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37"/>
  </p:notesMasterIdLst>
  <p:sldIdLst>
    <p:sldId id="256" r:id="rId2"/>
    <p:sldId id="301" r:id="rId3"/>
    <p:sldId id="288" r:id="rId4"/>
    <p:sldId id="306" r:id="rId5"/>
    <p:sldId id="290" r:id="rId6"/>
    <p:sldId id="292" r:id="rId7"/>
    <p:sldId id="310" r:id="rId8"/>
    <p:sldId id="311" r:id="rId9"/>
    <p:sldId id="294" r:id="rId10"/>
    <p:sldId id="295" r:id="rId11"/>
    <p:sldId id="281" r:id="rId12"/>
    <p:sldId id="320" r:id="rId13"/>
    <p:sldId id="318" r:id="rId14"/>
    <p:sldId id="352" r:id="rId15"/>
    <p:sldId id="353" r:id="rId16"/>
    <p:sldId id="354" r:id="rId17"/>
    <p:sldId id="343" r:id="rId18"/>
    <p:sldId id="342" r:id="rId19"/>
    <p:sldId id="344" r:id="rId20"/>
    <p:sldId id="345" r:id="rId21"/>
    <p:sldId id="351" r:id="rId22"/>
    <p:sldId id="322" r:id="rId23"/>
    <p:sldId id="346" r:id="rId24"/>
    <p:sldId id="349" r:id="rId25"/>
    <p:sldId id="350" r:id="rId26"/>
    <p:sldId id="302" r:id="rId27"/>
    <p:sldId id="324" r:id="rId28"/>
    <p:sldId id="325" r:id="rId29"/>
    <p:sldId id="326" r:id="rId30"/>
    <p:sldId id="304" r:id="rId31"/>
    <p:sldId id="327" r:id="rId32"/>
    <p:sldId id="331" r:id="rId33"/>
    <p:sldId id="329" r:id="rId34"/>
    <p:sldId id="300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2A4C7D-0106-4B3D-8F4E-DB19AB599C28}" type="doc">
      <dgm:prSet loTypeId="urn:microsoft.com/office/officeart/2005/8/layout/hierarchy5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0D06BEAC-D968-4673-9B10-4544128FD3F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GB" dirty="0" smtClean="0"/>
            <a:t>one of </a:t>
          </a:r>
        </a:p>
        <a:p>
          <a:pPr rtl="0"/>
          <a:r>
            <a:rPr lang="en-GB" b="1" dirty="0" smtClean="0">
              <a:solidFill>
                <a:srgbClr val="C00000"/>
              </a:solidFill>
            </a:rPr>
            <a:t>5</a:t>
          </a:r>
          <a:r>
            <a:rPr lang="en-GB" dirty="0" smtClean="0"/>
            <a:t> genes</a:t>
          </a:r>
          <a:endParaRPr lang="en-GB" dirty="0"/>
        </a:p>
      </dgm:t>
    </dgm:pt>
    <dgm:pt modelId="{630270BC-E697-42B7-8098-98F14EDF6347}" type="parTrans" cxnId="{D51CDBC5-B06E-41CC-BE2D-DF255AE076A9}">
      <dgm:prSet/>
      <dgm:spPr/>
      <dgm:t>
        <a:bodyPr/>
        <a:lstStyle/>
        <a:p>
          <a:endParaRPr lang="en-GB"/>
        </a:p>
      </dgm:t>
    </dgm:pt>
    <dgm:pt modelId="{DD895353-9610-4203-A1B2-8230B4D05764}" type="sibTrans" cxnId="{D51CDBC5-B06E-41CC-BE2D-DF255AE076A9}">
      <dgm:prSet/>
      <dgm:spPr/>
      <dgm:t>
        <a:bodyPr/>
        <a:lstStyle/>
        <a:p>
          <a:endParaRPr lang="en-GB"/>
        </a:p>
      </dgm:t>
    </dgm:pt>
    <dgm:pt modelId="{B98DC3DD-7C06-47F8-93E0-08CA99CB3106}">
      <dgm:prSet/>
      <dgm:spPr/>
      <dgm:t>
        <a:bodyPr/>
        <a:lstStyle/>
        <a:p>
          <a:pPr rtl="0"/>
          <a:r>
            <a:rPr lang="en-GB" i="1" dirty="0" smtClean="0"/>
            <a:t>NPHS1</a:t>
          </a:r>
          <a:endParaRPr lang="en-GB" i="1" dirty="0"/>
        </a:p>
      </dgm:t>
    </dgm:pt>
    <dgm:pt modelId="{9144169F-A687-4864-8E05-4A9B27901F75}" type="parTrans" cxnId="{6CFC9A55-70AB-496B-BBB8-C66B8EBB9F6C}">
      <dgm:prSet/>
      <dgm:spPr/>
      <dgm:t>
        <a:bodyPr/>
        <a:lstStyle/>
        <a:p>
          <a:endParaRPr lang="en-GB"/>
        </a:p>
      </dgm:t>
    </dgm:pt>
    <dgm:pt modelId="{F1B80F02-084D-450C-A048-DD810DC7126C}" type="sibTrans" cxnId="{6CFC9A55-70AB-496B-BBB8-C66B8EBB9F6C}">
      <dgm:prSet/>
      <dgm:spPr/>
      <dgm:t>
        <a:bodyPr/>
        <a:lstStyle/>
        <a:p>
          <a:endParaRPr lang="en-GB"/>
        </a:p>
      </dgm:t>
    </dgm:pt>
    <dgm:pt modelId="{DD995DC1-F26D-46AC-8D05-B35B4C1D7C45}">
      <dgm:prSet/>
      <dgm:spPr/>
      <dgm:t>
        <a:bodyPr/>
        <a:lstStyle/>
        <a:p>
          <a:pPr rtl="0"/>
          <a:r>
            <a:rPr lang="en-GB" i="1" dirty="0" smtClean="0"/>
            <a:t>NPHS2</a:t>
          </a:r>
          <a:endParaRPr lang="en-GB" i="1" dirty="0"/>
        </a:p>
      </dgm:t>
    </dgm:pt>
    <dgm:pt modelId="{EE6F2447-D7C1-4DFB-ADE2-39E4D5899DDD}" type="parTrans" cxnId="{9594BB68-C7C5-49A3-98CA-85BCB722E5DC}">
      <dgm:prSet/>
      <dgm:spPr/>
      <dgm:t>
        <a:bodyPr/>
        <a:lstStyle/>
        <a:p>
          <a:endParaRPr lang="en-GB"/>
        </a:p>
      </dgm:t>
    </dgm:pt>
    <dgm:pt modelId="{1271FFDD-5510-4900-A7EF-573AEE7DFEF5}" type="sibTrans" cxnId="{9594BB68-C7C5-49A3-98CA-85BCB722E5DC}">
      <dgm:prSet/>
      <dgm:spPr/>
      <dgm:t>
        <a:bodyPr/>
        <a:lstStyle/>
        <a:p>
          <a:endParaRPr lang="en-GB"/>
        </a:p>
      </dgm:t>
    </dgm:pt>
    <dgm:pt modelId="{B9F9A026-2F77-4056-BB8D-B760B8F92C26}">
      <dgm:prSet/>
      <dgm:spPr/>
      <dgm:t>
        <a:bodyPr/>
        <a:lstStyle/>
        <a:p>
          <a:pPr rtl="0"/>
          <a:r>
            <a:rPr lang="en-GB" i="1" dirty="0" smtClean="0"/>
            <a:t>WT1</a:t>
          </a:r>
          <a:endParaRPr lang="en-GB" i="1" dirty="0"/>
        </a:p>
      </dgm:t>
    </dgm:pt>
    <dgm:pt modelId="{2C09867E-C7C1-4FD0-882C-DF8759CA6B73}" type="parTrans" cxnId="{03F0A178-FFE7-4741-A736-3ED5A17630D6}">
      <dgm:prSet/>
      <dgm:spPr/>
      <dgm:t>
        <a:bodyPr/>
        <a:lstStyle/>
        <a:p>
          <a:endParaRPr lang="en-GB"/>
        </a:p>
      </dgm:t>
    </dgm:pt>
    <dgm:pt modelId="{9DAECBF1-15F4-4129-B74F-DD0686582F64}" type="sibTrans" cxnId="{03F0A178-FFE7-4741-A736-3ED5A17630D6}">
      <dgm:prSet/>
      <dgm:spPr/>
      <dgm:t>
        <a:bodyPr/>
        <a:lstStyle/>
        <a:p>
          <a:endParaRPr lang="en-GB"/>
        </a:p>
      </dgm:t>
    </dgm:pt>
    <dgm:pt modelId="{53ED0B59-DB50-4E8C-84F7-CE26F695F234}">
      <dgm:prSet/>
      <dgm:spPr/>
      <dgm:t>
        <a:bodyPr/>
        <a:lstStyle/>
        <a:p>
          <a:pPr rtl="0"/>
          <a:r>
            <a:rPr lang="en-GB" i="1" dirty="0" smtClean="0"/>
            <a:t>LAMB2</a:t>
          </a:r>
          <a:endParaRPr lang="en-GB" i="1" dirty="0"/>
        </a:p>
      </dgm:t>
    </dgm:pt>
    <dgm:pt modelId="{47FF8624-1C22-4E9A-901B-2F60EAD87BF5}" type="parTrans" cxnId="{2A153C48-9927-4CCC-9880-B84ABE049ADC}">
      <dgm:prSet/>
      <dgm:spPr/>
      <dgm:t>
        <a:bodyPr/>
        <a:lstStyle/>
        <a:p>
          <a:endParaRPr lang="en-GB"/>
        </a:p>
      </dgm:t>
    </dgm:pt>
    <dgm:pt modelId="{B683408C-E5E5-4F44-A2A1-55A2196A186C}" type="sibTrans" cxnId="{2A153C48-9927-4CCC-9880-B84ABE049ADC}">
      <dgm:prSet/>
      <dgm:spPr/>
      <dgm:t>
        <a:bodyPr/>
        <a:lstStyle/>
        <a:p>
          <a:endParaRPr lang="en-GB"/>
        </a:p>
      </dgm:t>
    </dgm:pt>
    <dgm:pt modelId="{1E953F09-9F14-42F2-A86A-65FA9386943C}">
      <dgm:prSet/>
      <dgm:spPr/>
      <dgm:t>
        <a:bodyPr/>
        <a:lstStyle/>
        <a:p>
          <a:pPr rtl="0"/>
          <a:r>
            <a:rPr lang="en-GB" i="1" dirty="0" smtClean="0"/>
            <a:t>PLCE1</a:t>
          </a:r>
          <a:endParaRPr lang="en-GB" i="1" dirty="0"/>
        </a:p>
      </dgm:t>
    </dgm:pt>
    <dgm:pt modelId="{138601E8-FB3F-4428-829D-488F5544A8B2}" type="parTrans" cxnId="{736507A0-3009-40C2-A414-55897186DEEB}">
      <dgm:prSet/>
      <dgm:spPr/>
      <dgm:t>
        <a:bodyPr/>
        <a:lstStyle/>
        <a:p>
          <a:endParaRPr lang="en-GB"/>
        </a:p>
      </dgm:t>
    </dgm:pt>
    <dgm:pt modelId="{8BE7EB97-C31A-4624-A27D-258E2F61DDA3}" type="sibTrans" cxnId="{736507A0-3009-40C2-A414-55897186DEEB}">
      <dgm:prSet/>
      <dgm:spPr/>
      <dgm:t>
        <a:bodyPr/>
        <a:lstStyle/>
        <a:p>
          <a:endParaRPr lang="en-GB"/>
        </a:p>
      </dgm:t>
    </dgm:pt>
    <dgm:pt modelId="{94CBB8D9-316E-4592-A435-C90B5CE46677}" type="pres">
      <dgm:prSet presAssocID="{462A4C7D-0106-4B3D-8F4E-DB19AB599C2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BC8649-71B0-46C5-95E6-52964A1B1003}" type="pres">
      <dgm:prSet presAssocID="{462A4C7D-0106-4B3D-8F4E-DB19AB599C28}" presName="hierFlow" presStyleCnt="0"/>
      <dgm:spPr/>
    </dgm:pt>
    <dgm:pt modelId="{6715621E-24DD-4CBB-96CC-6C376C106555}" type="pres">
      <dgm:prSet presAssocID="{462A4C7D-0106-4B3D-8F4E-DB19AB599C2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DF0F646-2A46-41C5-AD32-1FD8110A8E56}" type="pres">
      <dgm:prSet presAssocID="{0D06BEAC-D968-4673-9B10-4544128FD3FC}" presName="Name17" presStyleCnt="0"/>
      <dgm:spPr/>
    </dgm:pt>
    <dgm:pt modelId="{734DF442-B2DC-4234-BD5B-CF6BFA4C6B92}" type="pres">
      <dgm:prSet presAssocID="{0D06BEAC-D968-4673-9B10-4544128FD3FC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A86F73D-4289-4EF0-A047-864C195C3EFE}" type="pres">
      <dgm:prSet presAssocID="{0D06BEAC-D968-4673-9B10-4544128FD3FC}" presName="hierChild2" presStyleCnt="0"/>
      <dgm:spPr/>
    </dgm:pt>
    <dgm:pt modelId="{0C864B6D-1B0C-4705-BE5F-4BAAC2333F1A}" type="pres">
      <dgm:prSet presAssocID="{9144169F-A687-4864-8E05-4A9B27901F75}" presName="Name25" presStyleLbl="parChTrans1D2" presStyleIdx="0" presStyleCnt="5"/>
      <dgm:spPr/>
      <dgm:t>
        <a:bodyPr/>
        <a:lstStyle/>
        <a:p>
          <a:endParaRPr lang="en-US"/>
        </a:p>
      </dgm:t>
    </dgm:pt>
    <dgm:pt modelId="{4D5AF58A-CD7E-45DA-807A-A8CD4BEFBCAB}" type="pres">
      <dgm:prSet presAssocID="{9144169F-A687-4864-8E05-4A9B27901F75}" presName="connTx" presStyleLbl="parChTrans1D2" presStyleIdx="0" presStyleCnt="5"/>
      <dgm:spPr/>
      <dgm:t>
        <a:bodyPr/>
        <a:lstStyle/>
        <a:p>
          <a:endParaRPr lang="en-US"/>
        </a:p>
      </dgm:t>
    </dgm:pt>
    <dgm:pt modelId="{589BAA8A-CAAE-4B74-800E-0621D06F91E0}" type="pres">
      <dgm:prSet presAssocID="{B98DC3DD-7C06-47F8-93E0-08CA99CB3106}" presName="Name30" presStyleCnt="0"/>
      <dgm:spPr/>
    </dgm:pt>
    <dgm:pt modelId="{C0A7560A-40DD-4F9A-A8CE-267C7D7F86B5}" type="pres">
      <dgm:prSet presAssocID="{B98DC3DD-7C06-47F8-93E0-08CA99CB3106}" presName="level2Shape" presStyleLbl="node2" presStyleIdx="0" presStyleCnt="5"/>
      <dgm:spPr/>
      <dgm:t>
        <a:bodyPr/>
        <a:lstStyle/>
        <a:p>
          <a:endParaRPr lang="en-US"/>
        </a:p>
      </dgm:t>
    </dgm:pt>
    <dgm:pt modelId="{BA8E8DEE-1CE6-4B23-B8C0-73AEB4A215A6}" type="pres">
      <dgm:prSet presAssocID="{B98DC3DD-7C06-47F8-93E0-08CA99CB3106}" presName="hierChild3" presStyleCnt="0"/>
      <dgm:spPr/>
    </dgm:pt>
    <dgm:pt modelId="{C1CFC61C-DB53-43C9-A9F8-11D93D956E26}" type="pres">
      <dgm:prSet presAssocID="{EE6F2447-D7C1-4DFB-ADE2-39E4D5899DDD}" presName="Name25" presStyleLbl="parChTrans1D2" presStyleIdx="1" presStyleCnt="5"/>
      <dgm:spPr/>
      <dgm:t>
        <a:bodyPr/>
        <a:lstStyle/>
        <a:p>
          <a:endParaRPr lang="en-US"/>
        </a:p>
      </dgm:t>
    </dgm:pt>
    <dgm:pt modelId="{9C377062-7091-4816-8695-DD8B220BCD72}" type="pres">
      <dgm:prSet presAssocID="{EE6F2447-D7C1-4DFB-ADE2-39E4D5899DDD}" presName="connTx" presStyleLbl="parChTrans1D2" presStyleIdx="1" presStyleCnt="5"/>
      <dgm:spPr/>
      <dgm:t>
        <a:bodyPr/>
        <a:lstStyle/>
        <a:p>
          <a:endParaRPr lang="en-US"/>
        </a:p>
      </dgm:t>
    </dgm:pt>
    <dgm:pt modelId="{62368D52-D40A-49CD-A4C5-1ED9B6A71588}" type="pres">
      <dgm:prSet presAssocID="{DD995DC1-F26D-46AC-8D05-B35B4C1D7C45}" presName="Name30" presStyleCnt="0"/>
      <dgm:spPr/>
    </dgm:pt>
    <dgm:pt modelId="{972D66DA-3D4E-477C-9496-7F6D69DBCAD2}" type="pres">
      <dgm:prSet presAssocID="{DD995DC1-F26D-46AC-8D05-B35B4C1D7C45}" presName="level2Shape" presStyleLbl="node2" presStyleIdx="1" presStyleCnt="5"/>
      <dgm:spPr/>
      <dgm:t>
        <a:bodyPr/>
        <a:lstStyle/>
        <a:p>
          <a:endParaRPr lang="en-US"/>
        </a:p>
      </dgm:t>
    </dgm:pt>
    <dgm:pt modelId="{A5A2B168-622D-4FBF-8806-C12C259E6B95}" type="pres">
      <dgm:prSet presAssocID="{DD995DC1-F26D-46AC-8D05-B35B4C1D7C45}" presName="hierChild3" presStyleCnt="0"/>
      <dgm:spPr/>
    </dgm:pt>
    <dgm:pt modelId="{D46CD9DF-DE96-4F00-8138-40BABF37E914}" type="pres">
      <dgm:prSet presAssocID="{2C09867E-C7C1-4FD0-882C-DF8759CA6B73}" presName="Name25" presStyleLbl="parChTrans1D2" presStyleIdx="2" presStyleCnt="5"/>
      <dgm:spPr/>
      <dgm:t>
        <a:bodyPr/>
        <a:lstStyle/>
        <a:p>
          <a:endParaRPr lang="en-US"/>
        </a:p>
      </dgm:t>
    </dgm:pt>
    <dgm:pt modelId="{A4EC5971-C749-4A9E-8C37-2AEF3FECAB13}" type="pres">
      <dgm:prSet presAssocID="{2C09867E-C7C1-4FD0-882C-DF8759CA6B73}" presName="connTx" presStyleLbl="parChTrans1D2" presStyleIdx="2" presStyleCnt="5"/>
      <dgm:spPr/>
      <dgm:t>
        <a:bodyPr/>
        <a:lstStyle/>
        <a:p>
          <a:endParaRPr lang="en-US"/>
        </a:p>
      </dgm:t>
    </dgm:pt>
    <dgm:pt modelId="{430EFB40-18D7-43BB-89A4-3B6E8694BACF}" type="pres">
      <dgm:prSet presAssocID="{B9F9A026-2F77-4056-BB8D-B760B8F92C26}" presName="Name30" presStyleCnt="0"/>
      <dgm:spPr/>
    </dgm:pt>
    <dgm:pt modelId="{E5CFF679-A428-4645-8612-F9FCCEA1CC35}" type="pres">
      <dgm:prSet presAssocID="{B9F9A026-2F77-4056-BB8D-B760B8F92C26}" presName="level2Shape" presStyleLbl="node2" presStyleIdx="2" presStyleCnt="5"/>
      <dgm:spPr/>
      <dgm:t>
        <a:bodyPr/>
        <a:lstStyle/>
        <a:p>
          <a:endParaRPr lang="en-US"/>
        </a:p>
      </dgm:t>
    </dgm:pt>
    <dgm:pt modelId="{A4D55D7F-531F-4F20-B692-C83E2F3D9BB2}" type="pres">
      <dgm:prSet presAssocID="{B9F9A026-2F77-4056-BB8D-B760B8F92C26}" presName="hierChild3" presStyleCnt="0"/>
      <dgm:spPr/>
    </dgm:pt>
    <dgm:pt modelId="{B9BC5893-D82C-40BE-8197-4D218495B7DD}" type="pres">
      <dgm:prSet presAssocID="{47FF8624-1C22-4E9A-901B-2F60EAD87BF5}" presName="Name25" presStyleLbl="parChTrans1D2" presStyleIdx="3" presStyleCnt="5"/>
      <dgm:spPr/>
      <dgm:t>
        <a:bodyPr/>
        <a:lstStyle/>
        <a:p>
          <a:endParaRPr lang="en-US"/>
        </a:p>
      </dgm:t>
    </dgm:pt>
    <dgm:pt modelId="{0958B38F-0F2B-4192-9E92-F42002A825BA}" type="pres">
      <dgm:prSet presAssocID="{47FF8624-1C22-4E9A-901B-2F60EAD87BF5}" presName="connTx" presStyleLbl="parChTrans1D2" presStyleIdx="3" presStyleCnt="5"/>
      <dgm:spPr/>
      <dgm:t>
        <a:bodyPr/>
        <a:lstStyle/>
        <a:p>
          <a:endParaRPr lang="en-US"/>
        </a:p>
      </dgm:t>
    </dgm:pt>
    <dgm:pt modelId="{20A88015-EE7D-4B6E-BB40-961183BA485C}" type="pres">
      <dgm:prSet presAssocID="{53ED0B59-DB50-4E8C-84F7-CE26F695F234}" presName="Name30" presStyleCnt="0"/>
      <dgm:spPr/>
    </dgm:pt>
    <dgm:pt modelId="{5561D653-3444-4760-8B53-D474FD57CA7C}" type="pres">
      <dgm:prSet presAssocID="{53ED0B59-DB50-4E8C-84F7-CE26F695F234}" presName="level2Shape" presStyleLbl="node2" presStyleIdx="3" presStyleCnt="5"/>
      <dgm:spPr/>
      <dgm:t>
        <a:bodyPr/>
        <a:lstStyle/>
        <a:p>
          <a:endParaRPr lang="en-US"/>
        </a:p>
      </dgm:t>
    </dgm:pt>
    <dgm:pt modelId="{B6A6F023-8F7D-423F-B233-9E75DBB33DAC}" type="pres">
      <dgm:prSet presAssocID="{53ED0B59-DB50-4E8C-84F7-CE26F695F234}" presName="hierChild3" presStyleCnt="0"/>
      <dgm:spPr/>
    </dgm:pt>
    <dgm:pt modelId="{06B902E3-C344-4999-9CF6-F4463AFA1CFC}" type="pres">
      <dgm:prSet presAssocID="{138601E8-FB3F-4428-829D-488F5544A8B2}" presName="Name25" presStyleLbl="parChTrans1D2" presStyleIdx="4" presStyleCnt="5"/>
      <dgm:spPr/>
      <dgm:t>
        <a:bodyPr/>
        <a:lstStyle/>
        <a:p>
          <a:endParaRPr lang="en-US"/>
        </a:p>
      </dgm:t>
    </dgm:pt>
    <dgm:pt modelId="{E149C996-BD8B-48C1-8AB3-A244FA80A291}" type="pres">
      <dgm:prSet presAssocID="{138601E8-FB3F-4428-829D-488F5544A8B2}" presName="connTx" presStyleLbl="parChTrans1D2" presStyleIdx="4" presStyleCnt="5"/>
      <dgm:spPr/>
      <dgm:t>
        <a:bodyPr/>
        <a:lstStyle/>
        <a:p>
          <a:endParaRPr lang="en-US"/>
        </a:p>
      </dgm:t>
    </dgm:pt>
    <dgm:pt modelId="{71624149-27DE-4F48-A523-AB5501925CE5}" type="pres">
      <dgm:prSet presAssocID="{1E953F09-9F14-42F2-A86A-65FA9386943C}" presName="Name30" presStyleCnt="0"/>
      <dgm:spPr/>
    </dgm:pt>
    <dgm:pt modelId="{BD6CF8BE-8E53-41F5-BD4A-61D93AA040A5}" type="pres">
      <dgm:prSet presAssocID="{1E953F09-9F14-42F2-A86A-65FA9386943C}" presName="level2Shape" presStyleLbl="node2" presStyleIdx="4" presStyleCnt="5"/>
      <dgm:spPr/>
      <dgm:t>
        <a:bodyPr/>
        <a:lstStyle/>
        <a:p>
          <a:endParaRPr lang="en-US"/>
        </a:p>
      </dgm:t>
    </dgm:pt>
    <dgm:pt modelId="{FC5EF80D-C9F2-4AA7-AE1C-12ED12AA3186}" type="pres">
      <dgm:prSet presAssocID="{1E953F09-9F14-42F2-A86A-65FA9386943C}" presName="hierChild3" presStyleCnt="0"/>
      <dgm:spPr/>
    </dgm:pt>
    <dgm:pt modelId="{A51F8342-7551-45FA-BEEA-7710BCBC82FC}" type="pres">
      <dgm:prSet presAssocID="{462A4C7D-0106-4B3D-8F4E-DB19AB599C28}" presName="bgShapesFlow" presStyleCnt="0"/>
      <dgm:spPr/>
    </dgm:pt>
  </dgm:ptLst>
  <dgm:cxnLst>
    <dgm:cxn modelId="{1E54834E-3E9A-4AFD-9F57-8C1C3A3A4A55}" type="presOf" srcId="{53ED0B59-DB50-4E8C-84F7-CE26F695F234}" destId="{5561D653-3444-4760-8B53-D474FD57CA7C}" srcOrd="0" destOrd="0" presId="urn:microsoft.com/office/officeart/2005/8/layout/hierarchy5"/>
    <dgm:cxn modelId="{C99E1535-4E4A-4F42-B47D-79573712928B}" type="presOf" srcId="{2C09867E-C7C1-4FD0-882C-DF8759CA6B73}" destId="{D46CD9DF-DE96-4F00-8138-40BABF37E914}" srcOrd="0" destOrd="0" presId="urn:microsoft.com/office/officeart/2005/8/layout/hierarchy5"/>
    <dgm:cxn modelId="{B980E0A7-5D78-4745-A863-71257B4B2ACD}" type="presOf" srcId="{B9F9A026-2F77-4056-BB8D-B760B8F92C26}" destId="{E5CFF679-A428-4645-8612-F9FCCEA1CC35}" srcOrd="0" destOrd="0" presId="urn:microsoft.com/office/officeart/2005/8/layout/hierarchy5"/>
    <dgm:cxn modelId="{9594BB68-C7C5-49A3-98CA-85BCB722E5DC}" srcId="{0D06BEAC-D968-4673-9B10-4544128FD3FC}" destId="{DD995DC1-F26D-46AC-8D05-B35B4C1D7C45}" srcOrd="1" destOrd="0" parTransId="{EE6F2447-D7C1-4DFB-ADE2-39E4D5899DDD}" sibTransId="{1271FFDD-5510-4900-A7EF-573AEE7DFEF5}"/>
    <dgm:cxn modelId="{16173AA2-5157-4275-88EB-F5EEFCED3CCF}" type="presOf" srcId="{B98DC3DD-7C06-47F8-93E0-08CA99CB3106}" destId="{C0A7560A-40DD-4F9A-A8CE-267C7D7F86B5}" srcOrd="0" destOrd="0" presId="urn:microsoft.com/office/officeart/2005/8/layout/hierarchy5"/>
    <dgm:cxn modelId="{A02D6EC9-304C-4B0F-97F7-EC9918F80BC8}" type="presOf" srcId="{1E953F09-9F14-42F2-A86A-65FA9386943C}" destId="{BD6CF8BE-8E53-41F5-BD4A-61D93AA040A5}" srcOrd="0" destOrd="0" presId="urn:microsoft.com/office/officeart/2005/8/layout/hierarchy5"/>
    <dgm:cxn modelId="{854167F3-854A-46BF-944C-5AAEAFA4EAF1}" type="presOf" srcId="{138601E8-FB3F-4428-829D-488F5544A8B2}" destId="{06B902E3-C344-4999-9CF6-F4463AFA1CFC}" srcOrd="0" destOrd="0" presId="urn:microsoft.com/office/officeart/2005/8/layout/hierarchy5"/>
    <dgm:cxn modelId="{D717AA71-D5AE-40E3-BB0E-EFE546B5C671}" type="presOf" srcId="{2C09867E-C7C1-4FD0-882C-DF8759CA6B73}" destId="{A4EC5971-C749-4A9E-8C37-2AEF3FECAB13}" srcOrd="1" destOrd="0" presId="urn:microsoft.com/office/officeart/2005/8/layout/hierarchy5"/>
    <dgm:cxn modelId="{BD9E77AF-3AD5-4E49-A944-DA297F609D68}" type="presOf" srcId="{DD995DC1-F26D-46AC-8D05-B35B4C1D7C45}" destId="{972D66DA-3D4E-477C-9496-7F6D69DBCAD2}" srcOrd="0" destOrd="0" presId="urn:microsoft.com/office/officeart/2005/8/layout/hierarchy5"/>
    <dgm:cxn modelId="{D51CDBC5-B06E-41CC-BE2D-DF255AE076A9}" srcId="{462A4C7D-0106-4B3D-8F4E-DB19AB599C28}" destId="{0D06BEAC-D968-4673-9B10-4544128FD3FC}" srcOrd="0" destOrd="0" parTransId="{630270BC-E697-42B7-8098-98F14EDF6347}" sibTransId="{DD895353-9610-4203-A1B2-8230B4D05764}"/>
    <dgm:cxn modelId="{03F0A178-FFE7-4741-A736-3ED5A17630D6}" srcId="{0D06BEAC-D968-4673-9B10-4544128FD3FC}" destId="{B9F9A026-2F77-4056-BB8D-B760B8F92C26}" srcOrd="2" destOrd="0" parTransId="{2C09867E-C7C1-4FD0-882C-DF8759CA6B73}" sibTransId="{9DAECBF1-15F4-4129-B74F-DD0686582F64}"/>
    <dgm:cxn modelId="{C8322488-A829-4854-A393-539FCD22D22A}" type="presOf" srcId="{9144169F-A687-4864-8E05-4A9B27901F75}" destId="{4D5AF58A-CD7E-45DA-807A-A8CD4BEFBCAB}" srcOrd="1" destOrd="0" presId="urn:microsoft.com/office/officeart/2005/8/layout/hierarchy5"/>
    <dgm:cxn modelId="{1A4B2FEE-67A4-435C-8B31-7336839999E6}" type="presOf" srcId="{9144169F-A687-4864-8E05-4A9B27901F75}" destId="{0C864B6D-1B0C-4705-BE5F-4BAAC2333F1A}" srcOrd="0" destOrd="0" presId="urn:microsoft.com/office/officeart/2005/8/layout/hierarchy5"/>
    <dgm:cxn modelId="{6CFC9A55-70AB-496B-BBB8-C66B8EBB9F6C}" srcId="{0D06BEAC-D968-4673-9B10-4544128FD3FC}" destId="{B98DC3DD-7C06-47F8-93E0-08CA99CB3106}" srcOrd="0" destOrd="0" parTransId="{9144169F-A687-4864-8E05-4A9B27901F75}" sibTransId="{F1B80F02-084D-450C-A048-DD810DC7126C}"/>
    <dgm:cxn modelId="{75CF4FBB-8129-4682-B080-C2F1BDBB525A}" type="presOf" srcId="{47FF8624-1C22-4E9A-901B-2F60EAD87BF5}" destId="{0958B38F-0F2B-4192-9E92-F42002A825BA}" srcOrd="1" destOrd="0" presId="urn:microsoft.com/office/officeart/2005/8/layout/hierarchy5"/>
    <dgm:cxn modelId="{0A9C7030-101C-4554-870C-F86D74880A86}" type="presOf" srcId="{EE6F2447-D7C1-4DFB-ADE2-39E4D5899DDD}" destId="{9C377062-7091-4816-8695-DD8B220BCD72}" srcOrd="1" destOrd="0" presId="urn:microsoft.com/office/officeart/2005/8/layout/hierarchy5"/>
    <dgm:cxn modelId="{2439B9A7-2E76-46D0-A6D3-F4467D7FFF7F}" type="presOf" srcId="{47FF8624-1C22-4E9A-901B-2F60EAD87BF5}" destId="{B9BC5893-D82C-40BE-8197-4D218495B7DD}" srcOrd="0" destOrd="0" presId="urn:microsoft.com/office/officeart/2005/8/layout/hierarchy5"/>
    <dgm:cxn modelId="{933810F2-B594-4E92-85F2-2FC78EBF749A}" type="presOf" srcId="{138601E8-FB3F-4428-829D-488F5544A8B2}" destId="{E149C996-BD8B-48C1-8AB3-A244FA80A291}" srcOrd="1" destOrd="0" presId="urn:microsoft.com/office/officeart/2005/8/layout/hierarchy5"/>
    <dgm:cxn modelId="{736507A0-3009-40C2-A414-55897186DEEB}" srcId="{0D06BEAC-D968-4673-9B10-4544128FD3FC}" destId="{1E953F09-9F14-42F2-A86A-65FA9386943C}" srcOrd="4" destOrd="0" parTransId="{138601E8-FB3F-4428-829D-488F5544A8B2}" sibTransId="{8BE7EB97-C31A-4624-A27D-258E2F61DDA3}"/>
    <dgm:cxn modelId="{5FCC1E65-6722-4660-9323-907835F61C65}" type="presOf" srcId="{0D06BEAC-D968-4673-9B10-4544128FD3FC}" destId="{734DF442-B2DC-4234-BD5B-CF6BFA4C6B92}" srcOrd="0" destOrd="0" presId="urn:microsoft.com/office/officeart/2005/8/layout/hierarchy5"/>
    <dgm:cxn modelId="{2A153C48-9927-4CCC-9880-B84ABE049ADC}" srcId="{0D06BEAC-D968-4673-9B10-4544128FD3FC}" destId="{53ED0B59-DB50-4E8C-84F7-CE26F695F234}" srcOrd="3" destOrd="0" parTransId="{47FF8624-1C22-4E9A-901B-2F60EAD87BF5}" sibTransId="{B683408C-E5E5-4F44-A2A1-55A2196A186C}"/>
    <dgm:cxn modelId="{4CC76DDD-0DFA-4E06-AC4D-EE1862CE5840}" type="presOf" srcId="{EE6F2447-D7C1-4DFB-ADE2-39E4D5899DDD}" destId="{C1CFC61C-DB53-43C9-A9F8-11D93D956E26}" srcOrd="0" destOrd="0" presId="urn:microsoft.com/office/officeart/2005/8/layout/hierarchy5"/>
    <dgm:cxn modelId="{922E2DDF-6DEA-4304-B008-DFFEAF7ADBF9}" type="presOf" srcId="{462A4C7D-0106-4B3D-8F4E-DB19AB599C28}" destId="{94CBB8D9-316E-4592-A435-C90B5CE46677}" srcOrd="0" destOrd="0" presId="urn:microsoft.com/office/officeart/2005/8/layout/hierarchy5"/>
    <dgm:cxn modelId="{C005F785-66DA-4492-B80F-F6CB9C8CDBDA}" type="presParOf" srcId="{94CBB8D9-316E-4592-A435-C90B5CE46677}" destId="{15BC8649-71B0-46C5-95E6-52964A1B1003}" srcOrd="0" destOrd="0" presId="urn:microsoft.com/office/officeart/2005/8/layout/hierarchy5"/>
    <dgm:cxn modelId="{C9FDCA66-38D6-4D30-8473-3ADF20DAA98A}" type="presParOf" srcId="{15BC8649-71B0-46C5-95E6-52964A1B1003}" destId="{6715621E-24DD-4CBB-96CC-6C376C106555}" srcOrd="0" destOrd="0" presId="urn:microsoft.com/office/officeart/2005/8/layout/hierarchy5"/>
    <dgm:cxn modelId="{EF7AE534-A46A-4A93-AC94-E1F01B0D0F04}" type="presParOf" srcId="{6715621E-24DD-4CBB-96CC-6C376C106555}" destId="{2DF0F646-2A46-41C5-AD32-1FD8110A8E56}" srcOrd="0" destOrd="0" presId="urn:microsoft.com/office/officeart/2005/8/layout/hierarchy5"/>
    <dgm:cxn modelId="{E578FB09-1373-424F-A35B-6A293375C754}" type="presParOf" srcId="{2DF0F646-2A46-41C5-AD32-1FD8110A8E56}" destId="{734DF442-B2DC-4234-BD5B-CF6BFA4C6B92}" srcOrd="0" destOrd="0" presId="urn:microsoft.com/office/officeart/2005/8/layout/hierarchy5"/>
    <dgm:cxn modelId="{613A5255-11FD-4ABC-BEE4-CCAD8BCD8B27}" type="presParOf" srcId="{2DF0F646-2A46-41C5-AD32-1FD8110A8E56}" destId="{8A86F73D-4289-4EF0-A047-864C195C3EFE}" srcOrd="1" destOrd="0" presId="urn:microsoft.com/office/officeart/2005/8/layout/hierarchy5"/>
    <dgm:cxn modelId="{DCAC6D6A-BB55-42AB-92C2-93E72BFB9AA5}" type="presParOf" srcId="{8A86F73D-4289-4EF0-A047-864C195C3EFE}" destId="{0C864B6D-1B0C-4705-BE5F-4BAAC2333F1A}" srcOrd="0" destOrd="0" presId="urn:microsoft.com/office/officeart/2005/8/layout/hierarchy5"/>
    <dgm:cxn modelId="{67C521AF-173C-4D3F-BDD9-50EEE3250C09}" type="presParOf" srcId="{0C864B6D-1B0C-4705-BE5F-4BAAC2333F1A}" destId="{4D5AF58A-CD7E-45DA-807A-A8CD4BEFBCAB}" srcOrd="0" destOrd="0" presId="urn:microsoft.com/office/officeart/2005/8/layout/hierarchy5"/>
    <dgm:cxn modelId="{6D204B93-6A74-4B46-9C99-4184F9384014}" type="presParOf" srcId="{8A86F73D-4289-4EF0-A047-864C195C3EFE}" destId="{589BAA8A-CAAE-4B74-800E-0621D06F91E0}" srcOrd="1" destOrd="0" presId="urn:microsoft.com/office/officeart/2005/8/layout/hierarchy5"/>
    <dgm:cxn modelId="{7BC36F81-7C17-42D5-AE49-FFC4A7A23A62}" type="presParOf" srcId="{589BAA8A-CAAE-4B74-800E-0621D06F91E0}" destId="{C0A7560A-40DD-4F9A-A8CE-267C7D7F86B5}" srcOrd="0" destOrd="0" presId="urn:microsoft.com/office/officeart/2005/8/layout/hierarchy5"/>
    <dgm:cxn modelId="{0320758E-7304-495B-9DE2-D9D659E12548}" type="presParOf" srcId="{589BAA8A-CAAE-4B74-800E-0621D06F91E0}" destId="{BA8E8DEE-1CE6-4B23-B8C0-73AEB4A215A6}" srcOrd="1" destOrd="0" presId="urn:microsoft.com/office/officeart/2005/8/layout/hierarchy5"/>
    <dgm:cxn modelId="{354144E2-1939-4534-B0A4-18CAF3A0D781}" type="presParOf" srcId="{8A86F73D-4289-4EF0-A047-864C195C3EFE}" destId="{C1CFC61C-DB53-43C9-A9F8-11D93D956E26}" srcOrd="2" destOrd="0" presId="urn:microsoft.com/office/officeart/2005/8/layout/hierarchy5"/>
    <dgm:cxn modelId="{B52F4968-9EBC-48FE-8440-0461893C0F93}" type="presParOf" srcId="{C1CFC61C-DB53-43C9-A9F8-11D93D956E26}" destId="{9C377062-7091-4816-8695-DD8B220BCD72}" srcOrd="0" destOrd="0" presId="urn:microsoft.com/office/officeart/2005/8/layout/hierarchy5"/>
    <dgm:cxn modelId="{E7C1B25D-853B-4045-A623-AA2AC4DC06B1}" type="presParOf" srcId="{8A86F73D-4289-4EF0-A047-864C195C3EFE}" destId="{62368D52-D40A-49CD-A4C5-1ED9B6A71588}" srcOrd="3" destOrd="0" presId="urn:microsoft.com/office/officeart/2005/8/layout/hierarchy5"/>
    <dgm:cxn modelId="{29C76B42-1106-4280-B97E-9F452499EDDC}" type="presParOf" srcId="{62368D52-D40A-49CD-A4C5-1ED9B6A71588}" destId="{972D66DA-3D4E-477C-9496-7F6D69DBCAD2}" srcOrd="0" destOrd="0" presId="urn:microsoft.com/office/officeart/2005/8/layout/hierarchy5"/>
    <dgm:cxn modelId="{29BBDEF8-45AC-4FC7-8216-E9E4B7284417}" type="presParOf" srcId="{62368D52-D40A-49CD-A4C5-1ED9B6A71588}" destId="{A5A2B168-622D-4FBF-8806-C12C259E6B95}" srcOrd="1" destOrd="0" presId="urn:microsoft.com/office/officeart/2005/8/layout/hierarchy5"/>
    <dgm:cxn modelId="{E56E4574-1775-4BCE-9B7F-5D5CFC95ED5C}" type="presParOf" srcId="{8A86F73D-4289-4EF0-A047-864C195C3EFE}" destId="{D46CD9DF-DE96-4F00-8138-40BABF37E914}" srcOrd="4" destOrd="0" presId="urn:microsoft.com/office/officeart/2005/8/layout/hierarchy5"/>
    <dgm:cxn modelId="{B52B2D91-D805-46DA-B1F4-C939E9364713}" type="presParOf" srcId="{D46CD9DF-DE96-4F00-8138-40BABF37E914}" destId="{A4EC5971-C749-4A9E-8C37-2AEF3FECAB13}" srcOrd="0" destOrd="0" presId="urn:microsoft.com/office/officeart/2005/8/layout/hierarchy5"/>
    <dgm:cxn modelId="{ABCD84F8-9121-4215-8ED0-3CF9A398D287}" type="presParOf" srcId="{8A86F73D-4289-4EF0-A047-864C195C3EFE}" destId="{430EFB40-18D7-43BB-89A4-3B6E8694BACF}" srcOrd="5" destOrd="0" presId="urn:microsoft.com/office/officeart/2005/8/layout/hierarchy5"/>
    <dgm:cxn modelId="{F1CF61B1-89E2-463B-8049-33BF2BF5FD24}" type="presParOf" srcId="{430EFB40-18D7-43BB-89A4-3B6E8694BACF}" destId="{E5CFF679-A428-4645-8612-F9FCCEA1CC35}" srcOrd="0" destOrd="0" presId="urn:microsoft.com/office/officeart/2005/8/layout/hierarchy5"/>
    <dgm:cxn modelId="{714E53BF-9DC7-4477-90AB-5F3567AE3E14}" type="presParOf" srcId="{430EFB40-18D7-43BB-89A4-3B6E8694BACF}" destId="{A4D55D7F-531F-4F20-B692-C83E2F3D9BB2}" srcOrd="1" destOrd="0" presId="urn:microsoft.com/office/officeart/2005/8/layout/hierarchy5"/>
    <dgm:cxn modelId="{CB69AAAA-3378-4278-B329-905B06D8C959}" type="presParOf" srcId="{8A86F73D-4289-4EF0-A047-864C195C3EFE}" destId="{B9BC5893-D82C-40BE-8197-4D218495B7DD}" srcOrd="6" destOrd="0" presId="urn:microsoft.com/office/officeart/2005/8/layout/hierarchy5"/>
    <dgm:cxn modelId="{D81EBA7E-EA0A-401E-81E6-B7B720348946}" type="presParOf" srcId="{B9BC5893-D82C-40BE-8197-4D218495B7DD}" destId="{0958B38F-0F2B-4192-9E92-F42002A825BA}" srcOrd="0" destOrd="0" presId="urn:microsoft.com/office/officeart/2005/8/layout/hierarchy5"/>
    <dgm:cxn modelId="{97DCAAA6-1649-4AB8-882F-83A33DBCF47A}" type="presParOf" srcId="{8A86F73D-4289-4EF0-A047-864C195C3EFE}" destId="{20A88015-EE7D-4B6E-BB40-961183BA485C}" srcOrd="7" destOrd="0" presId="urn:microsoft.com/office/officeart/2005/8/layout/hierarchy5"/>
    <dgm:cxn modelId="{A59D7209-12F8-4A66-A736-DFAAD1F20443}" type="presParOf" srcId="{20A88015-EE7D-4B6E-BB40-961183BA485C}" destId="{5561D653-3444-4760-8B53-D474FD57CA7C}" srcOrd="0" destOrd="0" presId="urn:microsoft.com/office/officeart/2005/8/layout/hierarchy5"/>
    <dgm:cxn modelId="{3DA6BC68-5ACC-4399-9FA9-DC818CCAA51C}" type="presParOf" srcId="{20A88015-EE7D-4B6E-BB40-961183BA485C}" destId="{B6A6F023-8F7D-423F-B233-9E75DBB33DAC}" srcOrd="1" destOrd="0" presId="urn:microsoft.com/office/officeart/2005/8/layout/hierarchy5"/>
    <dgm:cxn modelId="{2032AAE5-A352-4A4F-95DB-460D7BD3CDCC}" type="presParOf" srcId="{8A86F73D-4289-4EF0-A047-864C195C3EFE}" destId="{06B902E3-C344-4999-9CF6-F4463AFA1CFC}" srcOrd="8" destOrd="0" presId="urn:microsoft.com/office/officeart/2005/8/layout/hierarchy5"/>
    <dgm:cxn modelId="{0EFD10F2-C08D-48C4-BB86-CDA4C75B1214}" type="presParOf" srcId="{06B902E3-C344-4999-9CF6-F4463AFA1CFC}" destId="{E149C996-BD8B-48C1-8AB3-A244FA80A291}" srcOrd="0" destOrd="0" presId="urn:microsoft.com/office/officeart/2005/8/layout/hierarchy5"/>
    <dgm:cxn modelId="{3CD0586C-D13A-4972-86DA-188E0F5EEE01}" type="presParOf" srcId="{8A86F73D-4289-4EF0-A047-864C195C3EFE}" destId="{71624149-27DE-4F48-A523-AB5501925CE5}" srcOrd="9" destOrd="0" presId="urn:microsoft.com/office/officeart/2005/8/layout/hierarchy5"/>
    <dgm:cxn modelId="{BFF9BBE8-575E-4278-9D50-227C7829AAA6}" type="presParOf" srcId="{71624149-27DE-4F48-A523-AB5501925CE5}" destId="{BD6CF8BE-8E53-41F5-BD4A-61D93AA040A5}" srcOrd="0" destOrd="0" presId="urn:microsoft.com/office/officeart/2005/8/layout/hierarchy5"/>
    <dgm:cxn modelId="{17C666F2-2966-4661-92C2-B5A4C9444420}" type="presParOf" srcId="{71624149-27DE-4F48-A523-AB5501925CE5}" destId="{FC5EF80D-C9F2-4AA7-AE1C-12ED12AA3186}" srcOrd="1" destOrd="0" presId="urn:microsoft.com/office/officeart/2005/8/layout/hierarchy5"/>
    <dgm:cxn modelId="{624800F2-55E4-4D19-8F1B-93BC6F81E89B}" type="presParOf" srcId="{94CBB8D9-316E-4592-A435-C90B5CE46677}" destId="{A51F8342-7551-45FA-BEEA-7710BCBC82FC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2A4C7D-0106-4B3D-8F4E-DB19AB599C28}" type="doc">
      <dgm:prSet loTypeId="urn:microsoft.com/office/officeart/2005/8/layout/hierarchy5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0D06BEAC-D968-4673-9B10-4544128FD3F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endParaRPr lang="en-GB" dirty="0" smtClean="0"/>
        </a:p>
      </dgm:t>
    </dgm:pt>
    <dgm:pt modelId="{630270BC-E697-42B7-8098-98F14EDF6347}" type="parTrans" cxnId="{D51CDBC5-B06E-41CC-BE2D-DF255AE076A9}">
      <dgm:prSet/>
      <dgm:spPr/>
      <dgm:t>
        <a:bodyPr/>
        <a:lstStyle/>
        <a:p>
          <a:endParaRPr lang="en-GB"/>
        </a:p>
      </dgm:t>
    </dgm:pt>
    <dgm:pt modelId="{DD895353-9610-4203-A1B2-8230B4D05764}" type="sibTrans" cxnId="{D51CDBC5-B06E-41CC-BE2D-DF255AE076A9}">
      <dgm:prSet/>
      <dgm:spPr/>
      <dgm:t>
        <a:bodyPr/>
        <a:lstStyle/>
        <a:p>
          <a:endParaRPr lang="en-GB"/>
        </a:p>
      </dgm:t>
    </dgm:pt>
    <dgm:pt modelId="{B98DC3DD-7C06-47F8-93E0-08CA99CB3106}">
      <dgm:prSet/>
      <dgm:spPr/>
      <dgm:t>
        <a:bodyPr/>
        <a:lstStyle/>
        <a:p>
          <a:pPr rtl="0"/>
          <a:r>
            <a:rPr lang="en-GB" i="1" dirty="0" smtClean="0"/>
            <a:t>NPHS2</a:t>
          </a:r>
          <a:endParaRPr lang="en-GB" i="1" dirty="0"/>
        </a:p>
      </dgm:t>
    </dgm:pt>
    <dgm:pt modelId="{9144169F-A687-4864-8E05-4A9B27901F75}" type="parTrans" cxnId="{6CFC9A55-70AB-496B-BBB8-C66B8EBB9F6C}">
      <dgm:prSet/>
      <dgm:spPr/>
      <dgm:t>
        <a:bodyPr/>
        <a:lstStyle/>
        <a:p>
          <a:endParaRPr lang="en-GB"/>
        </a:p>
      </dgm:t>
    </dgm:pt>
    <dgm:pt modelId="{F1B80F02-084D-450C-A048-DD810DC7126C}" type="sibTrans" cxnId="{6CFC9A55-70AB-496B-BBB8-C66B8EBB9F6C}">
      <dgm:prSet/>
      <dgm:spPr/>
      <dgm:t>
        <a:bodyPr/>
        <a:lstStyle/>
        <a:p>
          <a:endParaRPr lang="en-GB"/>
        </a:p>
      </dgm:t>
    </dgm:pt>
    <dgm:pt modelId="{DD995DC1-F26D-46AC-8D05-B35B4C1D7C45}">
      <dgm:prSet/>
      <dgm:spPr/>
      <dgm:t>
        <a:bodyPr/>
        <a:lstStyle/>
        <a:p>
          <a:pPr rtl="0"/>
          <a:r>
            <a:rPr lang="en-GB" i="1" dirty="0" smtClean="0"/>
            <a:t>NPHS1</a:t>
          </a:r>
          <a:endParaRPr lang="en-GB" i="1" dirty="0"/>
        </a:p>
      </dgm:t>
    </dgm:pt>
    <dgm:pt modelId="{EE6F2447-D7C1-4DFB-ADE2-39E4D5899DDD}" type="parTrans" cxnId="{9594BB68-C7C5-49A3-98CA-85BCB722E5DC}">
      <dgm:prSet/>
      <dgm:spPr/>
      <dgm:t>
        <a:bodyPr/>
        <a:lstStyle/>
        <a:p>
          <a:endParaRPr lang="en-GB"/>
        </a:p>
      </dgm:t>
    </dgm:pt>
    <dgm:pt modelId="{1271FFDD-5510-4900-A7EF-573AEE7DFEF5}" type="sibTrans" cxnId="{9594BB68-C7C5-49A3-98CA-85BCB722E5DC}">
      <dgm:prSet/>
      <dgm:spPr/>
      <dgm:t>
        <a:bodyPr/>
        <a:lstStyle/>
        <a:p>
          <a:endParaRPr lang="en-GB"/>
        </a:p>
      </dgm:t>
    </dgm:pt>
    <dgm:pt modelId="{B9F9A026-2F77-4056-BB8D-B760B8F92C26}">
      <dgm:prSet/>
      <dgm:spPr/>
      <dgm:t>
        <a:bodyPr/>
        <a:lstStyle/>
        <a:p>
          <a:pPr rtl="0"/>
          <a:r>
            <a:rPr lang="en-GB" i="1" dirty="0" smtClean="0"/>
            <a:t>WT1</a:t>
          </a:r>
          <a:endParaRPr lang="en-GB" i="1" dirty="0"/>
        </a:p>
      </dgm:t>
    </dgm:pt>
    <dgm:pt modelId="{2C09867E-C7C1-4FD0-882C-DF8759CA6B73}" type="parTrans" cxnId="{03F0A178-FFE7-4741-A736-3ED5A17630D6}">
      <dgm:prSet/>
      <dgm:spPr/>
      <dgm:t>
        <a:bodyPr/>
        <a:lstStyle/>
        <a:p>
          <a:endParaRPr lang="en-GB"/>
        </a:p>
      </dgm:t>
    </dgm:pt>
    <dgm:pt modelId="{9DAECBF1-15F4-4129-B74F-DD0686582F64}" type="sibTrans" cxnId="{03F0A178-FFE7-4741-A736-3ED5A17630D6}">
      <dgm:prSet/>
      <dgm:spPr/>
      <dgm:t>
        <a:bodyPr/>
        <a:lstStyle/>
        <a:p>
          <a:endParaRPr lang="en-GB"/>
        </a:p>
      </dgm:t>
    </dgm:pt>
    <dgm:pt modelId="{1E953F09-9F14-42F2-A86A-65FA9386943C}">
      <dgm:prSet/>
      <dgm:spPr/>
      <dgm:t>
        <a:bodyPr/>
        <a:lstStyle/>
        <a:p>
          <a:pPr rtl="0"/>
          <a:r>
            <a:rPr lang="en-GB" i="1" dirty="0" smtClean="0"/>
            <a:t> ADCK4</a:t>
          </a:r>
          <a:endParaRPr lang="en-GB" i="1" dirty="0"/>
        </a:p>
      </dgm:t>
    </dgm:pt>
    <dgm:pt modelId="{138601E8-FB3F-4428-829D-488F5544A8B2}" type="parTrans" cxnId="{736507A0-3009-40C2-A414-55897186DEEB}">
      <dgm:prSet/>
      <dgm:spPr/>
      <dgm:t>
        <a:bodyPr/>
        <a:lstStyle/>
        <a:p>
          <a:endParaRPr lang="en-GB"/>
        </a:p>
      </dgm:t>
    </dgm:pt>
    <dgm:pt modelId="{8BE7EB97-C31A-4624-A27D-258E2F61DDA3}" type="sibTrans" cxnId="{736507A0-3009-40C2-A414-55897186DEEB}">
      <dgm:prSet/>
      <dgm:spPr/>
      <dgm:t>
        <a:bodyPr/>
        <a:lstStyle/>
        <a:p>
          <a:endParaRPr lang="en-GB"/>
        </a:p>
      </dgm:t>
    </dgm:pt>
    <dgm:pt modelId="{3225B834-5320-4627-8528-0CB6AE7BC0A0}">
      <dgm:prSet/>
      <dgm:spPr/>
      <dgm:t>
        <a:bodyPr/>
        <a:lstStyle/>
        <a:p>
          <a:pPr rtl="0"/>
          <a:r>
            <a:rPr lang="en-GB" i="1" dirty="0" smtClean="0"/>
            <a:t>ACTN4</a:t>
          </a:r>
          <a:endParaRPr lang="en-GB" i="1" dirty="0"/>
        </a:p>
      </dgm:t>
    </dgm:pt>
    <dgm:pt modelId="{6A6FC463-A3A0-4E9E-9040-17CCDC2AE1B5}" type="sibTrans" cxnId="{B2714638-6AD9-47D5-85A8-787AE841B95A}">
      <dgm:prSet/>
      <dgm:spPr/>
      <dgm:t>
        <a:bodyPr/>
        <a:lstStyle/>
        <a:p>
          <a:endParaRPr lang="en-US"/>
        </a:p>
      </dgm:t>
    </dgm:pt>
    <dgm:pt modelId="{2D6CA154-58D1-4A47-BB35-777ECD1B5B3E}" type="parTrans" cxnId="{B2714638-6AD9-47D5-85A8-787AE841B95A}">
      <dgm:prSet/>
      <dgm:spPr/>
      <dgm:t>
        <a:bodyPr/>
        <a:lstStyle/>
        <a:p>
          <a:endParaRPr lang="en-US"/>
        </a:p>
      </dgm:t>
    </dgm:pt>
    <dgm:pt modelId="{3192C56D-125B-40B5-BFBE-EFF035FB3A43}">
      <dgm:prSet/>
      <dgm:spPr/>
      <dgm:t>
        <a:bodyPr/>
        <a:lstStyle/>
        <a:p>
          <a:pPr rtl="0"/>
          <a:r>
            <a:rPr lang="en-GB" i="1" smtClean="0"/>
            <a:t>PLCE1</a:t>
          </a:r>
          <a:endParaRPr lang="en-GB" i="1" dirty="0"/>
        </a:p>
      </dgm:t>
    </dgm:pt>
    <dgm:pt modelId="{51F0F163-D2A1-4286-AB21-E2B9AA27041E}" type="parTrans" cxnId="{B80943BB-F5A5-4312-9424-2EF435AD3114}">
      <dgm:prSet/>
      <dgm:spPr/>
      <dgm:t>
        <a:bodyPr/>
        <a:lstStyle/>
        <a:p>
          <a:endParaRPr lang="en-US"/>
        </a:p>
      </dgm:t>
    </dgm:pt>
    <dgm:pt modelId="{8D733C52-A55F-4356-B348-5085FBD06D9C}" type="sibTrans" cxnId="{B80943BB-F5A5-4312-9424-2EF435AD3114}">
      <dgm:prSet/>
      <dgm:spPr/>
      <dgm:t>
        <a:bodyPr/>
        <a:lstStyle/>
        <a:p>
          <a:endParaRPr lang="en-US"/>
        </a:p>
      </dgm:t>
    </dgm:pt>
    <dgm:pt modelId="{6EA6107A-3C70-4B2B-B0DF-0EEB42E0067F}">
      <dgm:prSet/>
      <dgm:spPr/>
      <dgm:t>
        <a:bodyPr/>
        <a:lstStyle/>
        <a:p>
          <a:pPr rtl="0"/>
          <a:r>
            <a:rPr lang="en-GB" i="1" smtClean="0"/>
            <a:t>TRPC6</a:t>
          </a:r>
          <a:endParaRPr lang="en-GB" i="1" dirty="0"/>
        </a:p>
      </dgm:t>
    </dgm:pt>
    <dgm:pt modelId="{E8A0B535-8476-4365-9E56-7A59DB4BD109}" type="parTrans" cxnId="{37ED9A2D-49D9-4CC8-88B6-0FC96E2DDB53}">
      <dgm:prSet/>
      <dgm:spPr/>
      <dgm:t>
        <a:bodyPr/>
        <a:lstStyle/>
        <a:p>
          <a:endParaRPr lang="en-US"/>
        </a:p>
      </dgm:t>
    </dgm:pt>
    <dgm:pt modelId="{BF65E44C-F13A-4FE4-B661-63D36D587818}" type="sibTrans" cxnId="{37ED9A2D-49D9-4CC8-88B6-0FC96E2DDB53}">
      <dgm:prSet/>
      <dgm:spPr/>
      <dgm:t>
        <a:bodyPr/>
        <a:lstStyle/>
        <a:p>
          <a:endParaRPr lang="en-US"/>
        </a:p>
      </dgm:t>
    </dgm:pt>
    <dgm:pt modelId="{897EA48C-7E57-4760-AA96-2C1E23DEA25E}">
      <dgm:prSet/>
      <dgm:spPr/>
      <dgm:t>
        <a:bodyPr/>
        <a:lstStyle/>
        <a:p>
          <a:pPr rtl="0"/>
          <a:r>
            <a:rPr lang="en-GB" i="1" dirty="0" smtClean="0"/>
            <a:t>COQ2</a:t>
          </a:r>
          <a:endParaRPr lang="en-GB" i="1" dirty="0"/>
        </a:p>
      </dgm:t>
    </dgm:pt>
    <dgm:pt modelId="{F5D387F8-F40F-41FA-A4CF-A0C9B8020065}" type="parTrans" cxnId="{45ED930C-9E3C-497C-88C7-EA2326C34331}">
      <dgm:prSet/>
      <dgm:spPr/>
      <dgm:t>
        <a:bodyPr/>
        <a:lstStyle/>
        <a:p>
          <a:endParaRPr lang="en-US"/>
        </a:p>
      </dgm:t>
    </dgm:pt>
    <dgm:pt modelId="{CEF9B42F-7BFE-46F5-9E0F-736C251164C3}" type="sibTrans" cxnId="{45ED930C-9E3C-497C-88C7-EA2326C34331}">
      <dgm:prSet/>
      <dgm:spPr/>
      <dgm:t>
        <a:bodyPr/>
        <a:lstStyle/>
        <a:p>
          <a:endParaRPr lang="en-US"/>
        </a:p>
      </dgm:t>
    </dgm:pt>
    <dgm:pt modelId="{020AA1D3-7DC2-412A-BD5D-29463194F5D5}">
      <dgm:prSet/>
      <dgm:spPr/>
      <dgm:t>
        <a:bodyPr/>
        <a:lstStyle/>
        <a:p>
          <a:pPr rtl="0"/>
          <a:r>
            <a:rPr lang="en-GB" i="1" dirty="0" smtClean="0"/>
            <a:t>COQ6</a:t>
          </a:r>
          <a:endParaRPr lang="en-GB" i="1" dirty="0"/>
        </a:p>
      </dgm:t>
    </dgm:pt>
    <dgm:pt modelId="{EBDCB17A-0784-4CE9-A266-53805BEAF8D9}" type="parTrans" cxnId="{9B5CD7FA-A93F-4FE5-A9B3-D2F71923FC4C}">
      <dgm:prSet/>
      <dgm:spPr/>
      <dgm:t>
        <a:bodyPr/>
        <a:lstStyle/>
        <a:p>
          <a:endParaRPr lang="en-US"/>
        </a:p>
      </dgm:t>
    </dgm:pt>
    <dgm:pt modelId="{0C762912-0210-4A91-90B5-17A00EB7DBD5}" type="sibTrans" cxnId="{9B5CD7FA-A93F-4FE5-A9B3-D2F71923FC4C}">
      <dgm:prSet/>
      <dgm:spPr/>
      <dgm:t>
        <a:bodyPr/>
        <a:lstStyle/>
        <a:p>
          <a:endParaRPr lang="en-US"/>
        </a:p>
      </dgm:t>
    </dgm:pt>
    <dgm:pt modelId="{94CBB8D9-316E-4592-A435-C90B5CE46677}" type="pres">
      <dgm:prSet presAssocID="{462A4C7D-0106-4B3D-8F4E-DB19AB599C2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BC8649-71B0-46C5-95E6-52964A1B1003}" type="pres">
      <dgm:prSet presAssocID="{462A4C7D-0106-4B3D-8F4E-DB19AB599C28}" presName="hierFlow" presStyleCnt="0"/>
      <dgm:spPr/>
    </dgm:pt>
    <dgm:pt modelId="{6715621E-24DD-4CBB-96CC-6C376C106555}" type="pres">
      <dgm:prSet presAssocID="{462A4C7D-0106-4B3D-8F4E-DB19AB599C2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DF0F646-2A46-41C5-AD32-1FD8110A8E56}" type="pres">
      <dgm:prSet presAssocID="{0D06BEAC-D968-4673-9B10-4544128FD3FC}" presName="Name17" presStyleCnt="0"/>
      <dgm:spPr/>
    </dgm:pt>
    <dgm:pt modelId="{734DF442-B2DC-4234-BD5B-CF6BFA4C6B92}" type="pres">
      <dgm:prSet presAssocID="{0D06BEAC-D968-4673-9B10-4544128FD3FC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A86F73D-4289-4EF0-A047-864C195C3EFE}" type="pres">
      <dgm:prSet presAssocID="{0D06BEAC-D968-4673-9B10-4544128FD3FC}" presName="hierChild2" presStyleCnt="0"/>
      <dgm:spPr/>
    </dgm:pt>
    <dgm:pt modelId="{0C864B6D-1B0C-4705-BE5F-4BAAC2333F1A}" type="pres">
      <dgm:prSet presAssocID="{9144169F-A687-4864-8E05-4A9B27901F75}" presName="Name25" presStyleLbl="parChTrans1D2" presStyleIdx="0" presStyleCnt="9"/>
      <dgm:spPr/>
      <dgm:t>
        <a:bodyPr/>
        <a:lstStyle/>
        <a:p>
          <a:endParaRPr lang="en-US"/>
        </a:p>
      </dgm:t>
    </dgm:pt>
    <dgm:pt modelId="{4D5AF58A-CD7E-45DA-807A-A8CD4BEFBCAB}" type="pres">
      <dgm:prSet presAssocID="{9144169F-A687-4864-8E05-4A9B27901F75}" presName="connTx" presStyleLbl="parChTrans1D2" presStyleIdx="0" presStyleCnt="9"/>
      <dgm:spPr/>
      <dgm:t>
        <a:bodyPr/>
        <a:lstStyle/>
        <a:p>
          <a:endParaRPr lang="en-US"/>
        </a:p>
      </dgm:t>
    </dgm:pt>
    <dgm:pt modelId="{589BAA8A-CAAE-4B74-800E-0621D06F91E0}" type="pres">
      <dgm:prSet presAssocID="{B98DC3DD-7C06-47F8-93E0-08CA99CB3106}" presName="Name30" presStyleCnt="0"/>
      <dgm:spPr/>
    </dgm:pt>
    <dgm:pt modelId="{C0A7560A-40DD-4F9A-A8CE-267C7D7F86B5}" type="pres">
      <dgm:prSet presAssocID="{B98DC3DD-7C06-47F8-93E0-08CA99CB3106}" presName="level2Shape" presStyleLbl="node2" presStyleIdx="0" presStyleCnt="9"/>
      <dgm:spPr/>
      <dgm:t>
        <a:bodyPr/>
        <a:lstStyle/>
        <a:p>
          <a:endParaRPr lang="en-US"/>
        </a:p>
      </dgm:t>
    </dgm:pt>
    <dgm:pt modelId="{BA8E8DEE-1CE6-4B23-B8C0-73AEB4A215A6}" type="pres">
      <dgm:prSet presAssocID="{B98DC3DD-7C06-47F8-93E0-08CA99CB3106}" presName="hierChild3" presStyleCnt="0"/>
      <dgm:spPr/>
    </dgm:pt>
    <dgm:pt modelId="{C1CFC61C-DB53-43C9-A9F8-11D93D956E26}" type="pres">
      <dgm:prSet presAssocID="{EE6F2447-D7C1-4DFB-ADE2-39E4D5899DDD}" presName="Name25" presStyleLbl="parChTrans1D2" presStyleIdx="1" presStyleCnt="9"/>
      <dgm:spPr/>
      <dgm:t>
        <a:bodyPr/>
        <a:lstStyle/>
        <a:p>
          <a:endParaRPr lang="en-US"/>
        </a:p>
      </dgm:t>
    </dgm:pt>
    <dgm:pt modelId="{9C377062-7091-4816-8695-DD8B220BCD72}" type="pres">
      <dgm:prSet presAssocID="{EE6F2447-D7C1-4DFB-ADE2-39E4D5899DDD}" presName="connTx" presStyleLbl="parChTrans1D2" presStyleIdx="1" presStyleCnt="9"/>
      <dgm:spPr/>
      <dgm:t>
        <a:bodyPr/>
        <a:lstStyle/>
        <a:p>
          <a:endParaRPr lang="en-US"/>
        </a:p>
      </dgm:t>
    </dgm:pt>
    <dgm:pt modelId="{62368D52-D40A-49CD-A4C5-1ED9B6A71588}" type="pres">
      <dgm:prSet presAssocID="{DD995DC1-F26D-46AC-8D05-B35B4C1D7C45}" presName="Name30" presStyleCnt="0"/>
      <dgm:spPr/>
    </dgm:pt>
    <dgm:pt modelId="{972D66DA-3D4E-477C-9496-7F6D69DBCAD2}" type="pres">
      <dgm:prSet presAssocID="{DD995DC1-F26D-46AC-8D05-B35B4C1D7C45}" presName="level2Shape" presStyleLbl="node2" presStyleIdx="1" presStyleCnt="9"/>
      <dgm:spPr/>
      <dgm:t>
        <a:bodyPr/>
        <a:lstStyle/>
        <a:p>
          <a:endParaRPr lang="en-US"/>
        </a:p>
      </dgm:t>
    </dgm:pt>
    <dgm:pt modelId="{A5A2B168-622D-4FBF-8806-C12C259E6B95}" type="pres">
      <dgm:prSet presAssocID="{DD995DC1-F26D-46AC-8D05-B35B4C1D7C45}" presName="hierChild3" presStyleCnt="0"/>
      <dgm:spPr/>
    </dgm:pt>
    <dgm:pt modelId="{D46CD9DF-DE96-4F00-8138-40BABF37E914}" type="pres">
      <dgm:prSet presAssocID="{2C09867E-C7C1-4FD0-882C-DF8759CA6B73}" presName="Name25" presStyleLbl="parChTrans1D2" presStyleIdx="2" presStyleCnt="9"/>
      <dgm:spPr/>
      <dgm:t>
        <a:bodyPr/>
        <a:lstStyle/>
        <a:p>
          <a:endParaRPr lang="en-US"/>
        </a:p>
      </dgm:t>
    </dgm:pt>
    <dgm:pt modelId="{A4EC5971-C749-4A9E-8C37-2AEF3FECAB13}" type="pres">
      <dgm:prSet presAssocID="{2C09867E-C7C1-4FD0-882C-DF8759CA6B73}" presName="connTx" presStyleLbl="parChTrans1D2" presStyleIdx="2" presStyleCnt="9"/>
      <dgm:spPr/>
      <dgm:t>
        <a:bodyPr/>
        <a:lstStyle/>
        <a:p>
          <a:endParaRPr lang="en-US"/>
        </a:p>
      </dgm:t>
    </dgm:pt>
    <dgm:pt modelId="{430EFB40-18D7-43BB-89A4-3B6E8694BACF}" type="pres">
      <dgm:prSet presAssocID="{B9F9A026-2F77-4056-BB8D-B760B8F92C26}" presName="Name30" presStyleCnt="0"/>
      <dgm:spPr/>
    </dgm:pt>
    <dgm:pt modelId="{E5CFF679-A428-4645-8612-F9FCCEA1CC35}" type="pres">
      <dgm:prSet presAssocID="{B9F9A026-2F77-4056-BB8D-B760B8F92C26}" presName="level2Shape" presStyleLbl="node2" presStyleIdx="2" presStyleCnt="9"/>
      <dgm:spPr/>
      <dgm:t>
        <a:bodyPr/>
        <a:lstStyle/>
        <a:p>
          <a:endParaRPr lang="en-US"/>
        </a:p>
      </dgm:t>
    </dgm:pt>
    <dgm:pt modelId="{A4D55D7F-531F-4F20-B692-C83E2F3D9BB2}" type="pres">
      <dgm:prSet presAssocID="{B9F9A026-2F77-4056-BB8D-B760B8F92C26}" presName="hierChild3" presStyleCnt="0"/>
      <dgm:spPr/>
    </dgm:pt>
    <dgm:pt modelId="{6E3AF287-008F-4B12-8AEF-1D7D5BA36F7D}" type="pres">
      <dgm:prSet presAssocID="{51F0F163-D2A1-4286-AB21-E2B9AA27041E}" presName="Name25" presStyleLbl="parChTrans1D2" presStyleIdx="3" presStyleCnt="9"/>
      <dgm:spPr/>
      <dgm:t>
        <a:bodyPr/>
        <a:lstStyle/>
        <a:p>
          <a:endParaRPr lang="en-US"/>
        </a:p>
      </dgm:t>
    </dgm:pt>
    <dgm:pt modelId="{A07D82CC-5982-4C2F-8E88-993AA6841792}" type="pres">
      <dgm:prSet presAssocID="{51F0F163-D2A1-4286-AB21-E2B9AA27041E}" presName="connTx" presStyleLbl="parChTrans1D2" presStyleIdx="3" presStyleCnt="9"/>
      <dgm:spPr/>
      <dgm:t>
        <a:bodyPr/>
        <a:lstStyle/>
        <a:p>
          <a:endParaRPr lang="en-US"/>
        </a:p>
      </dgm:t>
    </dgm:pt>
    <dgm:pt modelId="{758B5974-1412-4E2D-8F04-BF2711B27221}" type="pres">
      <dgm:prSet presAssocID="{3192C56D-125B-40B5-BFBE-EFF035FB3A43}" presName="Name30" presStyleCnt="0"/>
      <dgm:spPr/>
    </dgm:pt>
    <dgm:pt modelId="{724C11FD-C18C-4232-8C84-68915391C345}" type="pres">
      <dgm:prSet presAssocID="{3192C56D-125B-40B5-BFBE-EFF035FB3A43}" presName="level2Shape" presStyleLbl="node2" presStyleIdx="3" presStyleCnt="9"/>
      <dgm:spPr/>
      <dgm:t>
        <a:bodyPr/>
        <a:lstStyle/>
        <a:p>
          <a:endParaRPr lang="en-US"/>
        </a:p>
      </dgm:t>
    </dgm:pt>
    <dgm:pt modelId="{E4B0E1B9-9A2D-4279-B435-76AC6BF75976}" type="pres">
      <dgm:prSet presAssocID="{3192C56D-125B-40B5-BFBE-EFF035FB3A43}" presName="hierChild3" presStyleCnt="0"/>
      <dgm:spPr/>
    </dgm:pt>
    <dgm:pt modelId="{F74D9CE0-2D0E-4A86-877A-B787918A587C}" type="pres">
      <dgm:prSet presAssocID="{E8A0B535-8476-4365-9E56-7A59DB4BD109}" presName="Name25" presStyleLbl="parChTrans1D2" presStyleIdx="4" presStyleCnt="9"/>
      <dgm:spPr/>
      <dgm:t>
        <a:bodyPr/>
        <a:lstStyle/>
        <a:p>
          <a:endParaRPr lang="en-US"/>
        </a:p>
      </dgm:t>
    </dgm:pt>
    <dgm:pt modelId="{BDCF9C33-B721-449E-9A59-ED1C6DD1C4FA}" type="pres">
      <dgm:prSet presAssocID="{E8A0B535-8476-4365-9E56-7A59DB4BD109}" presName="connTx" presStyleLbl="parChTrans1D2" presStyleIdx="4" presStyleCnt="9"/>
      <dgm:spPr/>
      <dgm:t>
        <a:bodyPr/>
        <a:lstStyle/>
        <a:p>
          <a:endParaRPr lang="en-US"/>
        </a:p>
      </dgm:t>
    </dgm:pt>
    <dgm:pt modelId="{9063EF28-9869-44C0-A8F0-5AA181F9E912}" type="pres">
      <dgm:prSet presAssocID="{6EA6107A-3C70-4B2B-B0DF-0EEB42E0067F}" presName="Name30" presStyleCnt="0"/>
      <dgm:spPr/>
    </dgm:pt>
    <dgm:pt modelId="{35E9A919-DF4B-46AD-9500-89353B19B123}" type="pres">
      <dgm:prSet presAssocID="{6EA6107A-3C70-4B2B-B0DF-0EEB42E0067F}" presName="level2Shape" presStyleLbl="node2" presStyleIdx="4" presStyleCnt="9"/>
      <dgm:spPr/>
      <dgm:t>
        <a:bodyPr/>
        <a:lstStyle/>
        <a:p>
          <a:endParaRPr lang="en-US"/>
        </a:p>
      </dgm:t>
    </dgm:pt>
    <dgm:pt modelId="{394412C0-20AE-46CD-8DFC-933383DE7D70}" type="pres">
      <dgm:prSet presAssocID="{6EA6107A-3C70-4B2B-B0DF-0EEB42E0067F}" presName="hierChild3" presStyleCnt="0"/>
      <dgm:spPr/>
    </dgm:pt>
    <dgm:pt modelId="{4381C34E-A381-4889-912C-38AFF37E150A}" type="pres">
      <dgm:prSet presAssocID="{2D6CA154-58D1-4A47-BB35-777ECD1B5B3E}" presName="Name25" presStyleLbl="parChTrans1D2" presStyleIdx="5" presStyleCnt="9"/>
      <dgm:spPr/>
      <dgm:t>
        <a:bodyPr/>
        <a:lstStyle/>
        <a:p>
          <a:endParaRPr lang="en-US"/>
        </a:p>
      </dgm:t>
    </dgm:pt>
    <dgm:pt modelId="{C36B82FA-C2EF-4098-AE96-D670C5801704}" type="pres">
      <dgm:prSet presAssocID="{2D6CA154-58D1-4A47-BB35-777ECD1B5B3E}" presName="connTx" presStyleLbl="parChTrans1D2" presStyleIdx="5" presStyleCnt="9"/>
      <dgm:spPr/>
      <dgm:t>
        <a:bodyPr/>
        <a:lstStyle/>
        <a:p>
          <a:endParaRPr lang="en-US"/>
        </a:p>
      </dgm:t>
    </dgm:pt>
    <dgm:pt modelId="{7C566979-643E-401A-BAA6-CB922AB10D74}" type="pres">
      <dgm:prSet presAssocID="{3225B834-5320-4627-8528-0CB6AE7BC0A0}" presName="Name30" presStyleCnt="0"/>
      <dgm:spPr/>
    </dgm:pt>
    <dgm:pt modelId="{2DED3FA5-0999-4A5D-BE72-004E9F018C1E}" type="pres">
      <dgm:prSet presAssocID="{3225B834-5320-4627-8528-0CB6AE7BC0A0}" presName="level2Shape" presStyleLbl="node2" presStyleIdx="5" presStyleCnt="9"/>
      <dgm:spPr/>
      <dgm:t>
        <a:bodyPr/>
        <a:lstStyle/>
        <a:p>
          <a:endParaRPr lang="en-US"/>
        </a:p>
      </dgm:t>
    </dgm:pt>
    <dgm:pt modelId="{8527C76D-E49E-4568-8458-E1423052C484}" type="pres">
      <dgm:prSet presAssocID="{3225B834-5320-4627-8528-0CB6AE7BC0A0}" presName="hierChild3" presStyleCnt="0"/>
      <dgm:spPr/>
    </dgm:pt>
    <dgm:pt modelId="{06B902E3-C344-4999-9CF6-F4463AFA1CFC}" type="pres">
      <dgm:prSet presAssocID="{138601E8-FB3F-4428-829D-488F5544A8B2}" presName="Name25" presStyleLbl="parChTrans1D2" presStyleIdx="6" presStyleCnt="9"/>
      <dgm:spPr/>
      <dgm:t>
        <a:bodyPr/>
        <a:lstStyle/>
        <a:p>
          <a:endParaRPr lang="en-US"/>
        </a:p>
      </dgm:t>
    </dgm:pt>
    <dgm:pt modelId="{E149C996-BD8B-48C1-8AB3-A244FA80A291}" type="pres">
      <dgm:prSet presAssocID="{138601E8-FB3F-4428-829D-488F5544A8B2}" presName="connTx" presStyleLbl="parChTrans1D2" presStyleIdx="6" presStyleCnt="9"/>
      <dgm:spPr/>
      <dgm:t>
        <a:bodyPr/>
        <a:lstStyle/>
        <a:p>
          <a:endParaRPr lang="en-US"/>
        </a:p>
      </dgm:t>
    </dgm:pt>
    <dgm:pt modelId="{71624149-27DE-4F48-A523-AB5501925CE5}" type="pres">
      <dgm:prSet presAssocID="{1E953F09-9F14-42F2-A86A-65FA9386943C}" presName="Name30" presStyleCnt="0"/>
      <dgm:spPr/>
    </dgm:pt>
    <dgm:pt modelId="{BD6CF8BE-8E53-41F5-BD4A-61D93AA040A5}" type="pres">
      <dgm:prSet presAssocID="{1E953F09-9F14-42F2-A86A-65FA9386943C}" presName="level2Shape" presStyleLbl="node2" presStyleIdx="6" presStyleCnt="9"/>
      <dgm:spPr/>
      <dgm:t>
        <a:bodyPr/>
        <a:lstStyle/>
        <a:p>
          <a:endParaRPr lang="en-US"/>
        </a:p>
      </dgm:t>
    </dgm:pt>
    <dgm:pt modelId="{FC5EF80D-C9F2-4AA7-AE1C-12ED12AA3186}" type="pres">
      <dgm:prSet presAssocID="{1E953F09-9F14-42F2-A86A-65FA9386943C}" presName="hierChild3" presStyleCnt="0"/>
      <dgm:spPr/>
    </dgm:pt>
    <dgm:pt modelId="{47F052FF-FCD5-42AE-B500-CDBA9B0E7541}" type="pres">
      <dgm:prSet presAssocID="{F5D387F8-F40F-41FA-A4CF-A0C9B8020065}" presName="Name25" presStyleLbl="parChTrans1D2" presStyleIdx="7" presStyleCnt="9"/>
      <dgm:spPr/>
      <dgm:t>
        <a:bodyPr/>
        <a:lstStyle/>
        <a:p>
          <a:endParaRPr lang="en-US"/>
        </a:p>
      </dgm:t>
    </dgm:pt>
    <dgm:pt modelId="{1E0E4F9B-54C2-4D8F-913E-DD04204A96BB}" type="pres">
      <dgm:prSet presAssocID="{F5D387F8-F40F-41FA-A4CF-A0C9B8020065}" presName="connTx" presStyleLbl="parChTrans1D2" presStyleIdx="7" presStyleCnt="9"/>
      <dgm:spPr/>
      <dgm:t>
        <a:bodyPr/>
        <a:lstStyle/>
        <a:p>
          <a:endParaRPr lang="en-US"/>
        </a:p>
      </dgm:t>
    </dgm:pt>
    <dgm:pt modelId="{6B5A6E9B-5929-4B17-857D-7E88FFEEADB1}" type="pres">
      <dgm:prSet presAssocID="{897EA48C-7E57-4760-AA96-2C1E23DEA25E}" presName="Name30" presStyleCnt="0"/>
      <dgm:spPr/>
    </dgm:pt>
    <dgm:pt modelId="{EE36363C-0448-4252-8025-4A7C34CE8B67}" type="pres">
      <dgm:prSet presAssocID="{897EA48C-7E57-4760-AA96-2C1E23DEA25E}" presName="level2Shape" presStyleLbl="node2" presStyleIdx="7" presStyleCnt="9"/>
      <dgm:spPr/>
      <dgm:t>
        <a:bodyPr/>
        <a:lstStyle/>
        <a:p>
          <a:endParaRPr lang="en-US"/>
        </a:p>
      </dgm:t>
    </dgm:pt>
    <dgm:pt modelId="{2A97484A-2ED7-4265-A0AD-D5CB79D827BB}" type="pres">
      <dgm:prSet presAssocID="{897EA48C-7E57-4760-AA96-2C1E23DEA25E}" presName="hierChild3" presStyleCnt="0"/>
      <dgm:spPr/>
    </dgm:pt>
    <dgm:pt modelId="{62F2E9FD-A13D-4954-B15A-65BB5A09C88A}" type="pres">
      <dgm:prSet presAssocID="{EBDCB17A-0784-4CE9-A266-53805BEAF8D9}" presName="Name25" presStyleLbl="parChTrans1D2" presStyleIdx="8" presStyleCnt="9"/>
      <dgm:spPr/>
      <dgm:t>
        <a:bodyPr/>
        <a:lstStyle/>
        <a:p>
          <a:endParaRPr lang="en-US"/>
        </a:p>
      </dgm:t>
    </dgm:pt>
    <dgm:pt modelId="{0A2A59D0-524D-4F92-9C09-AED2D62296AA}" type="pres">
      <dgm:prSet presAssocID="{EBDCB17A-0784-4CE9-A266-53805BEAF8D9}" presName="connTx" presStyleLbl="parChTrans1D2" presStyleIdx="8" presStyleCnt="9"/>
      <dgm:spPr/>
      <dgm:t>
        <a:bodyPr/>
        <a:lstStyle/>
        <a:p>
          <a:endParaRPr lang="en-US"/>
        </a:p>
      </dgm:t>
    </dgm:pt>
    <dgm:pt modelId="{36F73543-3F8F-4114-9723-777C20783A44}" type="pres">
      <dgm:prSet presAssocID="{020AA1D3-7DC2-412A-BD5D-29463194F5D5}" presName="Name30" presStyleCnt="0"/>
      <dgm:spPr/>
    </dgm:pt>
    <dgm:pt modelId="{11C66367-AD03-4F1A-BA98-D59E3A794EC7}" type="pres">
      <dgm:prSet presAssocID="{020AA1D3-7DC2-412A-BD5D-29463194F5D5}" presName="level2Shape" presStyleLbl="node2" presStyleIdx="8" presStyleCnt="9"/>
      <dgm:spPr/>
      <dgm:t>
        <a:bodyPr/>
        <a:lstStyle/>
        <a:p>
          <a:endParaRPr lang="en-US"/>
        </a:p>
      </dgm:t>
    </dgm:pt>
    <dgm:pt modelId="{31C5E9DF-9992-4277-AE35-31B9B49D7952}" type="pres">
      <dgm:prSet presAssocID="{020AA1D3-7DC2-412A-BD5D-29463194F5D5}" presName="hierChild3" presStyleCnt="0"/>
      <dgm:spPr/>
    </dgm:pt>
    <dgm:pt modelId="{A51F8342-7551-45FA-BEEA-7710BCBC82FC}" type="pres">
      <dgm:prSet presAssocID="{462A4C7D-0106-4B3D-8F4E-DB19AB599C28}" presName="bgShapesFlow" presStyleCnt="0"/>
      <dgm:spPr/>
    </dgm:pt>
  </dgm:ptLst>
  <dgm:cxnLst>
    <dgm:cxn modelId="{D51CDBC5-B06E-41CC-BE2D-DF255AE076A9}" srcId="{462A4C7D-0106-4B3D-8F4E-DB19AB599C28}" destId="{0D06BEAC-D968-4673-9B10-4544128FD3FC}" srcOrd="0" destOrd="0" parTransId="{630270BC-E697-42B7-8098-98F14EDF6347}" sibTransId="{DD895353-9610-4203-A1B2-8230B4D05764}"/>
    <dgm:cxn modelId="{BF1A0C7F-7A28-41E8-8075-597D1FD6EC2F}" type="presOf" srcId="{EBDCB17A-0784-4CE9-A266-53805BEAF8D9}" destId="{0A2A59D0-524D-4F92-9C09-AED2D62296AA}" srcOrd="1" destOrd="0" presId="urn:microsoft.com/office/officeart/2005/8/layout/hierarchy5"/>
    <dgm:cxn modelId="{B80943BB-F5A5-4312-9424-2EF435AD3114}" srcId="{0D06BEAC-D968-4673-9B10-4544128FD3FC}" destId="{3192C56D-125B-40B5-BFBE-EFF035FB3A43}" srcOrd="3" destOrd="0" parTransId="{51F0F163-D2A1-4286-AB21-E2B9AA27041E}" sibTransId="{8D733C52-A55F-4356-B348-5085FBD06D9C}"/>
    <dgm:cxn modelId="{1E009D7B-CEC5-4BC2-9DB0-D6ED7890E5D6}" type="presOf" srcId="{F5D387F8-F40F-41FA-A4CF-A0C9B8020065}" destId="{1E0E4F9B-54C2-4D8F-913E-DD04204A96BB}" srcOrd="1" destOrd="0" presId="urn:microsoft.com/office/officeart/2005/8/layout/hierarchy5"/>
    <dgm:cxn modelId="{B2714638-6AD9-47D5-85A8-787AE841B95A}" srcId="{0D06BEAC-D968-4673-9B10-4544128FD3FC}" destId="{3225B834-5320-4627-8528-0CB6AE7BC0A0}" srcOrd="5" destOrd="0" parTransId="{2D6CA154-58D1-4A47-BB35-777ECD1B5B3E}" sibTransId="{6A6FC463-A3A0-4E9E-9040-17CCDC2AE1B5}"/>
    <dgm:cxn modelId="{6CFC9A55-70AB-496B-BBB8-C66B8EBB9F6C}" srcId="{0D06BEAC-D968-4673-9B10-4544128FD3FC}" destId="{B98DC3DD-7C06-47F8-93E0-08CA99CB3106}" srcOrd="0" destOrd="0" parTransId="{9144169F-A687-4864-8E05-4A9B27901F75}" sibTransId="{F1B80F02-084D-450C-A048-DD810DC7126C}"/>
    <dgm:cxn modelId="{922E2DDF-6DEA-4304-B008-DFFEAF7ADBF9}" type="presOf" srcId="{462A4C7D-0106-4B3D-8F4E-DB19AB599C28}" destId="{94CBB8D9-316E-4592-A435-C90B5CE46677}" srcOrd="0" destOrd="0" presId="urn:microsoft.com/office/officeart/2005/8/layout/hierarchy5"/>
    <dgm:cxn modelId="{9B5CD7FA-A93F-4FE5-A9B3-D2F71923FC4C}" srcId="{0D06BEAC-D968-4673-9B10-4544128FD3FC}" destId="{020AA1D3-7DC2-412A-BD5D-29463194F5D5}" srcOrd="8" destOrd="0" parTransId="{EBDCB17A-0784-4CE9-A266-53805BEAF8D9}" sibTransId="{0C762912-0210-4A91-90B5-17A00EB7DBD5}"/>
    <dgm:cxn modelId="{C99E1535-4E4A-4F42-B47D-79573712928B}" type="presOf" srcId="{2C09867E-C7C1-4FD0-882C-DF8759CA6B73}" destId="{D46CD9DF-DE96-4F00-8138-40BABF37E914}" srcOrd="0" destOrd="0" presId="urn:microsoft.com/office/officeart/2005/8/layout/hierarchy5"/>
    <dgm:cxn modelId="{03F0A178-FFE7-4741-A736-3ED5A17630D6}" srcId="{0D06BEAC-D968-4673-9B10-4544128FD3FC}" destId="{B9F9A026-2F77-4056-BB8D-B760B8F92C26}" srcOrd="2" destOrd="0" parTransId="{2C09867E-C7C1-4FD0-882C-DF8759CA6B73}" sibTransId="{9DAECBF1-15F4-4129-B74F-DD0686582F64}"/>
    <dgm:cxn modelId="{933810F2-B594-4E92-85F2-2FC78EBF749A}" type="presOf" srcId="{138601E8-FB3F-4428-829D-488F5544A8B2}" destId="{E149C996-BD8B-48C1-8AB3-A244FA80A291}" srcOrd="1" destOrd="0" presId="urn:microsoft.com/office/officeart/2005/8/layout/hierarchy5"/>
    <dgm:cxn modelId="{79927256-F240-4137-979E-CFE8544FFE64}" type="presOf" srcId="{EBDCB17A-0784-4CE9-A266-53805BEAF8D9}" destId="{62F2E9FD-A13D-4954-B15A-65BB5A09C88A}" srcOrd="0" destOrd="0" presId="urn:microsoft.com/office/officeart/2005/8/layout/hierarchy5"/>
    <dgm:cxn modelId="{0A9C7030-101C-4554-870C-F86D74880A86}" type="presOf" srcId="{EE6F2447-D7C1-4DFB-ADE2-39E4D5899DDD}" destId="{9C377062-7091-4816-8695-DD8B220BCD72}" srcOrd="1" destOrd="0" presId="urn:microsoft.com/office/officeart/2005/8/layout/hierarchy5"/>
    <dgm:cxn modelId="{F5220075-863E-4F0F-9DF6-87B8BCE00ED0}" type="presOf" srcId="{020AA1D3-7DC2-412A-BD5D-29463194F5D5}" destId="{11C66367-AD03-4F1A-BA98-D59E3A794EC7}" srcOrd="0" destOrd="0" presId="urn:microsoft.com/office/officeart/2005/8/layout/hierarchy5"/>
    <dgm:cxn modelId="{45ED930C-9E3C-497C-88C7-EA2326C34331}" srcId="{0D06BEAC-D968-4673-9B10-4544128FD3FC}" destId="{897EA48C-7E57-4760-AA96-2C1E23DEA25E}" srcOrd="7" destOrd="0" parTransId="{F5D387F8-F40F-41FA-A4CF-A0C9B8020065}" sibTransId="{CEF9B42F-7BFE-46F5-9E0F-736C251164C3}"/>
    <dgm:cxn modelId="{D717AA71-D5AE-40E3-BB0E-EFE546B5C671}" type="presOf" srcId="{2C09867E-C7C1-4FD0-882C-DF8759CA6B73}" destId="{A4EC5971-C749-4A9E-8C37-2AEF3FECAB13}" srcOrd="1" destOrd="0" presId="urn:microsoft.com/office/officeart/2005/8/layout/hierarchy5"/>
    <dgm:cxn modelId="{09886A68-3D47-45B0-BC93-C54C277D4F07}" type="presOf" srcId="{3225B834-5320-4627-8528-0CB6AE7BC0A0}" destId="{2DED3FA5-0999-4A5D-BE72-004E9F018C1E}" srcOrd="0" destOrd="0" presId="urn:microsoft.com/office/officeart/2005/8/layout/hierarchy5"/>
    <dgm:cxn modelId="{8CBFE2FB-5243-475B-841C-C36DEAF818F5}" type="presOf" srcId="{E8A0B535-8476-4365-9E56-7A59DB4BD109}" destId="{BDCF9C33-B721-449E-9A59-ED1C6DD1C4FA}" srcOrd="1" destOrd="0" presId="urn:microsoft.com/office/officeart/2005/8/layout/hierarchy5"/>
    <dgm:cxn modelId="{C39B0C85-B767-4AEF-AF2D-3F7BB3D67D09}" type="presOf" srcId="{2D6CA154-58D1-4A47-BB35-777ECD1B5B3E}" destId="{C36B82FA-C2EF-4098-AE96-D670C5801704}" srcOrd="1" destOrd="0" presId="urn:microsoft.com/office/officeart/2005/8/layout/hierarchy5"/>
    <dgm:cxn modelId="{16173AA2-5157-4275-88EB-F5EEFCED3CCF}" type="presOf" srcId="{B98DC3DD-7C06-47F8-93E0-08CA99CB3106}" destId="{C0A7560A-40DD-4F9A-A8CE-267C7D7F86B5}" srcOrd="0" destOrd="0" presId="urn:microsoft.com/office/officeart/2005/8/layout/hierarchy5"/>
    <dgm:cxn modelId="{D7E4CCF4-1CE8-4118-98CA-B6461F9CEC6A}" type="presOf" srcId="{E8A0B535-8476-4365-9E56-7A59DB4BD109}" destId="{F74D9CE0-2D0E-4A86-877A-B787918A587C}" srcOrd="0" destOrd="0" presId="urn:microsoft.com/office/officeart/2005/8/layout/hierarchy5"/>
    <dgm:cxn modelId="{9594BB68-C7C5-49A3-98CA-85BCB722E5DC}" srcId="{0D06BEAC-D968-4673-9B10-4544128FD3FC}" destId="{DD995DC1-F26D-46AC-8D05-B35B4C1D7C45}" srcOrd="1" destOrd="0" parTransId="{EE6F2447-D7C1-4DFB-ADE2-39E4D5899DDD}" sibTransId="{1271FFDD-5510-4900-A7EF-573AEE7DFEF5}"/>
    <dgm:cxn modelId="{3233C132-18B1-46F1-9BB7-D4598B9BE94B}" type="presOf" srcId="{3192C56D-125B-40B5-BFBE-EFF035FB3A43}" destId="{724C11FD-C18C-4232-8C84-68915391C345}" srcOrd="0" destOrd="0" presId="urn:microsoft.com/office/officeart/2005/8/layout/hierarchy5"/>
    <dgm:cxn modelId="{736507A0-3009-40C2-A414-55897186DEEB}" srcId="{0D06BEAC-D968-4673-9B10-4544128FD3FC}" destId="{1E953F09-9F14-42F2-A86A-65FA9386943C}" srcOrd="6" destOrd="0" parTransId="{138601E8-FB3F-4428-829D-488F5544A8B2}" sibTransId="{8BE7EB97-C31A-4624-A27D-258E2F61DDA3}"/>
    <dgm:cxn modelId="{E5A477DC-B147-4425-BFC6-4C6B9FA68288}" type="presOf" srcId="{2D6CA154-58D1-4A47-BB35-777ECD1B5B3E}" destId="{4381C34E-A381-4889-912C-38AFF37E150A}" srcOrd="0" destOrd="0" presId="urn:microsoft.com/office/officeart/2005/8/layout/hierarchy5"/>
    <dgm:cxn modelId="{37ED9A2D-49D9-4CC8-88B6-0FC96E2DDB53}" srcId="{0D06BEAC-D968-4673-9B10-4544128FD3FC}" destId="{6EA6107A-3C70-4B2B-B0DF-0EEB42E0067F}" srcOrd="4" destOrd="0" parTransId="{E8A0B535-8476-4365-9E56-7A59DB4BD109}" sibTransId="{BF65E44C-F13A-4FE4-B661-63D36D587818}"/>
    <dgm:cxn modelId="{A02D6EC9-304C-4B0F-97F7-EC9918F80BC8}" type="presOf" srcId="{1E953F09-9F14-42F2-A86A-65FA9386943C}" destId="{BD6CF8BE-8E53-41F5-BD4A-61D93AA040A5}" srcOrd="0" destOrd="0" presId="urn:microsoft.com/office/officeart/2005/8/layout/hierarchy5"/>
    <dgm:cxn modelId="{F2BCC824-30F5-451B-97DD-EA94AF1C9AEE}" type="presOf" srcId="{6EA6107A-3C70-4B2B-B0DF-0EEB42E0067F}" destId="{35E9A919-DF4B-46AD-9500-89353B19B123}" srcOrd="0" destOrd="0" presId="urn:microsoft.com/office/officeart/2005/8/layout/hierarchy5"/>
    <dgm:cxn modelId="{B5D1B549-C965-4DBC-B994-9D3F3A5F05A3}" type="presOf" srcId="{F5D387F8-F40F-41FA-A4CF-A0C9B8020065}" destId="{47F052FF-FCD5-42AE-B500-CDBA9B0E7541}" srcOrd="0" destOrd="0" presId="urn:microsoft.com/office/officeart/2005/8/layout/hierarchy5"/>
    <dgm:cxn modelId="{B980E0A7-5D78-4745-A863-71257B4B2ACD}" type="presOf" srcId="{B9F9A026-2F77-4056-BB8D-B760B8F92C26}" destId="{E5CFF679-A428-4645-8612-F9FCCEA1CC35}" srcOrd="0" destOrd="0" presId="urn:microsoft.com/office/officeart/2005/8/layout/hierarchy5"/>
    <dgm:cxn modelId="{6EE95992-62BA-4B48-B904-186A7E1F50CD}" type="presOf" srcId="{51F0F163-D2A1-4286-AB21-E2B9AA27041E}" destId="{6E3AF287-008F-4B12-8AEF-1D7D5BA36F7D}" srcOrd="0" destOrd="0" presId="urn:microsoft.com/office/officeart/2005/8/layout/hierarchy5"/>
    <dgm:cxn modelId="{1A4B2FEE-67A4-435C-8B31-7336839999E6}" type="presOf" srcId="{9144169F-A687-4864-8E05-4A9B27901F75}" destId="{0C864B6D-1B0C-4705-BE5F-4BAAC2333F1A}" srcOrd="0" destOrd="0" presId="urn:microsoft.com/office/officeart/2005/8/layout/hierarchy5"/>
    <dgm:cxn modelId="{4CC76DDD-0DFA-4E06-AC4D-EE1862CE5840}" type="presOf" srcId="{EE6F2447-D7C1-4DFB-ADE2-39E4D5899DDD}" destId="{C1CFC61C-DB53-43C9-A9F8-11D93D956E26}" srcOrd="0" destOrd="0" presId="urn:microsoft.com/office/officeart/2005/8/layout/hierarchy5"/>
    <dgm:cxn modelId="{D0F85D87-9C36-4C74-9F2B-6FC719872B37}" type="presOf" srcId="{897EA48C-7E57-4760-AA96-2C1E23DEA25E}" destId="{EE36363C-0448-4252-8025-4A7C34CE8B67}" srcOrd="0" destOrd="0" presId="urn:microsoft.com/office/officeart/2005/8/layout/hierarchy5"/>
    <dgm:cxn modelId="{BD9E77AF-3AD5-4E49-A944-DA297F609D68}" type="presOf" srcId="{DD995DC1-F26D-46AC-8D05-B35B4C1D7C45}" destId="{972D66DA-3D4E-477C-9496-7F6D69DBCAD2}" srcOrd="0" destOrd="0" presId="urn:microsoft.com/office/officeart/2005/8/layout/hierarchy5"/>
    <dgm:cxn modelId="{5FCC1E65-6722-4660-9323-907835F61C65}" type="presOf" srcId="{0D06BEAC-D968-4673-9B10-4544128FD3FC}" destId="{734DF442-B2DC-4234-BD5B-CF6BFA4C6B92}" srcOrd="0" destOrd="0" presId="urn:microsoft.com/office/officeart/2005/8/layout/hierarchy5"/>
    <dgm:cxn modelId="{C8322488-A829-4854-A393-539FCD22D22A}" type="presOf" srcId="{9144169F-A687-4864-8E05-4A9B27901F75}" destId="{4D5AF58A-CD7E-45DA-807A-A8CD4BEFBCAB}" srcOrd="1" destOrd="0" presId="urn:microsoft.com/office/officeart/2005/8/layout/hierarchy5"/>
    <dgm:cxn modelId="{40CEEE75-0F68-4C19-9A92-2F79EB1B2AAF}" type="presOf" srcId="{51F0F163-D2A1-4286-AB21-E2B9AA27041E}" destId="{A07D82CC-5982-4C2F-8E88-993AA6841792}" srcOrd="1" destOrd="0" presId="urn:microsoft.com/office/officeart/2005/8/layout/hierarchy5"/>
    <dgm:cxn modelId="{854167F3-854A-46BF-944C-5AAEAFA4EAF1}" type="presOf" srcId="{138601E8-FB3F-4428-829D-488F5544A8B2}" destId="{06B902E3-C344-4999-9CF6-F4463AFA1CFC}" srcOrd="0" destOrd="0" presId="urn:microsoft.com/office/officeart/2005/8/layout/hierarchy5"/>
    <dgm:cxn modelId="{C005F785-66DA-4492-B80F-F6CB9C8CDBDA}" type="presParOf" srcId="{94CBB8D9-316E-4592-A435-C90B5CE46677}" destId="{15BC8649-71B0-46C5-95E6-52964A1B1003}" srcOrd="0" destOrd="0" presId="urn:microsoft.com/office/officeart/2005/8/layout/hierarchy5"/>
    <dgm:cxn modelId="{C9FDCA66-38D6-4D30-8473-3ADF20DAA98A}" type="presParOf" srcId="{15BC8649-71B0-46C5-95E6-52964A1B1003}" destId="{6715621E-24DD-4CBB-96CC-6C376C106555}" srcOrd="0" destOrd="0" presId="urn:microsoft.com/office/officeart/2005/8/layout/hierarchy5"/>
    <dgm:cxn modelId="{EF7AE534-A46A-4A93-AC94-E1F01B0D0F04}" type="presParOf" srcId="{6715621E-24DD-4CBB-96CC-6C376C106555}" destId="{2DF0F646-2A46-41C5-AD32-1FD8110A8E56}" srcOrd="0" destOrd="0" presId="urn:microsoft.com/office/officeart/2005/8/layout/hierarchy5"/>
    <dgm:cxn modelId="{E578FB09-1373-424F-A35B-6A293375C754}" type="presParOf" srcId="{2DF0F646-2A46-41C5-AD32-1FD8110A8E56}" destId="{734DF442-B2DC-4234-BD5B-CF6BFA4C6B92}" srcOrd="0" destOrd="0" presId="urn:microsoft.com/office/officeart/2005/8/layout/hierarchy5"/>
    <dgm:cxn modelId="{613A5255-11FD-4ABC-BEE4-CCAD8BCD8B27}" type="presParOf" srcId="{2DF0F646-2A46-41C5-AD32-1FD8110A8E56}" destId="{8A86F73D-4289-4EF0-A047-864C195C3EFE}" srcOrd="1" destOrd="0" presId="urn:microsoft.com/office/officeart/2005/8/layout/hierarchy5"/>
    <dgm:cxn modelId="{DCAC6D6A-BB55-42AB-92C2-93E72BFB9AA5}" type="presParOf" srcId="{8A86F73D-4289-4EF0-A047-864C195C3EFE}" destId="{0C864B6D-1B0C-4705-BE5F-4BAAC2333F1A}" srcOrd="0" destOrd="0" presId="urn:microsoft.com/office/officeart/2005/8/layout/hierarchy5"/>
    <dgm:cxn modelId="{67C521AF-173C-4D3F-BDD9-50EEE3250C09}" type="presParOf" srcId="{0C864B6D-1B0C-4705-BE5F-4BAAC2333F1A}" destId="{4D5AF58A-CD7E-45DA-807A-A8CD4BEFBCAB}" srcOrd="0" destOrd="0" presId="urn:microsoft.com/office/officeart/2005/8/layout/hierarchy5"/>
    <dgm:cxn modelId="{6D204B93-6A74-4B46-9C99-4184F9384014}" type="presParOf" srcId="{8A86F73D-4289-4EF0-A047-864C195C3EFE}" destId="{589BAA8A-CAAE-4B74-800E-0621D06F91E0}" srcOrd="1" destOrd="0" presId="urn:microsoft.com/office/officeart/2005/8/layout/hierarchy5"/>
    <dgm:cxn modelId="{7BC36F81-7C17-42D5-AE49-FFC4A7A23A62}" type="presParOf" srcId="{589BAA8A-CAAE-4B74-800E-0621D06F91E0}" destId="{C0A7560A-40DD-4F9A-A8CE-267C7D7F86B5}" srcOrd="0" destOrd="0" presId="urn:microsoft.com/office/officeart/2005/8/layout/hierarchy5"/>
    <dgm:cxn modelId="{0320758E-7304-495B-9DE2-D9D659E12548}" type="presParOf" srcId="{589BAA8A-CAAE-4B74-800E-0621D06F91E0}" destId="{BA8E8DEE-1CE6-4B23-B8C0-73AEB4A215A6}" srcOrd="1" destOrd="0" presId="urn:microsoft.com/office/officeart/2005/8/layout/hierarchy5"/>
    <dgm:cxn modelId="{354144E2-1939-4534-B0A4-18CAF3A0D781}" type="presParOf" srcId="{8A86F73D-4289-4EF0-A047-864C195C3EFE}" destId="{C1CFC61C-DB53-43C9-A9F8-11D93D956E26}" srcOrd="2" destOrd="0" presId="urn:microsoft.com/office/officeart/2005/8/layout/hierarchy5"/>
    <dgm:cxn modelId="{B52F4968-9EBC-48FE-8440-0461893C0F93}" type="presParOf" srcId="{C1CFC61C-DB53-43C9-A9F8-11D93D956E26}" destId="{9C377062-7091-4816-8695-DD8B220BCD72}" srcOrd="0" destOrd="0" presId="urn:microsoft.com/office/officeart/2005/8/layout/hierarchy5"/>
    <dgm:cxn modelId="{E7C1B25D-853B-4045-A623-AA2AC4DC06B1}" type="presParOf" srcId="{8A86F73D-4289-4EF0-A047-864C195C3EFE}" destId="{62368D52-D40A-49CD-A4C5-1ED9B6A71588}" srcOrd="3" destOrd="0" presId="urn:microsoft.com/office/officeart/2005/8/layout/hierarchy5"/>
    <dgm:cxn modelId="{29C76B42-1106-4280-B97E-9F452499EDDC}" type="presParOf" srcId="{62368D52-D40A-49CD-A4C5-1ED9B6A71588}" destId="{972D66DA-3D4E-477C-9496-7F6D69DBCAD2}" srcOrd="0" destOrd="0" presId="urn:microsoft.com/office/officeart/2005/8/layout/hierarchy5"/>
    <dgm:cxn modelId="{29BBDEF8-45AC-4FC7-8216-E9E4B7284417}" type="presParOf" srcId="{62368D52-D40A-49CD-A4C5-1ED9B6A71588}" destId="{A5A2B168-622D-4FBF-8806-C12C259E6B95}" srcOrd="1" destOrd="0" presId="urn:microsoft.com/office/officeart/2005/8/layout/hierarchy5"/>
    <dgm:cxn modelId="{E56E4574-1775-4BCE-9B7F-5D5CFC95ED5C}" type="presParOf" srcId="{8A86F73D-4289-4EF0-A047-864C195C3EFE}" destId="{D46CD9DF-DE96-4F00-8138-40BABF37E914}" srcOrd="4" destOrd="0" presId="urn:microsoft.com/office/officeart/2005/8/layout/hierarchy5"/>
    <dgm:cxn modelId="{B52B2D91-D805-46DA-B1F4-C939E9364713}" type="presParOf" srcId="{D46CD9DF-DE96-4F00-8138-40BABF37E914}" destId="{A4EC5971-C749-4A9E-8C37-2AEF3FECAB13}" srcOrd="0" destOrd="0" presId="urn:microsoft.com/office/officeart/2005/8/layout/hierarchy5"/>
    <dgm:cxn modelId="{ABCD84F8-9121-4215-8ED0-3CF9A398D287}" type="presParOf" srcId="{8A86F73D-4289-4EF0-A047-864C195C3EFE}" destId="{430EFB40-18D7-43BB-89A4-3B6E8694BACF}" srcOrd="5" destOrd="0" presId="urn:microsoft.com/office/officeart/2005/8/layout/hierarchy5"/>
    <dgm:cxn modelId="{F1CF61B1-89E2-463B-8049-33BF2BF5FD24}" type="presParOf" srcId="{430EFB40-18D7-43BB-89A4-3B6E8694BACF}" destId="{E5CFF679-A428-4645-8612-F9FCCEA1CC35}" srcOrd="0" destOrd="0" presId="urn:microsoft.com/office/officeart/2005/8/layout/hierarchy5"/>
    <dgm:cxn modelId="{714E53BF-9DC7-4477-90AB-5F3567AE3E14}" type="presParOf" srcId="{430EFB40-18D7-43BB-89A4-3B6E8694BACF}" destId="{A4D55D7F-531F-4F20-B692-C83E2F3D9BB2}" srcOrd="1" destOrd="0" presId="urn:microsoft.com/office/officeart/2005/8/layout/hierarchy5"/>
    <dgm:cxn modelId="{6F06DC04-1FA7-4018-80D8-18B777E19842}" type="presParOf" srcId="{8A86F73D-4289-4EF0-A047-864C195C3EFE}" destId="{6E3AF287-008F-4B12-8AEF-1D7D5BA36F7D}" srcOrd="6" destOrd="0" presId="urn:microsoft.com/office/officeart/2005/8/layout/hierarchy5"/>
    <dgm:cxn modelId="{DF5F74A8-4047-4BC2-BA0D-B8A60B764C4C}" type="presParOf" srcId="{6E3AF287-008F-4B12-8AEF-1D7D5BA36F7D}" destId="{A07D82CC-5982-4C2F-8E88-993AA6841792}" srcOrd="0" destOrd="0" presId="urn:microsoft.com/office/officeart/2005/8/layout/hierarchy5"/>
    <dgm:cxn modelId="{C49292D9-A262-4164-8427-9B9B6ED4A544}" type="presParOf" srcId="{8A86F73D-4289-4EF0-A047-864C195C3EFE}" destId="{758B5974-1412-4E2D-8F04-BF2711B27221}" srcOrd="7" destOrd="0" presId="urn:microsoft.com/office/officeart/2005/8/layout/hierarchy5"/>
    <dgm:cxn modelId="{44C2215D-080A-4DBC-9F3A-3EF8F67EBFB3}" type="presParOf" srcId="{758B5974-1412-4E2D-8F04-BF2711B27221}" destId="{724C11FD-C18C-4232-8C84-68915391C345}" srcOrd="0" destOrd="0" presId="urn:microsoft.com/office/officeart/2005/8/layout/hierarchy5"/>
    <dgm:cxn modelId="{2CBAD2E3-066E-485D-B0E2-4CBED91FE87B}" type="presParOf" srcId="{758B5974-1412-4E2D-8F04-BF2711B27221}" destId="{E4B0E1B9-9A2D-4279-B435-76AC6BF75976}" srcOrd="1" destOrd="0" presId="urn:microsoft.com/office/officeart/2005/8/layout/hierarchy5"/>
    <dgm:cxn modelId="{790CCE4F-B747-43CB-9734-35ACF41D44B5}" type="presParOf" srcId="{8A86F73D-4289-4EF0-A047-864C195C3EFE}" destId="{F74D9CE0-2D0E-4A86-877A-B787918A587C}" srcOrd="8" destOrd="0" presId="urn:microsoft.com/office/officeart/2005/8/layout/hierarchy5"/>
    <dgm:cxn modelId="{2C36C5A4-9316-4E57-8E04-E7060F80E1F6}" type="presParOf" srcId="{F74D9CE0-2D0E-4A86-877A-B787918A587C}" destId="{BDCF9C33-B721-449E-9A59-ED1C6DD1C4FA}" srcOrd="0" destOrd="0" presId="urn:microsoft.com/office/officeart/2005/8/layout/hierarchy5"/>
    <dgm:cxn modelId="{1E900632-E886-4AD8-BFC8-5D0FD95B163D}" type="presParOf" srcId="{8A86F73D-4289-4EF0-A047-864C195C3EFE}" destId="{9063EF28-9869-44C0-A8F0-5AA181F9E912}" srcOrd="9" destOrd="0" presId="urn:microsoft.com/office/officeart/2005/8/layout/hierarchy5"/>
    <dgm:cxn modelId="{9857B79D-B5AB-4629-B898-739C72456236}" type="presParOf" srcId="{9063EF28-9869-44C0-A8F0-5AA181F9E912}" destId="{35E9A919-DF4B-46AD-9500-89353B19B123}" srcOrd="0" destOrd="0" presId="urn:microsoft.com/office/officeart/2005/8/layout/hierarchy5"/>
    <dgm:cxn modelId="{03A94B9A-1986-445A-86CB-2BE1D8F67AE3}" type="presParOf" srcId="{9063EF28-9869-44C0-A8F0-5AA181F9E912}" destId="{394412C0-20AE-46CD-8DFC-933383DE7D70}" srcOrd="1" destOrd="0" presId="urn:microsoft.com/office/officeart/2005/8/layout/hierarchy5"/>
    <dgm:cxn modelId="{E94CFEE1-22E9-4529-AECA-CB0AE51F5A41}" type="presParOf" srcId="{8A86F73D-4289-4EF0-A047-864C195C3EFE}" destId="{4381C34E-A381-4889-912C-38AFF37E150A}" srcOrd="10" destOrd="0" presId="urn:microsoft.com/office/officeart/2005/8/layout/hierarchy5"/>
    <dgm:cxn modelId="{BAFBF8C7-4DE5-438E-96AE-D53B894749D2}" type="presParOf" srcId="{4381C34E-A381-4889-912C-38AFF37E150A}" destId="{C36B82FA-C2EF-4098-AE96-D670C5801704}" srcOrd="0" destOrd="0" presId="urn:microsoft.com/office/officeart/2005/8/layout/hierarchy5"/>
    <dgm:cxn modelId="{7929E7E1-1736-4138-B5B9-E3390F1AF34F}" type="presParOf" srcId="{8A86F73D-4289-4EF0-A047-864C195C3EFE}" destId="{7C566979-643E-401A-BAA6-CB922AB10D74}" srcOrd="11" destOrd="0" presId="urn:microsoft.com/office/officeart/2005/8/layout/hierarchy5"/>
    <dgm:cxn modelId="{2C8404F2-2358-4D6B-BAF1-1014E67AD847}" type="presParOf" srcId="{7C566979-643E-401A-BAA6-CB922AB10D74}" destId="{2DED3FA5-0999-4A5D-BE72-004E9F018C1E}" srcOrd="0" destOrd="0" presId="urn:microsoft.com/office/officeart/2005/8/layout/hierarchy5"/>
    <dgm:cxn modelId="{F11E78DE-C36F-4A86-8844-87C7DC3BC11F}" type="presParOf" srcId="{7C566979-643E-401A-BAA6-CB922AB10D74}" destId="{8527C76D-E49E-4568-8458-E1423052C484}" srcOrd="1" destOrd="0" presId="urn:microsoft.com/office/officeart/2005/8/layout/hierarchy5"/>
    <dgm:cxn modelId="{2032AAE5-A352-4A4F-95DB-460D7BD3CDCC}" type="presParOf" srcId="{8A86F73D-4289-4EF0-A047-864C195C3EFE}" destId="{06B902E3-C344-4999-9CF6-F4463AFA1CFC}" srcOrd="12" destOrd="0" presId="urn:microsoft.com/office/officeart/2005/8/layout/hierarchy5"/>
    <dgm:cxn modelId="{0EFD10F2-C08D-48C4-BB86-CDA4C75B1214}" type="presParOf" srcId="{06B902E3-C344-4999-9CF6-F4463AFA1CFC}" destId="{E149C996-BD8B-48C1-8AB3-A244FA80A291}" srcOrd="0" destOrd="0" presId="urn:microsoft.com/office/officeart/2005/8/layout/hierarchy5"/>
    <dgm:cxn modelId="{3CD0586C-D13A-4972-86DA-188E0F5EEE01}" type="presParOf" srcId="{8A86F73D-4289-4EF0-A047-864C195C3EFE}" destId="{71624149-27DE-4F48-A523-AB5501925CE5}" srcOrd="13" destOrd="0" presId="urn:microsoft.com/office/officeart/2005/8/layout/hierarchy5"/>
    <dgm:cxn modelId="{BFF9BBE8-575E-4278-9D50-227C7829AAA6}" type="presParOf" srcId="{71624149-27DE-4F48-A523-AB5501925CE5}" destId="{BD6CF8BE-8E53-41F5-BD4A-61D93AA040A5}" srcOrd="0" destOrd="0" presId="urn:microsoft.com/office/officeart/2005/8/layout/hierarchy5"/>
    <dgm:cxn modelId="{17C666F2-2966-4661-92C2-B5A4C9444420}" type="presParOf" srcId="{71624149-27DE-4F48-A523-AB5501925CE5}" destId="{FC5EF80D-C9F2-4AA7-AE1C-12ED12AA3186}" srcOrd="1" destOrd="0" presId="urn:microsoft.com/office/officeart/2005/8/layout/hierarchy5"/>
    <dgm:cxn modelId="{9D4BBC43-ED90-4730-85DE-36DB9368BC6B}" type="presParOf" srcId="{8A86F73D-4289-4EF0-A047-864C195C3EFE}" destId="{47F052FF-FCD5-42AE-B500-CDBA9B0E7541}" srcOrd="14" destOrd="0" presId="urn:microsoft.com/office/officeart/2005/8/layout/hierarchy5"/>
    <dgm:cxn modelId="{60A14FA3-2D4D-4731-AFFA-A8EF15162E82}" type="presParOf" srcId="{47F052FF-FCD5-42AE-B500-CDBA9B0E7541}" destId="{1E0E4F9B-54C2-4D8F-913E-DD04204A96BB}" srcOrd="0" destOrd="0" presId="urn:microsoft.com/office/officeart/2005/8/layout/hierarchy5"/>
    <dgm:cxn modelId="{07ABA056-7E8F-4568-A8E9-2352D37089A5}" type="presParOf" srcId="{8A86F73D-4289-4EF0-A047-864C195C3EFE}" destId="{6B5A6E9B-5929-4B17-857D-7E88FFEEADB1}" srcOrd="15" destOrd="0" presId="urn:microsoft.com/office/officeart/2005/8/layout/hierarchy5"/>
    <dgm:cxn modelId="{DF51B2F8-4DC7-4A8F-B1D0-3591FADCCDA3}" type="presParOf" srcId="{6B5A6E9B-5929-4B17-857D-7E88FFEEADB1}" destId="{EE36363C-0448-4252-8025-4A7C34CE8B67}" srcOrd="0" destOrd="0" presId="urn:microsoft.com/office/officeart/2005/8/layout/hierarchy5"/>
    <dgm:cxn modelId="{28C12AE4-ED05-43E9-9F17-B1C153A5669F}" type="presParOf" srcId="{6B5A6E9B-5929-4B17-857D-7E88FFEEADB1}" destId="{2A97484A-2ED7-4265-A0AD-D5CB79D827BB}" srcOrd="1" destOrd="0" presId="urn:microsoft.com/office/officeart/2005/8/layout/hierarchy5"/>
    <dgm:cxn modelId="{DD1E3A6C-1F2F-4933-A1C3-FF9661017955}" type="presParOf" srcId="{8A86F73D-4289-4EF0-A047-864C195C3EFE}" destId="{62F2E9FD-A13D-4954-B15A-65BB5A09C88A}" srcOrd="16" destOrd="0" presId="urn:microsoft.com/office/officeart/2005/8/layout/hierarchy5"/>
    <dgm:cxn modelId="{E5945F34-7B0D-436F-88D3-E3031B8C2AD5}" type="presParOf" srcId="{62F2E9FD-A13D-4954-B15A-65BB5A09C88A}" destId="{0A2A59D0-524D-4F92-9C09-AED2D62296AA}" srcOrd="0" destOrd="0" presId="urn:microsoft.com/office/officeart/2005/8/layout/hierarchy5"/>
    <dgm:cxn modelId="{0A6BC586-0E3F-4BE8-B3B0-CA5D7CF24C33}" type="presParOf" srcId="{8A86F73D-4289-4EF0-A047-864C195C3EFE}" destId="{36F73543-3F8F-4114-9723-777C20783A44}" srcOrd="17" destOrd="0" presId="urn:microsoft.com/office/officeart/2005/8/layout/hierarchy5"/>
    <dgm:cxn modelId="{BF1B8C42-FBC7-4232-8552-493EE238445C}" type="presParOf" srcId="{36F73543-3F8F-4114-9723-777C20783A44}" destId="{11C66367-AD03-4F1A-BA98-D59E3A794EC7}" srcOrd="0" destOrd="0" presId="urn:microsoft.com/office/officeart/2005/8/layout/hierarchy5"/>
    <dgm:cxn modelId="{419C28B3-00BF-4B07-B69A-8B46B2E2FF36}" type="presParOf" srcId="{36F73543-3F8F-4114-9723-777C20783A44}" destId="{31C5E9DF-9992-4277-AE35-31B9B49D7952}" srcOrd="1" destOrd="0" presId="urn:microsoft.com/office/officeart/2005/8/layout/hierarchy5"/>
    <dgm:cxn modelId="{624800F2-55E4-4D19-8F1B-93BC6F81E89B}" type="presParOf" srcId="{94CBB8D9-316E-4592-A435-C90B5CE46677}" destId="{A51F8342-7551-45FA-BEEA-7710BCBC82FC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2A4C7D-0106-4B3D-8F4E-DB19AB599C28}" type="doc">
      <dgm:prSet loTypeId="urn:microsoft.com/office/officeart/2005/8/layout/hierarchy5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0D06BEAC-D968-4673-9B10-4544128FD3F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GB" dirty="0" smtClean="0"/>
            <a:t>Mainly one of </a:t>
          </a:r>
        </a:p>
        <a:p>
          <a:pPr rtl="0"/>
          <a:r>
            <a:rPr lang="en-GB" b="1" dirty="0" smtClean="0">
              <a:solidFill>
                <a:srgbClr val="C00000"/>
              </a:solidFill>
            </a:rPr>
            <a:t>5</a:t>
          </a:r>
          <a:r>
            <a:rPr lang="en-GB" dirty="0" smtClean="0"/>
            <a:t> genes</a:t>
          </a:r>
          <a:endParaRPr lang="en-GB" dirty="0"/>
        </a:p>
      </dgm:t>
    </dgm:pt>
    <dgm:pt modelId="{630270BC-E697-42B7-8098-98F14EDF6347}" type="parTrans" cxnId="{D51CDBC5-B06E-41CC-BE2D-DF255AE076A9}">
      <dgm:prSet/>
      <dgm:spPr/>
      <dgm:t>
        <a:bodyPr/>
        <a:lstStyle/>
        <a:p>
          <a:endParaRPr lang="en-GB"/>
        </a:p>
      </dgm:t>
    </dgm:pt>
    <dgm:pt modelId="{DD895353-9610-4203-A1B2-8230B4D05764}" type="sibTrans" cxnId="{D51CDBC5-B06E-41CC-BE2D-DF255AE076A9}">
      <dgm:prSet/>
      <dgm:spPr/>
      <dgm:t>
        <a:bodyPr/>
        <a:lstStyle/>
        <a:p>
          <a:endParaRPr lang="en-GB"/>
        </a:p>
      </dgm:t>
    </dgm:pt>
    <dgm:pt modelId="{B98DC3DD-7C06-47F8-93E0-08CA99CB3106}">
      <dgm:prSet/>
      <dgm:spPr/>
      <dgm:t>
        <a:bodyPr/>
        <a:lstStyle/>
        <a:p>
          <a:pPr rtl="0"/>
          <a:r>
            <a:rPr lang="en-GB" i="1" dirty="0" smtClean="0"/>
            <a:t>INF2 </a:t>
          </a:r>
        </a:p>
        <a:p>
          <a:pPr rtl="0"/>
          <a:r>
            <a:rPr lang="en-GB" dirty="0" smtClean="0"/>
            <a:t>(up to 17%)</a:t>
          </a:r>
          <a:endParaRPr lang="en-GB" i="1" dirty="0"/>
        </a:p>
      </dgm:t>
    </dgm:pt>
    <dgm:pt modelId="{9144169F-A687-4864-8E05-4A9B27901F75}" type="parTrans" cxnId="{6CFC9A55-70AB-496B-BBB8-C66B8EBB9F6C}">
      <dgm:prSet/>
      <dgm:spPr/>
      <dgm:t>
        <a:bodyPr/>
        <a:lstStyle/>
        <a:p>
          <a:endParaRPr lang="en-GB"/>
        </a:p>
      </dgm:t>
    </dgm:pt>
    <dgm:pt modelId="{F1B80F02-084D-450C-A048-DD810DC7126C}" type="sibTrans" cxnId="{6CFC9A55-70AB-496B-BBB8-C66B8EBB9F6C}">
      <dgm:prSet/>
      <dgm:spPr/>
      <dgm:t>
        <a:bodyPr/>
        <a:lstStyle/>
        <a:p>
          <a:endParaRPr lang="en-GB"/>
        </a:p>
      </dgm:t>
    </dgm:pt>
    <dgm:pt modelId="{DD995DC1-F26D-46AC-8D05-B35B4C1D7C45}">
      <dgm:prSet/>
      <dgm:spPr/>
      <dgm:t>
        <a:bodyPr/>
        <a:lstStyle/>
        <a:p>
          <a:pPr rtl="0"/>
          <a:r>
            <a:rPr lang="en-GB" i="1" dirty="0" smtClean="0"/>
            <a:t>TRPC6</a:t>
          </a:r>
        </a:p>
        <a:p>
          <a:pPr rtl="0"/>
          <a:r>
            <a:rPr lang="en-GB" i="1" dirty="0" smtClean="0"/>
            <a:t> </a:t>
          </a:r>
          <a:r>
            <a:rPr lang="en-GB" dirty="0" smtClean="0"/>
            <a:t>(up to 12%) </a:t>
          </a:r>
          <a:endParaRPr lang="en-GB" i="1" dirty="0"/>
        </a:p>
      </dgm:t>
    </dgm:pt>
    <dgm:pt modelId="{EE6F2447-D7C1-4DFB-ADE2-39E4D5899DDD}" type="parTrans" cxnId="{9594BB68-C7C5-49A3-98CA-85BCB722E5DC}">
      <dgm:prSet/>
      <dgm:spPr/>
      <dgm:t>
        <a:bodyPr/>
        <a:lstStyle/>
        <a:p>
          <a:endParaRPr lang="en-GB"/>
        </a:p>
      </dgm:t>
    </dgm:pt>
    <dgm:pt modelId="{1271FFDD-5510-4900-A7EF-573AEE7DFEF5}" type="sibTrans" cxnId="{9594BB68-C7C5-49A3-98CA-85BCB722E5DC}">
      <dgm:prSet/>
      <dgm:spPr/>
      <dgm:t>
        <a:bodyPr/>
        <a:lstStyle/>
        <a:p>
          <a:endParaRPr lang="en-GB"/>
        </a:p>
      </dgm:t>
    </dgm:pt>
    <dgm:pt modelId="{B9F9A026-2F77-4056-BB8D-B760B8F92C26}">
      <dgm:prSet/>
      <dgm:spPr/>
      <dgm:t>
        <a:bodyPr/>
        <a:lstStyle/>
        <a:p>
          <a:pPr rtl="0"/>
          <a:r>
            <a:rPr lang="en-GB" i="1" dirty="0" smtClean="0"/>
            <a:t>ACTN4 </a:t>
          </a:r>
          <a:r>
            <a:rPr lang="en-GB" dirty="0" smtClean="0"/>
            <a:t>(3.5%) </a:t>
          </a:r>
          <a:endParaRPr lang="en-GB" i="1" dirty="0"/>
        </a:p>
      </dgm:t>
    </dgm:pt>
    <dgm:pt modelId="{2C09867E-C7C1-4FD0-882C-DF8759CA6B73}" type="parTrans" cxnId="{03F0A178-FFE7-4741-A736-3ED5A17630D6}">
      <dgm:prSet/>
      <dgm:spPr/>
      <dgm:t>
        <a:bodyPr/>
        <a:lstStyle/>
        <a:p>
          <a:endParaRPr lang="en-GB"/>
        </a:p>
      </dgm:t>
    </dgm:pt>
    <dgm:pt modelId="{9DAECBF1-15F4-4129-B74F-DD0686582F64}" type="sibTrans" cxnId="{03F0A178-FFE7-4741-A736-3ED5A17630D6}">
      <dgm:prSet/>
      <dgm:spPr/>
      <dgm:t>
        <a:bodyPr/>
        <a:lstStyle/>
        <a:p>
          <a:endParaRPr lang="en-GB"/>
        </a:p>
      </dgm:t>
    </dgm:pt>
    <dgm:pt modelId="{1E953F09-9F14-42F2-A86A-65FA9386943C}">
      <dgm:prSet/>
      <dgm:spPr/>
      <dgm:t>
        <a:bodyPr/>
        <a:lstStyle/>
        <a:p>
          <a:pPr rtl="0"/>
          <a:r>
            <a:rPr lang="en-GB" i="1" dirty="0" smtClean="0"/>
            <a:t>SCARB2</a:t>
          </a:r>
          <a:endParaRPr lang="en-GB" i="1" dirty="0"/>
        </a:p>
      </dgm:t>
    </dgm:pt>
    <dgm:pt modelId="{138601E8-FB3F-4428-829D-488F5544A8B2}" type="parTrans" cxnId="{736507A0-3009-40C2-A414-55897186DEEB}">
      <dgm:prSet/>
      <dgm:spPr/>
      <dgm:t>
        <a:bodyPr/>
        <a:lstStyle/>
        <a:p>
          <a:endParaRPr lang="en-GB"/>
        </a:p>
      </dgm:t>
    </dgm:pt>
    <dgm:pt modelId="{8BE7EB97-C31A-4624-A27D-258E2F61DDA3}" type="sibTrans" cxnId="{736507A0-3009-40C2-A414-55897186DEEB}">
      <dgm:prSet/>
      <dgm:spPr/>
      <dgm:t>
        <a:bodyPr/>
        <a:lstStyle/>
        <a:p>
          <a:endParaRPr lang="en-GB"/>
        </a:p>
      </dgm:t>
    </dgm:pt>
    <dgm:pt modelId="{562D30C9-D437-4CFF-AB26-964DF9BE6903}">
      <dgm:prSet/>
      <dgm:spPr/>
      <dgm:t>
        <a:bodyPr/>
        <a:lstStyle/>
        <a:p>
          <a:r>
            <a:rPr lang="en-GB" i="1" smtClean="0"/>
            <a:t>PAX2</a:t>
          </a:r>
          <a:endParaRPr lang="en-US"/>
        </a:p>
      </dgm:t>
    </dgm:pt>
    <dgm:pt modelId="{1ACCD48F-1947-4EC5-A0F3-2BB533603032}" type="parTrans" cxnId="{346E2FAB-78F3-4A5F-84C5-F9C26C4FAE34}">
      <dgm:prSet/>
      <dgm:spPr/>
      <dgm:t>
        <a:bodyPr/>
        <a:lstStyle/>
        <a:p>
          <a:endParaRPr lang="en-US"/>
        </a:p>
      </dgm:t>
    </dgm:pt>
    <dgm:pt modelId="{99C117CA-07F4-4B45-AB7C-35F83C65CC5D}" type="sibTrans" cxnId="{346E2FAB-78F3-4A5F-84C5-F9C26C4FAE34}">
      <dgm:prSet/>
      <dgm:spPr/>
      <dgm:t>
        <a:bodyPr/>
        <a:lstStyle/>
        <a:p>
          <a:endParaRPr lang="en-US"/>
        </a:p>
      </dgm:t>
    </dgm:pt>
    <dgm:pt modelId="{94CBB8D9-316E-4592-A435-C90B5CE46677}" type="pres">
      <dgm:prSet presAssocID="{462A4C7D-0106-4B3D-8F4E-DB19AB599C2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BC8649-71B0-46C5-95E6-52964A1B1003}" type="pres">
      <dgm:prSet presAssocID="{462A4C7D-0106-4B3D-8F4E-DB19AB599C28}" presName="hierFlow" presStyleCnt="0"/>
      <dgm:spPr/>
    </dgm:pt>
    <dgm:pt modelId="{6715621E-24DD-4CBB-96CC-6C376C106555}" type="pres">
      <dgm:prSet presAssocID="{462A4C7D-0106-4B3D-8F4E-DB19AB599C2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DF0F646-2A46-41C5-AD32-1FD8110A8E56}" type="pres">
      <dgm:prSet presAssocID="{0D06BEAC-D968-4673-9B10-4544128FD3FC}" presName="Name17" presStyleCnt="0"/>
      <dgm:spPr/>
    </dgm:pt>
    <dgm:pt modelId="{734DF442-B2DC-4234-BD5B-CF6BFA4C6B92}" type="pres">
      <dgm:prSet presAssocID="{0D06BEAC-D968-4673-9B10-4544128FD3FC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A86F73D-4289-4EF0-A047-864C195C3EFE}" type="pres">
      <dgm:prSet presAssocID="{0D06BEAC-D968-4673-9B10-4544128FD3FC}" presName="hierChild2" presStyleCnt="0"/>
      <dgm:spPr/>
    </dgm:pt>
    <dgm:pt modelId="{0C864B6D-1B0C-4705-BE5F-4BAAC2333F1A}" type="pres">
      <dgm:prSet presAssocID="{9144169F-A687-4864-8E05-4A9B27901F75}" presName="Name25" presStyleLbl="parChTrans1D2" presStyleIdx="0" presStyleCnt="5"/>
      <dgm:spPr/>
      <dgm:t>
        <a:bodyPr/>
        <a:lstStyle/>
        <a:p>
          <a:endParaRPr lang="en-US"/>
        </a:p>
      </dgm:t>
    </dgm:pt>
    <dgm:pt modelId="{4D5AF58A-CD7E-45DA-807A-A8CD4BEFBCAB}" type="pres">
      <dgm:prSet presAssocID="{9144169F-A687-4864-8E05-4A9B27901F75}" presName="connTx" presStyleLbl="parChTrans1D2" presStyleIdx="0" presStyleCnt="5"/>
      <dgm:spPr/>
      <dgm:t>
        <a:bodyPr/>
        <a:lstStyle/>
        <a:p>
          <a:endParaRPr lang="en-US"/>
        </a:p>
      </dgm:t>
    </dgm:pt>
    <dgm:pt modelId="{589BAA8A-CAAE-4B74-800E-0621D06F91E0}" type="pres">
      <dgm:prSet presAssocID="{B98DC3DD-7C06-47F8-93E0-08CA99CB3106}" presName="Name30" presStyleCnt="0"/>
      <dgm:spPr/>
    </dgm:pt>
    <dgm:pt modelId="{C0A7560A-40DD-4F9A-A8CE-267C7D7F86B5}" type="pres">
      <dgm:prSet presAssocID="{B98DC3DD-7C06-47F8-93E0-08CA99CB3106}" presName="level2Shape" presStyleLbl="node2" presStyleIdx="0" presStyleCnt="5"/>
      <dgm:spPr/>
      <dgm:t>
        <a:bodyPr/>
        <a:lstStyle/>
        <a:p>
          <a:endParaRPr lang="en-US"/>
        </a:p>
      </dgm:t>
    </dgm:pt>
    <dgm:pt modelId="{BA8E8DEE-1CE6-4B23-B8C0-73AEB4A215A6}" type="pres">
      <dgm:prSet presAssocID="{B98DC3DD-7C06-47F8-93E0-08CA99CB3106}" presName="hierChild3" presStyleCnt="0"/>
      <dgm:spPr/>
    </dgm:pt>
    <dgm:pt modelId="{C1CFC61C-DB53-43C9-A9F8-11D93D956E26}" type="pres">
      <dgm:prSet presAssocID="{EE6F2447-D7C1-4DFB-ADE2-39E4D5899DDD}" presName="Name25" presStyleLbl="parChTrans1D2" presStyleIdx="1" presStyleCnt="5"/>
      <dgm:spPr/>
      <dgm:t>
        <a:bodyPr/>
        <a:lstStyle/>
        <a:p>
          <a:endParaRPr lang="en-US"/>
        </a:p>
      </dgm:t>
    </dgm:pt>
    <dgm:pt modelId="{9C377062-7091-4816-8695-DD8B220BCD72}" type="pres">
      <dgm:prSet presAssocID="{EE6F2447-D7C1-4DFB-ADE2-39E4D5899DDD}" presName="connTx" presStyleLbl="parChTrans1D2" presStyleIdx="1" presStyleCnt="5"/>
      <dgm:spPr/>
      <dgm:t>
        <a:bodyPr/>
        <a:lstStyle/>
        <a:p>
          <a:endParaRPr lang="en-US"/>
        </a:p>
      </dgm:t>
    </dgm:pt>
    <dgm:pt modelId="{62368D52-D40A-49CD-A4C5-1ED9B6A71588}" type="pres">
      <dgm:prSet presAssocID="{DD995DC1-F26D-46AC-8D05-B35B4C1D7C45}" presName="Name30" presStyleCnt="0"/>
      <dgm:spPr/>
    </dgm:pt>
    <dgm:pt modelId="{972D66DA-3D4E-477C-9496-7F6D69DBCAD2}" type="pres">
      <dgm:prSet presAssocID="{DD995DC1-F26D-46AC-8D05-B35B4C1D7C45}" presName="level2Shape" presStyleLbl="node2" presStyleIdx="1" presStyleCnt="5"/>
      <dgm:spPr/>
      <dgm:t>
        <a:bodyPr/>
        <a:lstStyle/>
        <a:p>
          <a:endParaRPr lang="en-US"/>
        </a:p>
      </dgm:t>
    </dgm:pt>
    <dgm:pt modelId="{A5A2B168-622D-4FBF-8806-C12C259E6B95}" type="pres">
      <dgm:prSet presAssocID="{DD995DC1-F26D-46AC-8D05-B35B4C1D7C45}" presName="hierChild3" presStyleCnt="0"/>
      <dgm:spPr/>
    </dgm:pt>
    <dgm:pt modelId="{D46CD9DF-DE96-4F00-8138-40BABF37E914}" type="pres">
      <dgm:prSet presAssocID="{2C09867E-C7C1-4FD0-882C-DF8759CA6B73}" presName="Name25" presStyleLbl="parChTrans1D2" presStyleIdx="2" presStyleCnt="5"/>
      <dgm:spPr/>
      <dgm:t>
        <a:bodyPr/>
        <a:lstStyle/>
        <a:p>
          <a:endParaRPr lang="en-US"/>
        </a:p>
      </dgm:t>
    </dgm:pt>
    <dgm:pt modelId="{A4EC5971-C749-4A9E-8C37-2AEF3FECAB13}" type="pres">
      <dgm:prSet presAssocID="{2C09867E-C7C1-4FD0-882C-DF8759CA6B73}" presName="connTx" presStyleLbl="parChTrans1D2" presStyleIdx="2" presStyleCnt="5"/>
      <dgm:spPr/>
      <dgm:t>
        <a:bodyPr/>
        <a:lstStyle/>
        <a:p>
          <a:endParaRPr lang="en-US"/>
        </a:p>
      </dgm:t>
    </dgm:pt>
    <dgm:pt modelId="{430EFB40-18D7-43BB-89A4-3B6E8694BACF}" type="pres">
      <dgm:prSet presAssocID="{B9F9A026-2F77-4056-BB8D-B760B8F92C26}" presName="Name30" presStyleCnt="0"/>
      <dgm:spPr/>
    </dgm:pt>
    <dgm:pt modelId="{E5CFF679-A428-4645-8612-F9FCCEA1CC35}" type="pres">
      <dgm:prSet presAssocID="{B9F9A026-2F77-4056-BB8D-B760B8F92C26}" presName="level2Shape" presStyleLbl="node2" presStyleIdx="2" presStyleCnt="5"/>
      <dgm:spPr/>
      <dgm:t>
        <a:bodyPr/>
        <a:lstStyle/>
        <a:p>
          <a:endParaRPr lang="en-US"/>
        </a:p>
      </dgm:t>
    </dgm:pt>
    <dgm:pt modelId="{A4D55D7F-531F-4F20-B692-C83E2F3D9BB2}" type="pres">
      <dgm:prSet presAssocID="{B9F9A026-2F77-4056-BB8D-B760B8F92C26}" presName="hierChild3" presStyleCnt="0"/>
      <dgm:spPr/>
    </dgm:pt>
    <dgm:pt modelId="{ADE34BC6-4241-4041-954F-4323459BFCD6}" type="pres">
      <dgm:prSet presAssocID="{1ACCD48F-1947-4EC5-A0F3-2BB533603032}" presName="Name25" presStyleLbl="parChTrans1D2" presStyleIdx="3" presStyleCnt="5"/>
      <dgm:spPr/>
      <dgm:t>
        <a:bodyPr/>
        <a:lstStyle/>
        <a:p>
          <a:endParaRPr lang="en-US"/>
        </a:p>
      </dgm:t>
    </dgm:pt>
    <dgm:pt modelId="{AB27A1E3-0EDC-47DC-AC70-6575AEC5EBCC}" type="pres">
      <dgm:prSet presAssocID="{1ACCD48F-1947-4EC5-A0F3-2BB533603032}" presName="connTx" presStyleLbl="parChTrans1D2" presStyleIdx="3" presStyleCnt="5"/>
      <dgm:spPr/>
      <dgm:t>
        <a:bodyPr/>
        <a:lstStyle/>
        <a:p>
          <a:endParaRPr lang="en-US"/>
        </a:p>
      </dgm:t>
    </dgm:pt>
    <dgm:pt modelId="{38CFD6D8-B93F-4471-A735-48CAB73C14D3}" type="pres">
      <dgm:prSet presAssocID="{562D30C9-D437-4CFF-AB26-964DF9BE6903}" presName="Name30" presStyleCnt="0"/>
      <dgm:spPr/>
    </dgm:pt>
    <dgm:pt modelId="{4151DA56-2815-47AB-B984-60D3AA132E86}" type="pres">
      <dgm:prSet presAssocID="{562D30C9-D437-4CFF-AB26-964DF9BE6903}" presName="level2Shape" presStyleLbl="node2" presStyleIdx="3" presStyleCnt="5"/>
      <dgm:spPr/>
      <dgm:t>
        <a:bodyPr/>
        <a:lstStyle/>
        <a:p>
          <a:endParaRPr lang="en-US"/>
        </a:p>
      </dgm:t>
    </dgm:pt>
    <dgm:pt modelId="{61FB5C65-4999-4CC0-8C83-A0781686704B}" type="pres">
      <dgm:prSet presAssocID="{562D30C9-D437-4CFF-AB26-964DF9BE6903}" presName="hierChild3" presStyleCnt="0"/>
      <dgm:spPr/>
    </dgm:pt>
    <dgm:pt modelId="{06B902E3-C344-4999-9CF6-F4463AFA1CFC}" type="pres">
      <dgm:prSet presAssocID="{138601E8-FB3F-4428-829D-488F5544A8B2}" presName="Name25" presStyleLbl="parChTrans1D2" presStyleIdx="4" presStyleCnt="5"/>
      <dgm:spPr/>
      <dgm:t>
        <a:bodyPr/>
        <a:lstStyle/>
        <a:p>
          <a:endParaRPr lang="en-US"/>
        </a:p>
      </dgm:t>
    </dgm:pt>
    <dgm:pt modelId="{E149C996-BD8B-48C1-8AB3-A244FA80A291}" type="pres">
      <dgm:prSet presAssocID="{138601E8-FB3F-4428-829D-488F5544A8B2}" presName="connTx" presStyleLbl="parChTrans1D2" presStyleIdx="4" presStyleCnt="5"/>
      <dgm:spPr/>
      <dgm:t>
        <a:bodyPr/>
        <a:lstStyle/>
        <a:p>
          <a:endParaRPr lang="en-US"/>
        </a:p>
      </dgm:t>
    </dgm:pt>
    <dgm:pt modelId="{71624149-27DE-4F48-A523-AB5501925CE5}" type="pres">
      <dgm:prSet presAssocID="{1E953F09-9F14-42F2-A86A-65FA9386943C}" presName="Name30" presStyleCnt="0"/>
      <dgm:spPr/>
    </dgm:pt>
    <dgm:pt modelId="{BD6CF8BE-8E53-41F5-BD4A-61D93AA040A5}" type="pres">
      <dgm:prSet presAssocID="{1E953F09-9F14-42F2-A86A-65FA9386943C}" presName="level2Shape" presStyleLbl="node2" presStyleIdx="4" presStyleCnt="5"/>
      <dgm:spPr/>
      <dgm:t>
        <a:bodyPr/>
        <a:lstStyle/>
        <a:p>
          <a:endParaRPr lang="en-US"/>
        </a:p>
      </dgm:t>
    </dgm:pt>
    <dgm:pt modelId="{FC5EF80D-C9F2-4AA7-AE1C-12ED12AA3186}" type="pres">
      <dgm:prSet presAssocID="{1E953F09-9F14-42F2-A86A-65FA9386943C}" presName="hierChild3" presStyleCnt="0"/>
      <dgm:spPr/>
    </dgm:pt>
    <dgm:pt modelId="{A51F8342-7551-45FA-BEEA-7710BCBC82FC}" type="pres">
      <dgm:prSet presAssocID="{462A4C7D-0106-4B3D-8F4E-DB19AB599C28}" presName="bgShapesFlow" presStyleCnt="0"/>
      <dgm:spPr/>
    </dgm:pt>
  </dgm:ptLst>
  <dgm:cxnLst>
    <dgm:cxn modelId="{346E2FAB-78F3-4A5F-84C5-F9C26C4FAE34}" srcId="{0D06BEAC-D968-4673-9B10-4544128FD3FC}" destId="{562D30C9-D437-4CFF-AB26-964DF9BE6903}" srcOrd="3" destOrd="0" parTransId="{1ACCD48F-1947-4EC5-A0F3-2BB533603032}" sibTransId="{99C117CA-07F4-4B45-AB7C-35F83C65CC5D}"/>
    <dgm:cxn modelId="{A02D6EC9-304C-4B0F-97F7-EC9918F80BC8}" type="presOf" srcId="{1E953F09-9F14-42F2-A86A-65FA9386943C}" destId="{BD6CF8BE-8E53-41F5-BD4A-61D93AA040A5}" srcOrd="0" destOrd="0" presId="urn:microsoft.com/office/officeart/2005/8/layout/hierarchy5"/>
    <dgm:cxn modelId="{D3757164-D153-42E1-86CD-4154A4E1B699}" type="presOf" srcId="{1ACCD48F-1947-4EC5-A0F3-2BB533603032}" destId="{ADE34BC6-4241-4041-954F-4323459BFCD6}" srcOrd="0" destOrd="0" presId="urn:microsoft.com/office/officeart/2005/8/layout/hierarchy5"/>
    <dgm:cxn modelId="{D717AA71-D5AE-40E3-BB0E-EFE546B5C671}" type="presOf" srcId="{2C09867E-C7C1-4FD0-882C-DF8759CA6B73}" destId="{A4EC5971-C749-4A9E-8C37-2AEF3FECAB13}" srcOrd="1" destOrd="0" presId="urn:microsoft.com/office/officeart/2005/8/layout/hierarchy5"/>
    <dgm:cxn modelId="{854167F3-854A-46BF-944C-5AAEAFA4EAF1}" type="presOf" srcId="{138601E8-FB3F-4428-829D-488F5544A8B2}" destId="{06B902E3-C344-4999-9CF6-F4463AFA1CFC}" srcOrd="0" destOrd="0" presId="urn:microsoft.com/office/officeart/2005/8/layout/hierarchy5"/>
    <dgm:cxn modelId="{C8322488-A829-4854-A393-539FCD22D22A}" type="presOf" srcId="{9144169F-A687-4864-8E05-4A9B27901F75}" destId="{4D5AF58A-CD7E-45DA-807A-A8CD4BEFBCAB}" srcOrd="1" destOrd="0" presId="urn:microsoft.com/office/officeart/2005/8/layout/hierarchy5"/>
    <dgm:cxn modelId="{1A4B2FEE-67A4-435C-8B31-7336839999E6}" type="presOf" srcId="{9144169F-A687-4864-8E05-4A9B27901F75}" destId="{0C864B6D-1B0C-4705-BE5F-4BAAC2333F1A}" srcOrd="0" destOrd="0" presId="urn:microsoft.com/office/officeart/2005/8/layout/hierarchy5"/>
    <dgm:cxn modelId="{0A9C7030-101C-4554-870C-F86D74880A86}" type="presOf" srcId="{EE6F2447-D7C1-4DFB-ADE2-39E4D5899DDD}" destId="{9C377062-7091-4816-8695-DD8B220BCD72}" srcOrd="1" destOrd="0" presId="urn:microsoft.com/office/officeart/2005/8/layout/hierarchy5"/>
    <dgm:cxn modelId="{6CFC9A55-70AB-496B-BBB8-C66B8EBB9F6C}" srcId="{0D06BEAC-D968-4673-9B10-4544128FD3FC}" destId="{B98DC3DD-7C06-47F8-93E0-08CA99CB3106}" srcOrd="0" destOrd="0" parTransId="{9144169F-A687-4864-8E05-4A9B27901F75}" sibTransId="{F1B80F02-084D-450C-A048-DD810DC7126C}"/>
    <dgm:cxn modelId="{C99E1535-4E4A-4F42-B47D-79573712928B}" type="presOf" srcId="{2C09867E-C7C1-4FD0-882C-DF8759CA6B73}" destId="{D46CD9DF-DE96-4F00-8138-40BABF37E914}" srcOrd="0" destOrd="0" presId="urn:microsoft.com/office/officeart/2005/8/layout/hierarchy5"/>
    <dgm:cxn modelId="{16173AA2-5157-4275-88EB-F5EEFCED3CCF}" type="presOf" srcId="{B98DC3DD-7C06-47F8-93E0-08CA99CB3106}" destId="{C0A7560A-40DD-4F9A-A8CE-267C7D7F86B5}" srcOrd="0" destOrd="0" presId="urn:microsoft.com/office/officeart/2005/8/layout/hierarchy5"/>
    <dgm:cxn modelId="{0049F80A-938B-4968-AB4E-224253308D28}" type="presOf" srcId="{562D30C9-D437-4CFF-AB26-964DF9BE6903}" destId="{4151DA56-2815-47AB-B984-60D3AA132E86}" srcOrd="0" destOrd="0" presId="urn:microsoft.com/office/officeart/2005/8/layout/hierarchy5"/>
    <dgm:cxn modelId="{B980E0A7-5D78-4745-A863-71257B4B2ACD}" type="presOf" srcId="{B9F9A026-2F77-4056-BB8D-B760B8F92C26}" destId="{E5CFF679-A428-4645-8612-F9FCCEA1CC35}" srcOrd="0" destOrd="0" presId="urn:microsoft.com/office/officeart/2005/8/layout/hierarchy5"/>
    <dgm:cxn modelId="{933810F2-B594-4E92-85F2-2FC78EBF749A}" type="presOf" srcId="{138601E8-FB3F-4428-829D-488F5544A8B2}" destId="{E149C996-BD8B-48C1-8AB3-A244FA80A291}" srcOrd="1" destOrd="0" presId="urn:microsoft.com/office/officeart/2005/8/layout/hierarchy5"/>
    <dgm:cxn modelId="{D51CDBC5-B06E-41CC-BE2D-DF255AE076A9}" srcId="{462A4C7D-0106-4B3D-8F4E-DB19AB599C28}" destId="{0D06BEAC-D968-4673-9B10-4544128FD3FC}" srcOrd="0" destOrd="0" parTransId="{630270BC-E697-42B7-8098-98F14EDF6347}" sibTransId="{DD895353-9610-4203-A1B2-8230B4D05764}"/>
    <dgm:cxn modelId="{BD9E77AF-3AD5-4E49-A944-DA297F609D68}" type="presOf" srcId="{DD995DC1-F26D-46AC-8D05-B35B4C1D7C45}" destId="{972D66DA-3D4E-477C-9496-7F6D69DBCAD2}" srcOrd="0" destOrd="0" presId="urn:microsoft.com/office/officeart/2005/8/layout/hierarchy5"/>
    <dgm:cxn modelId="{922E2DDF-6DEA-4304-B008-DFFEAF7ADBF9}" type="presOf" srcId="{462A4C7D-0106-4B3D-8F4E-DB19AB599C28}" destId="{94CBB8D9-316E-4592-A435-C90B5CE46677}" srcOrd="0" destOrd="0" presId="urn:microsoft.com/office/officeart/2005/8/layout/hierarchy5"/>
    <dgm:cxn modelId="{4CC76DDD-0DFA-4E06-AC4D-EE1862CE5840}" type="presOf" srcId="{EE6F2447-D7C1-4DFB-ADE2-39E4D5899DDD}" destId="{C1CFC61C-DB53-43C9-A9F8-11D93D956E26}" srcOrd="0" destOrd="0" presId="urn:microsoft.com/office/officeart/2005/8/layout/hierarchy5"/>
    <dgm:cxn modelId="{9594BB68-C7C5-49A3-98CA-85BCB722E5DC}" srcId="{0D06BEAC-D968-4673-9B10-4544128FD3FC}" destId="{DD995DC1-F26D-46AC-8D05-B35B4C1D7C45}" srcOrd="1" destOrd="0" parTransId="{EE6F2447-D7C1-4DFB-ADE2-39E4D5899DDD}" sibTransId="{1271FFDD-5510-4900-A7EF-573AEE7DFEF5}"/>
    <dgm:cxn modelId="{736507A0-3009-40C2-A414-55897186DEEB}" srcId="{0D06BEAC-D968-4673-9B10-4544128FD3FC}" destId="{1E953F09-9F14-42F2-A86A-65FA9386943C}" srcOrd="4" destOrd="0" parTransId="{138601E8-FB3F-4428-829D-488F5544A8B2}" sibTransId="{8BE7EB97-C31A-4624-A27D-258E2F61DDA3}"/>
    <dgm:cxn modelId="{03F0A178-FFE7-4741-A736-3ED5A17630D6}" srcId="{0D06BEAC-D968-4673-9B10-4544128FD3FC}" destId="{B9F9A026-2F77-4056-BB8D-B760B8F92C26}" srcOrd="2" destOrd="0" parTransId="{2C09867E-C7C1-4FD0-882C-DF8759CA6B73}" sibTransId="{9DAECBF1-15F4-4129-B74F-DD0686582F64}"/>
    <dgm:cxn modelId="{5FCC1E65-6722-4660-9323-907835F61C65}" type="presOf" srcId="{0D06BEAC-D968-4673-9B10-4544128FD3FC}" destId="{734DF442-B2DC-4234-BD5B-CF6BFA4C6B92}" srcOrd="0" destOrd="0" presId="urn:microsoft.com/office/officeart/2005/8/layout/hierarchy5"/>
    <dgm:cxn modelId="{38A92C63-9BA1-4658-9A46-A9E690EA8147}" type="presOf" srcId="{1ACCD48F-1947-4EC5-A0F3-2BB533603032}" destId="{AB27A1E3-0EDC-47DC-AC70-6575AEC5EBCC}" srcOrd="1" destOrd="0" presId="urn:microsoft.com/office/officeart/2005/8/layout/hierarchy5"/>
    <dgm:cxn modelId="{C005F785-66DA-4492-B80F-F6CB9C8CDBDA}" type="presParOf" srcId="{94CBB8D9-316E-4592-A435-C90B5CE46677}" destId="{15BC8649-71B0-46C5-95E6-52964A1B1003}" srcOrd="0" destOrd="0" presId="urn:microsoft.com/office/officeart/2005/8/layout/hierarchy5"/>
    <dgm:cxn modelId="{C9FDCA66-38D6-4D30-8473-3ADF20DAA98A}" type="presParOf" srcId="{15BC8649-71B0-46C5-95E6-52964A1B1003}" destId="{6715621E-24DD-4CBB-96CC-6C376C106555}" srcOrd="0" destOrd="0" presId="urn:microsoft.com/office/officeart/2005/8/layout/hierarchy5"/>
    <dgm:cxn modelId="{EF7AE534-A46A-4A93-AC94-E1F01B0D0F04}" type="presParOf" srcId="{6715621E-24DD-4CBB-96CC-6C376C106555}" destId="{2DF0F646-2A46-41C5-AD32-1FD8110A8E56}" srcOrd="0" destOrd="0" presId="urn:microsoft.com/office/officeart/2005/8/layout/hierarchy5"/>
    <dgm:cxn modelId="{E578FB09-1373-424F-A35B-6A293375C754}" type="presParOf" srcId="{2DF0F646-2A46-41C5-AD32-1FD8110A8E56}" destId="{734DF442-B2DC-4234-BD5B-CF6BFA4C6B92}" srcOrd="0" destOrd="0" presId="urn:microsoft.com/office/officeart/2005/8/layout/hierarchy5"/>
    <dgm:cxn modelId="{613A5255-11FD-4ABC-BEE4-CCAD8BCD8B27}" type="presParOf" srcId="{2DF0F646-2A46-41C5-AD32-1FD8110A8E56}" destId="{8A86F73D-4289-4EF0-A047-864C195C3EFE}" srcOrd="1" destOrd="0" presId="urn:microsoft.com/office/officeart/2005/8/layout/hierarchy5"/>
    <dgm:cxn modelId="{DCAC6D6A-BB55-42AB-92C2-93E72BFB9AA5}" type="presParOf" srcId="{8A86F73D-4289-4EF0-A047-864C195C3EFE}" destId="{0C864B6D-1B0C-4705-BE5F-4BAAC2333F1A}" srcOrd="0" destOrd="0" presId="urn:microsoft.com/office/officeart/2005/8/layout/hierarchy5"/>
    <dgm:cxn modelId="{67C521AF-173C-4D3F-BDD9-50EEE3250C09}" type="presParOf" srcId="{0C864B6D-1B0C-4705-BE5F-4BAAC2333F1A}" destId="{4D5AF58A-CD7E-45DA-807A-A8CD4BEFBCAB}" srcOrd="0" destOrd="0" presId="urn:microsoft.com/office/officeart/2005/8/layout/hierarchy5"/>
    <dgm:cxn modelId="{6D204B93-6A74-4B46-9C99-4184F9384014}" type="presParOf" srcId="{8A86F73D-4289-4EF0-A047-864C195C3EFE}" destId="{589BAA8A-CAAE-4B74-800E-0621D06F91E0}" srcOrd="1" destOrd="0" presId="urn:microsoft.com/office/officeart/2005/8/layout/hierarchy5"/>
    <dgm:cxn modelId="{7BC36F81-7C17-42D5-AE49-FFC4A7A23A62}" type="presParOf" srcId="{589BAA8A-CAAE-4B74-800E-0621D06F91E0}" destId="{C0A7560A-40DD-4F9A-A8CE-267C7D7F86B5}" srcOrd="0" destOrd="0" presId="urn:microsoft.com/office/officeart/2005/8/layout/hierarchy5"/>
    <dgm:cxn modelId="{0320758E-7304-495B-9DE2-D9D659E12548}" type="presParOf" srcId="{589BAA8A-CAAE-4B74-800E-0621D06F91E0}" destId="{BA8E8DEE-1CE6-4B23-B8C0-73AEB4A215A6}" srcOrd="1" destOrd="0" presId="urn:microsoft.com/office/officeart/2005/8/layout/hierarchy5"/>
    <dgm:cxn modelId="{354144E2-1939-4534-B0A4-18CAF3A0D781}" type="presParOf" srcId="{8A86F73D-4289-4EF0-A047-864C195C3EFE}" destId="{C1CFC61C-DB53-43C9-A9F8-11D93D956E26}" srcOrd="2" destOrd="0" presId="urn:microsoft.com/office/officeart/2005/8/layout/hierarchy5"/>
    <dgm:cxn modelId="{B52F4968-9EBC-48FE-8440-0461893C0F93}" type="presParOf" srcId="{C1CFC61C-DB53-43C9-A9F8-11D93D956E26}" destId="{9C377062-7091-4816-8695-DD8B220BCD72}" srcOrd="0" destOrd="0" presId="urn:microsoft.com/office/officeart/2005/8/layout/hierarchy5"/>
    <dgm:cxn modelId="{E7C1B25D-853B-4045-A623-AA2AC4DC06B1}" type="presParOf" srcId="{8A86F73D-4289-4EF0-A047-864C195C3EFE}" destId="{62368D52-D40A-49CD-A4C5-1ED9B6A71588}" srcOrd="3" destOrd="0" presId="urn:microsoft.com/office/officeart/2005/8/layout/hierarchy5"/>
    <dgm:cxn modelId="{29C76B42-1106-4280-B97E-9F452499EDDC}" type="presParOf" srcId="{62368D52-D40A-49CD-A4C5-1ED9B6A71588}" destId="{972D66DA-3D4E-477C-9496-7F6D69DBCAD2}" srcOrd="0" destOrd="0" presId="urn:microsoft.com/office/officeart/2005/8/layout/hierarchy5"/>
    <dgm:cxn modelId="{29BBDEF8-45AC-4FC7-8216-E9E4B7284417}" type="presParOf" srcId="{62368D52-D40A-49CD-A4C5-1ED9B6A71588}" destId="{A5A2B168-622D-4FBF-8806-C12C259E6B95}" srcOrd="1" destOrd="0" presId="urn:microsoft.com/office/officeart/2005/8/layout/hierarchy5"/>
    <dgm:cxn modelId="{E56E4574-1775-4BCE-9B7F-5D5CFC95ED5C}" type="presParOf" srcId="{8A86F73D-4289-4EF0-A047-864C195C3EFE}" destId="{D46CD9DF-DE96-4F00-8138-40BABF37E914}" srcOrd="4" destOrd="0" presId="urn:microsoft.com/office/officeart/2005/8/layout/hierarchy5"/>
    <dgm:cxn modelId="{B52B2D91-D805-46DA-B1F4-C939E9364713}" type="presParOf" srcId="{D46CD9DF-DE96-4F00-8138-40BABF37E914}" destId="{A4EC5971-C749-4A9E-8C37-2AEF3FECAB13}" srcOrd="0" destOrd="0" presId="urn:microsoft.com/office/officeart/2005/8/layout/hierarchy5"/>
    <dgm:cxn modelId="{ABCD84F8-9121-4215-8ED0-3CF9A398D287}" type="presParOf" srcId="{8A86F73D-4289-4EF0-A047-864C195C3EFE}" destId="{430EFB40-18D7-43BB-89A4-3B6E8694BACF}" srcOrd="5" destOrd="0" presId="urn:microsoft.com/office/officeart/2005/8/layout/hierarchy5"/>
    <dgm:cxn modelId="{F1CF61B1-89E2-463B-8049-33BF2BF5FD24}" type="presParOf" srcId="{430EFB40-18D7-43BB-89A4-3B6E8694BACF}" destId="{E5CFF679-A428-4645-8612-F9FCCEA1CC35}" srcOrd="0" destOrd="0" presId="urn:microsoft.com/office/officeart/2005/8/layout/hierarchy5"/>
    <dgm:cxn modelId="{714E53BF-9DC7-4477-90AB-5F3567AE3E14}" type="presParOf" srcId="{430EFB40-18D7-43BB-89A4-3B6E8694BACF}" destId="{A4D55D7F-531F-4F20-B692-C83E2F3D9BB2}" srcOrd="1" destOrd="0" presId="urn:microsoft.com/office/officeart/2005/8/layout/hierarchy5"/>
    <dgm:cxn modelId="{21041455-87CA-459A-B9BD-29E7CAF6F70E}" type="presParOf" srcId="{8A86F73D-4289-4EF0-A047-864C195C3EFE}" destId="{ADE34BC6-4241-4041-954F-4323459BFCD6}" srcOrd="6" destOrd="0" presId="urn:microsoft.com/office/officeart/2005/8/layout/hierarchy5"/>
    <dgm:cxn modelId="{DDD8E39A-8A16-4D7A-8230-6EBF877FC6A5}" type="presParOf" srcId="{ADE34BC6-4241-4041-954F-4323459BFCD6}" destId="{AB27A1E3-0EDC-47DC-AC70-6575AEC5EBCC}" srcOrd="0" destOrd="0" presId="urn:microsoft.com/office/officeart/2005/8/layout/hierarchy5"/>
    <dgm:cxn modelId="{89CE9364-701F-482D-9FCB-96973379BE80}" type="presParOf" srcId="{8A86F73D-4289-4EF0-A047-864C195C3EFE}" destId="{38CFD6D8-B93F-4471-A735-48CAB73C14D3}" srcOrd="7" destOrd="0" presId="urn:microsoft.com/office/officeart/2005/8/layout/hierarchy5"/>
    <dgm:cxn modelId="{690648C4-97AF-492C-8BC3-64A91670E42E}" type="presParOf" srcId="{38CFD6D8-B93F-4471-A735-48CAB73C14D3}" destId="{4151DA56-2815-47AB-B984-60D3AA132E86}" srcOrd="0" destOrd="0" presId="urn:microsoft.com/office/officeart/2005/8/layout/hierarchy5"/>
    <dgm:cxn modelId="{EAD28EBE-B92F-42F9-9464-4925DD528BDF}" type="presParOf" srcId="{38CFD6D8-B93F-4471-A735-48CAB73C14D3}" destId="{61FB5C65-4999-4CC0-8C83-A0781686704B}" srcOrd="1" destOrd="0" presId="urn:microsoft.com/office/officeart/2005/8/layout/hierarchy5"/>
    <dgm:cxn modelId="{2032AAE5-A352-4A4F-95DB-460D7BD3CDCC}" type="presParOf" srcId="{8A86F73D-4289-4EF0-A047-864C195C3EFE}" destId="{06B902E3-C344-4999-9CF6-F4463AFA1CFC}" srcOrd="8" destOrd="0" presId="urn:microsoft.com/office/officeart/2005/8/layout/hierarchy5"/>
    <dgm:cxn modelId="{0EFD10F2-C08D-48C4-BB86-CDA4C75B1214}" type="presParOf" srcId="{06B902E3-C344-4999-9CF6-F4463AFA1CFC}" destId="{E149C996-BD8B-48C1-8AB3-A244FA80A291}" srcOrd="0" destOrd="0" presId="urn:microsoft.com/office/officeart/2005/8/layout/hierarchy5"/>
    <dgm:cxn modelId="{3CD0586C-D13A-4972-86DA-188E0F5EEE01}" type="presParOf" srcId="{8A86F73D-4289-4EF0-A047-864C195C3EFE}" destId="{71624149-27DE-4F48-A523-AB5501925CE5}" srcOrd="9" destOrd="0" presId="urn:microsoft.com/office/officeart/2005/8/layout/hierarchy5"/>
    <dgm:cxn modelId="{BFF9BBE8-575E-4278-9D50-227C7829AAA6}" type="presParOf" srcId="{71624149-27DE-4F48-A523-AB5501925CE5}" destId="{BD6CF8BE-8E53-41F5-BD4A-61D93AA040A5}" srcOrd="0" destOrd="0" presId="urn:microsoft.com/office/officeart/2005/8/layout/hierarchy5"/>
    <dgm:cxn modelId="{17C666F2-2966-4661-92C2-B5A4C9444420}" type="presParOf" srcId="{71624149-27DE-4F48-A523-AB5501925CE5}" destId="{FC5EF80D-C9F2-4AA7-AE1C-12ED12AA3186}" srcOrd="1" destOrd="0" presId="urn:microsoft.com/office/officeart/2005/8/layout/hierarchy5"/>
    <dgm:cxn modelId="{624800F2-55E4-4D19-8F1B-93BC6F81E89B}" type="presParOf" srcId="{94CBB8D9-316E-4592-A435-C90B5CE46677}" destId="{A51F8342-7551-45FA-BEEA-7710BCBC82FC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8990F3-8532-4144-B04B-3DFAE420DADB}" type="doc">
      <dgm:prSet loTypeId="urn:microsoft.com/office/officeart/2005/8/layout/lProcess3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6C9AA1D-0785-4E5D-99D9-0BB8ADDB564E}">
      <dgm:prSet custT="1"/>
      <dgm:spPr/>
      <dgm:t>
        <a:bodyPr/>
        <a:lstStyle/>
        <a:p>
          <a:pPr rtl="0"/>
          <a:r>
            <a:rPr lang="en-GB" sz="2400" b="1" dirty="0" smtClean="0"/>
            <a:t>Conventional Sanger sequencing testing for either specific pathogenic mutations or mutations in a specific list of genes</a:t>
          </a:r>
          <a:endParaRPr lang="en-GB" sz="2400" b="1" dirty="0"/>
        </a:p>
      </dgm:t>
    </dgm:pt>
    <dgm:pt modelId="{70BDD405-19B6-4F20-BA24-696AFB5F3F54}" type="parTrans" cxnId="{9C8AA96E-B557-4528-A99F-50F7BDE44BF8}">
      <dgm:prSet/>
      <dgm:spPr/>
      <dgm:t>
        <a:bodyPr/>
        <a:lstStyle/>
        <a:p>
          <a:endParaRPr lang="en-GB" b="1"/>
        </a:p>
      </dgm:t>
    </dgm:pt>
    <dgm:pt modelId="{707FB43C-1ABD-4A1C-A0EA-6B29CA76B0C9}" type="sibTrans" cxnId="{9C8AA96E-B557-4528-A99F-50F7BDE44BF8}">
      <dgm:prSet/>
      <dgm:spPr/>
      <dgm:t>
        <a:bodyPr/>
        <a:lstStyle/>
        <a:p>
          <a:endParaRPr lang="en-GB" b="1"/>
        </a:p>
      </dgm:t>
    </dgm:pt>
    <dgm:pt modelId="{8559DE95-F542-4B5F-9ECD-987499AEC329}">
      <dgm:prSet custT="1"/>
      <dgm:spPr/>
      <dgm:t>
        <a:bodyPr/>
        <a:lstStyle/>
        <a:p>
          <a:pPr rtl="0"/>
          <a:r>
            <a:rPr lang="en-GB" sz="2800" b="1" smtClean="0"/>
            <a:t>Exome or genome sequencing using NGS</a:t>
          </a:r>
          <a:endParaRPr lang="en-GB" sz="2800" b="1" dirty="0"/>
        </a:p>
      </dgm:t>
    </dgm:pt>
    <dgm:pt modelId="{83BA5D68-531C-40C0-95DE-4BB40220F2FE}" type="parTrans" cxnId="{E714BDFD-8624-49E9-AE5C-2FEA67AB3B72}">
      <dgm:prSet/>
      <dgm:spPr/>
      <dgm:t>
        <a:bodyPr/>
        <a:lstStyle/>
        <a:p>
          <a:endParaRPr lang="en-GB" b="1"/>
        </a:p>
      </dgm:t>
    </dgm:pt>
    <dgm:pt modelId="{CA231F45-6784-47FB-BBAD-7B9924A08D19}" type="sibTrans" cxnId="{E714BDFD-8624-49E9-AE5C-2FEA67AB3B72}">
      <dgm:prSet/>
      <dgm:spPr/>
      <dgm:t>
        <a:bodyPr/>
        <a:lstStyle/>
        <a:p>
          <a:endParaRPr lang="en-GB" b="1"/>
        </a:p>
      </dgm:t>
    </dgm:pt>
    <dgm:pt modelId="{DB46E975-42FC-41A6-B4E3-76585B8E853B}">
      <dgm:prSet custT="1"/>
      <dgm:spPr/>
      <dgm:t>
        <a:bodyPr/>
        <a:lstStyle/>
        <a:p>
          <a:pPr rtl="0"/>
          <a:r>
            <a:rPr lang="en-GB" sz="2400" b="1" dirty="0" smtClean="0"/>
            <a:t>The intermediate approach through targeted sequencing by using panels of genes</a:t>
          </a:r>
          <a:endParaRPr lang="en-GB" sz="2400" b="1" dirty="0"/>
        </a:p>
      </dgm:t>
    </dgm:pt>
    <dgm:pt modelId="{DC7304BA-6DC4-4FB6-BE62-C1D605E27D51}" type="sibTrans" cxnId="{6C096D11-61D9-45C9-96BB-D7EE80FD03D2}">
      <dgm:prSet/>
      <dgm:spPr/>
      <dgm:t>
        <a:bodyPr/>
        <a:lstStyle/>
        <a:p>
          <a:endParaRPr lang="en-GB" b="1"/>
        </a:p>
      </dgm:t>
    </dgm:pt>
    <dgm:pt modelId="{1B719B06-FA93-47A4-98F6-FE9B0A603F93}" type="parTrans" cxnId="{6C096D11-61D9-45C9-96BB-D7EE80FD03D2}">
      <dgm:prSet/>
      <dgm:spPr/>
      <dgm:t>
        <a:bodyPr/>
        <a:lstStyle/>
        <a:p>
          <a:endParaRPr lang="en-GB" b="1"/>
        </a:p>
      </dgm:t>
    </dgm:pt>
    <dgm:pt modelId="{57959471-36C0-421C-B6B8-EB29129471C6}" type="pres">
      <dgm:prSet presAssocID="{028990F3-8532-4144-B04B-3DFAE420DAD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52804A87-779A-4E0C-9F0F-0206C1E4067E}" type="pres">
      <dgm:prSet presAssocID="{E6C9AA1D-0785-4E5D-99D9-0BB8ADDB564E}" presName="horFlow" presStyleCnt="0"/>
      <dgm:spPr/>
    </dgm:pt>
    <dgm:pt modelId="{4591B1BA-00F9-4129-8435-AB5A51B7519C}" type="pres">
      <dgm:prSet presAssocID="{E6C9AA1D-0785-4E5D-99D9-0BB8ADDB564E}" presName="bigChev" presStyleLbl="node1" presStyleIdx="0" presStyleCnt="3" custScaleX="177644"/>
      <dgm:spPr/>
      <dgm:t>
        <a:bodyPr/>
        <a:lstStyle/>
        <a:p>
          <a:endParaRPr lang="en-GB"/>
        </a:p>
      </dgm:t>
    </dgm:pt>
    <dgm:pt modelId="{CC096771-FEAD-42F8-9DD3-17F663729CBE}" type="pres">
      <dgm:prSet presAssocID="{E6C9AA1D-0785-4E5D-99D9-0BB8ADDB564E}" presName="vSp" presStyleCnt="0"/>
      <dgm:spPr/>
    </dgm:pt>
    <dgm:pt modelId="{B570C921-A7B2-406F-8B16-856F9C21D683}" type="pres">
      <dgm:prSet presAssocID="{8559DE95-F542-4B5F-9ECD-987499AEC329}" presName="horFlow" presStyleCnt="0"/>
      <dgm:spPr/>
    </dgm:pt>
    <dgm:pt modelId="{A7C59C87-61B1-4B32-9D81-B007EFA42A14}" type="pres">
      <dgm:prSet presAssocID="{8559DE95-F542-4B5F-9ECD-987499AEC329}" presName="bigChev" presStyleLbl="node1" presStyleIdx="1" presStyleCnt="3" custScaleX="177625" custLinFactNeighborY="-5971"/>
      <dgm:spPr/>
      <dgm:t>
        <a:bodyPr/>
        <a:lstStyle/>
        <a:p>
          <a:endParaRPr lang="en-GB"/>
        </a:p>
      </dgm:t>
    </dgm:pt>
    <dgm:pt modelId="{E2E22700-8B4E-4C64-93A2-389F88C15C47}" type="pres">
      <dgm:prSet presAssocID="{8559DE95-F542-4B5F-9ECD-987499AEC329}" presName="vSp" presStyleCnt="0"/>
      <dgm:spPr/>
    </dgm:pt>
    <dgm:pt modelId="{3FFC32F1-B8EB-4099-A05D-7B1303B70849}" type="pres">
      <dgm:prSet presAssocID="{DB46E975-42FC-41A6-B4E3-76585B8E853B}" presName="horFlow" presStyleCnt="0"/>
      <dgm:spPr/>
    </dgm:pt>
    <dgm:pt modelId="{E4ADE2D2-09AF-4D59-9C55-BC4E9A40F349}" type="pres">
      <dgm:prSet presAssocID="{DB46E975-42FC-41A6-B4E3-76585B8E853B}" presName="bigChev" presStyleLbl="node1" presStyleIdx="2" presStyleCnt="3" custScaleX="177625" custLinFactNeighborY="-15970"/>
      <dgm:spPr/>
      <dgm:t>
        <a:bodyPr/>
        <a:lstStyle/>
        <a:p>
          <a:endParaRPr lang="en-GB"/>
        </a:p>
      </dgm:t>
    </dgm:pt>
  </dgm:ptLst>
  <dgm:cxnLst>
    <dgm:cxn modelId="{3B7476A0-C335-4BB1-A675-FD2B77F0C1B9}" type="presOf" srcId="{028990F3-8532-4144-B04B-3DFAE420DADB}" destId="{57959471-36C0-421C-B6B8-EB29129471C6}" srcOrd="0" destOrd="0" presId="urn:microsoft.com/office/officeart/2005/8/layout/lProcess3"/>
    <dgm:cxn modelId="{6C096D11-61D9-45C9-96BB-D7EE80FD03D2}" srcId="{028990F3-8532-4144-B04B-3DFAE420DADB}" destId="{DB46E975-42FC-41A6-B4E3-76585B8E853B}" srcOrd="2" destOrd="0" parTransId="{1B719B06-FA93-47A4-98F6-FE9B0A603F93}" sibTransId="{DC7304BA-6DC4-4FB6-BE62-C1D605E27D51}"/>
    <dgm:cxn modelId="{23A05E30-5874-4B88-93C3-1BAE881DB7C8}" type="presOf" srcId="{DB46E975-42FC-41A6-B4E3-76585B8E853B}" destId="{E4ADE2D2-09AF-4D59-9C55-BC4E9A40F349}" srcOrd="0" destOrd="0" presId="urn:microsoft.com/office/officeart/2005/8/layout/lProcess3"/>
    <dgm:cxn modelId="{81568712-AD68-4EB3-BF1F-D9D88D187F79}" type="presOf" srcId="{E6C9AA1D-0785-4E5D-99D9-0BB8ADDB564E}" destId="{4591B1BA-00F9-4129-8435-AB5A51B7519C}" srcOrd="0" destOrd="0" presId="urn:microsoft.com/office/officeart/2005/8/layout/lProcess3"/>
    <dgm:cxn modelId="{9C8AA96E-B557-4528-A99F-50F7BDE44BF8}" srcId="{028990F3-8532-4144-B04B-3DFAE420DADB}" destId="{E6C9AA1D-0785-4E5D-99D9-0BB8ADDB564E}" srcOrd="0" destOrd="0" parTransId="{70BDD405-19B6-4F20-BA24-696AFB5F3F54}" sibTransId="{707FB43C-1ABD-4A1C-A0EA-6B29CA76B0C9}"/>
    <dgm:cxn modelId="{06D9C34C-B857-4B5D-B33B-9ED7F34DDAAD}" type="presOf" srcId="{8559DE95-F542-4B5F-9ECD-987499AEC329}" destId="{A7C59C87-61B1-4B32-9D81-B007EFA42A14}" srcOrd="0" destOrd="0" presId="urn:microsoft.com/office/officeart/2005/8/layout/lProcess3"/>
    <dgm:cxn modelId="{E714BDFD-8624-49E9-AE5C-2FEA67AB3B72}" srcId="{028990F3-8532-4144-B04B-3DFAE420DADB}" destId="{8559DE95-F542-4B5F-9ECD-987499AEC329}" srcOrd="1" destOrd="0" parTransId="{83BA5D68-531C-40C0-95DE-4BB40220F2FE}" sibTransId="{CA231F45-6784-47FB-BBAD-7B9924A08D19}"/>
    <dgm:cxn modelId="{FD40A9F7-C770-4D27-9811-FA75083FFF06}" type="presParOf" srcId="{57959471-36C0-421C-B6B8-EB29129471C6}" destId="{52804A87-779A-4E0C-9F0F-0206C1E4067E}" srcOrd="0" destOrd="0" presId="urn:microsoft.com/office/officeart/2005/8/layout/lProcess3"/>
    <dgm:cxn modelId="{09573605-7E59-4AB9-B8D5-200B0F797362}" type="presParOf" srcId="{52804A87-779A-4E0C-9F0F-0206C1E4067E}" destId="{4591B1BA-00F9-4129-8435-AB5A51B7519C}" srcOrd="0" destOrd="0" presId="urn:microsoft.com/office/officeart/2005/8/layout/lProcess3"/>
    <dgm:cxn modelId="{80802753-C6E4-46A6-8EC8-A765232AD418}" type="presParOf" srcId="{57959471-36C0-421C-B6B8-EB29129471C6}" destId="{CC096771-FEAD-42F8-9DD3-17F663729CBE}" srcOrd="1" destOrd="0" presId="urn:microsoft.com/office/officeart/2005/8/layout/lProcess3"/>
    <dgm:cxn modelId="{AAED6E08-8E41-4048-AFA9-FEB2C9F743C8}" type="presParOf" srcId="{57959471-36C0-421C-B6B8-EB29129471C6}" destId="{B570C921-A7B2-406F-8B16-856F9C21D683}" srcOrd="2" destOrd="0" presId="urn:microsoft.com/office/officeart/2005/8/layout/lProcess3"/>
    <dgm:cxn modelId="{375CF62F-3249-466A-B112-4169951153F3}" type="presParOf" srcId="{B570C921-A7B2-406F-8B16-856F9C21D683}" destId="{A7C59C87-61B1-4B32-9D81-B007EFA42A14}" srcOrd="0" destOrd="0" presId="urn:microsoft.com/office/officeart/2005/8/layout/lProcess3"/>
    <dgm:cxn modelId="{C034F871-D138-4228-B91B-A8E42927802A}" type="presParOf" srcId="{57959471-36C0-421C-B6B8-EB29129471C6}" destId="{E2E22700-8B4E-4C64-93A2-389F88C15C47}" srcOrd="3" destOrd="0" presId="urn:microsoft.com/office/officeart/2005/8/layout/lProcess3"/>
    <dgm:cxn modelId="{94878FAD-DA2B-4423-B51A-A4D915D24E97}" type="presParOf" srcId="{57959471-36C0-421C-B6B8-EB29129471C6}" destId="{3FFC32F1-B8EB-4099-A05D-7B1303B70849}" srcOrd="4" destOrd="0" presId="urn:microsoft.com/office/officeart/2005/8/layout/lProcess3"/>
    <dgm:cxn modelId="{520FDE16-26D1-4A35-B33B-D55C6A19ED14}" type="presParOf" srcId="{3FFC32F1-B8EB-4099-A05D-7B1303B70849}" destId="{E4ADE2D2-09AF-4D59-9C55-BC4E9A40F34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DF442-B2DC-4234-BD5B-CF6BFA4C6B92}">
      <dsp:nvSpPr>
        <dsp:cNvPr id="0" name=""/>
        <dsp:cNvSpPr/>
      </dsp:nvSpPr>
      <dsp:spPr>
        <a:xfrm>
          <a:off x="2908131" y="2691835"/>
          <a:ext cx="2339057" cy="116952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 smtClean="0"/>
            <a:t>one of </a:t>
          </a:r>
        </a:p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b="1" kern="1200" dirty="0" smtClean="0">
              <a:solidFill>
                <a:srgbClr val="C00000"/>
              </a:solidFill>
            </a:rPr>
            <a:t>5</a:t>
          </a:r>
          <a:r>
            <a:rPr lang="en-GB" sz="3300" kern="1200" dirty="0" smtClean="0"/>
            <a:t> genes</a:t>
          </a:r>
          <a:endParaRPr lang="en-GB" sz="3300" kern="1200" dirty="0"/>
        </a:p>
      </dsp:txBody>
      <dsp:txXfrm>
        <a:off x="2942385" y="2726089"/>
        <a:ext cx="2270549" cy="1101020"/>
      </dsp:txXfrm>
    </dsp:sp>
    <dsp:sp modelId="{0C864B6D-1B0C-4705-BE5F-4BAAC2333F1A}">
      <dsp:nvSpPr>
        <dsp:cNvPr id="0" name=""/>
        <dsp:cNvSpPr/>
      </dsp:nvSpPr>
      <dsp:spPr>
        <a:xfrm rot="17350740">
          <a:off x="4291005" y="1915580"/>
          <a:ext cx="284798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847988" y="1606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/>
        </a:p>
      </dsp:txBody>
      <dsp:txXfrm>
        <a:off x="5643800" y="1860442"/>
        <a:ext cx="142399" cy="142399"/>
      </dsp:txXfrm>
    </dsp:sp>
    <dsp:sp modelId="{C0A7560A-40DD-4F9A-A8CE-267C7D7F86B5}">
      <dsp:nvSpPr>
        <dsp:cNvPr id="0" name=""/>
        <dsp:cNvSpPr/>
      </dsp:nvSpPr>
      <dsp:spPr>
        <a:xfrm>
          <a:off x="6182811" y="1919"/>
          <a:ext cx="2339057" cy="1169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i="1" kern="1200" dirty="0" smtClean="0"/>
            <a:t>NPHS1</a:t>
          </a:r>
          <a:endParaRPr lang="en-GB" sz="3300" i="1" kern="1200" dirty="0"/>
        </a:p>
      </dsp:txBody>
      <dsp:txXfrm>
        <a:off x="6217065" y="36173"/>
        <a:ext cx="2270549" cy="1101020"/>
      </dsp:txXfrm>
    </dsp:sp>
    <dsp:sp modelId="{C1CFC61C-DB53-43C9-A9F8-11D93D956E26}">
      <dsp:nvSpPr>
        <dsp:cNvPr id="0" name=""/>
        <dsp:cNvSpPr/>
      </dsp:nvSpPr>
      <dsp:spPr>
        <a:xfrm rot="18289469">
          <a:off x="4895808" y="2588059"/>
          <a:ext cx="163838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38383" y="1606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00" kern="1200"/>
        </a:p>
      </dsp:txBody>
      <dsp:txXfrm>
        <a:off x="5674040" y="2563161"/>
        <a:ext cx="81919" cy="81919"/>
      </dsp:txXfrm>
    </dsp:sp>
    <dsp:sp modelId="{972D66DA-3D4E-477C-9496-7F6D69DBCAD2}">
      <dsp:nvSpPr>
        <dsp:cNvPr id="0" name=""/>
        <dsp:cNvSpPr/>
      </dsp:nvSpPr>
      <dsp:spPr>
        <a:xfrm>
          <a:off x="6182811" y="1346877"/>
          <a:ext cx="2339057" cy="1169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i="1" kern="1200" dirty="0" smtClean="0"/>
            <a:t>NPHS2</a:t>
          </a:r>
          <a:endParaRPr lang="en-GB" sz="3300" i="1" kern="1200" dirty="0"/>
        </a:p>
      </dsp:txBody>
      <dsp:txXfrm>
        <a:off x="6217065" y="1381131"/>
        <a:ext cx="2270549" cy="1101020"/>
      </dsp:txXfrm>
    </dsp:sp>
    <dsp:sp modelId="{D46CD9DF-DE96-4F00-8138-40BABF37E914}">
      <dsp:nvSpPr>
        <dsp:cNvPr id="0" name=""/>
        <dsp:cNvSpPr/>
      </dsp:nvSpPr>
      <dsp:spPr>
        <a:xfrm>
          <a:off x="5247188" y="3260537"/>
          <a:ext cx="93562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35622" y="1606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5691609" y="3253209"/>
        <a:ext cx="46781" cy="46781"/>
      </dsp:txXfrm>
    </dsp:sp>
    <dsp:sp modelId="{E5CFF679-A428-4645-8612-F9FCCEA1CC35}">
      <dsp:nvSpPr>
        <dsp:cNvPr id="0" name=""/>
        <dsp:cNvSpPr/>
      </dsp:nvSpPr>
      <dsp:spPr>
        <a:xfrm>
          <a:off x="6182811" y="2691835"/>
          <a:ext cx="2339057" cy="1169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i="1" kern="1200" dirty="0" smtClean="0"/>
            <a:t>WT1</a:t>
          </a:r>
          <a:endParaRPr lang="en-GB" sz="3300" i="1" kern="1200" dirty="0"/>
        </a:p>
      </dsp:txBody>
      <dsp:txXfrm>
        <a:off x="6217065" y="2726089"/>
        <a:ext cx="2270549" cy="1101020"/>
      </dsp:txXfrm>
    </dsp:sp>
    <dsp:sp modelId="{B9BC5893-D82C-40BE-8197-4D218495B7DD}">
      <dsp:nvSpPr>
        <dsp:cNvPr id="0" name=""/>
        <dsp:cNvSpPr/>
      </dsp:nvSpPr>
      <dsp:spPr>
        <a:xfrm rot="3310531">
          <a:off x="4895808" y="3933016"/>
          <a:ext cx="163838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38383" y="1606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00" kern="1200"/>
        </a:p>
      </dsp:txBody>
      <dsp:txXfrm>
        <a:off x="5674040" y="3908119"/>
        <a:ext cx="81919" cy="81919"/>
      </dsp:txXfrm>
    </dsp:sp>
    <dsp:sp modelId="{5561D653-3444-4760-8B53-D474FD57CA7C}">
      <dsp:nvSpPr>
        <dsp:cNvPr id="0" name=""/>
        <dsp:cNvSpPr/>
      </dsp:nvSpPr>
      <dsp:spPr>
        <a:xfrm>
          <a:off x="6182811" y="4036793"/>
          <a:ext cx="2339057" cy="1169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i="1" kern="1200" dirty="0" smtClean="0"/>
            <a:t>LAMB2</a:t>
          </a:r>
          <a:endParaRPr lang="en-GB" sz="3300" i="1" kern="1200" dirty="0"/>
        </a:p>
      </dsp:txBody>
      <dsp:txXfrm>
        <a:off x="6217065" y="4071047"/>
        <a:ext cx="2270549" cy="1101020"/>
      </dsp:txXfrm>
    </dsp:sp>
    <dsp:sp modelId="{06B902E3-C344-4999-9CF6-F4463AFA1CFC}">
      <dsp:nvSpPr>
        <dsp:cNvPr id="0" name=""/>
        <dsp:cNvSpPr/>
      </dsp:nvSpPr>
      <dsp:spPr>
        <a:xfrm rot="4249260">
          <a:off x="4291005" y="4605495"/>
          <a:ext cx="284798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847988" y="1606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/>
        </a:p>
      </dsp:txBody>
      <dsp:txXfrm>
        <a:off x="5643800" y="4550358"/>
        <a:ext cx="142399" cy="142399"/>
      </dsp:txXfrm>
    </dsp:sp>
    <dsp:sp modelId="{BD6CF8BE-8E53-41F5-BD4A-61D93AA040A5}">
      <dsp:nvSpPr>
        <dsp:cNvPr id="0" name=""/>
        <dsp:cNvSpPr/>
      </dsp:nvSpPr>
      <dsp:spPr>
        <a:xfrm>
          <a:off x="6182811" y="5381751"/>
          <a:ext cx="2339057" cy="1169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i="1" kern="1200" dirty="0" smtClean="0"/>
            <a:t>PLCE1</a:t>
          </a:r>
          <a:endParaRPr lang="en-GB" sz="3300" i="1" kern="1200" dirty="0"/>
        </a:p>
      </dsp:txBody>
      <dsp:txXfrm>
        <a:off x="6217065" y="5416005"/>
        <a:ext cx="2270549" cy="1101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DF442-B2DC-4234-BD5B-CF6BFA4C6B92}">
      <dsp:nvSpPr>
        <dsp:cNvPr id="0" name=""/>
        <dsp:cNvSpPr/>
      </dsp:nvSpPr>
      <dsp:spPr>
        <a:xfrm>
          <a:off x="4173334" y="2955419"/>
          <a:ext cx="1284721" cy="64236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700" kern="1200" dirty="0" smtClean="0"/>
        </a:p>
      </dsp:txBody>
      <dsp:txXfrm>
        <a:off x="4192148" y="2974233"/>
        <a:ext cx="1247093" cy="604732"/>
      </dsp:txXfrm>
    </dsp:sp>
    <dsp:sp modelId="{0C864B6D-1B0C-4705-BE5F-4BAAC2333F1A}">
      <dsp:nvSpPr>
        <dsp:cNvPr id="0" name=""/>
        <dsp:cNvSpPr/>
      </dsp:nvSpPr>
      <dsp:spPr>
        <a:xfrm rot="16791948">
          <a:off x="4215393" y="1790348"/>
          <a:ext cx="2999212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999212" y="882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5640019" y="1724189"/>
        <a:ext cx="149960" cy="149960"/>
      </dsp:txXfrm>
    </dsp:sp>
    <dsp:sp modelId="{C0A7560A-40DD-4F9A-A8CE-267C7D7F86B5}">
      <dsp:nvSpPr>
        <dsp:cNvPr id="0" name=""/>
        <dsp:cNvSpPr/>
      </dsp:nvSpPr>
      <dsp:spPr>
        <a:xfrm>
          <a:off x="5971944" y="559"/>
          <a:ext cx="1284721" cy="64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i="1" kern="1200" dirty="0" smtClean="0"/>
            <a:t>NPHS2</a:t>
          </a:r>
          <a:endParaRPr lang="en-GB" sz="2700" i="1" kern="1200" dirty="0"/>
        </a:p>
      </dsp:txBody>
      <dsp:txXfrm>
        <a:off x="5990758" y="19373"/>
        <a:ext cx="1247093" cy="604732"/>
      </dsp:txXfrm>
    </dsp:sp>
    <dsp:sp modelId="{C1CFC61C-DB53-43C9-A9F8-11D93D956E26}">
      <dsp:nvSpPr>
        <dsp:cNvPr id="0" name=""/>
        <dsp:cNvSpPr/>
      </dsp:nvSpPr>
      <dsp:spPr>
        <a:xfrm rot="16983315">
          <a:off x="4577527" y="2159705"/>
          <a:ext cx="227494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274945" y="882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/>
        </a:p>
      </dsp:txBody>
      <dsp:txXfrm>
        <a:off x="5658126" y="2111653"/>
        <a:ext cx="113747" cy="113747"/>
      </dsp:txXfrm>
    </dsp:sp>
    <dsp:sp modelId="{972D66DA-3D4E-477C-9496-7F6D69DBCAD2}">
      <dsp:nvSpPr>
        <dsp:cNvPr id="0" name=""/>
        <dsp:cNvSpPr/>
      </dsp:nvSpPr>
      <dsp:spPr>
        <a:xfrm>
          <a:off x="5971944" y="739274"/>
          <a:ext cx="1284721" cy="64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i="1" kern="1200" dirty="0" smtClean="0"/>
            <a:t>NPHS1</a:t>
          </a:r>
          <a:endParaRPr lang="en-GB" sz="2700" i="1" kern="1200" dirty="0"/>
        </a:p>
      </dsp:txBody>
      <dsp:txXfrm>
        <a:off x="5990758" y="758088"/>
        <a:ext cx="1247093" cy="604732"/>
      </dsp:txXfrm>
    </dsp:sp>
    <dsp:sp modelId="{D46CD9DF-DE96-4F00-8138-40BABF37E914}">
      <dsp:nvSpPr>
        <dsp:cNvPr id="0" name=""/>
        <dsp:cNvSpPr/>
      </dsp:nvSpPr>
      <dsp:spPr>
        <a:xfrm rot="17350740">
          <a:off x="4932874" y="2529063"/>
          <a:ext cx="1564250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564250" y="882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5675893" y="2498778"/>
        <a:ext cx="78212" cy="78212"/>
      </dsp:txXfrm>
    </dsp:sp>
    <dsp:sp modelId="{E5CFF679-A428-4645-8612-F9FCCEA1CC35}">
      <dsp:nvSpPr>
        <dsp:cNvPr id="0" name=""/>
        <dsp:cNvSpPr/>
      </dsp:nvSpPr>
      <dsp:spPr>
        <a:xfrm>
          <a:off x="5971944" y="1477989"/>
          <a:ext cx="1284721" cy="64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i="1" kern="1200" dirty="0" smtClean="0"/>
            <a:t>WT1</a:t>
          </a:r>
          <a:endParaRPr lang="en-GB" sz="2700" i="1" kern="1200" dirty="0"/>
        </a:p>
      </dsp:txBody>
      <dsp:txXfrm>
        <a:off x="5990758" y="1496803"/>
        <a:ext cx="1247093" cy="604732"/>
      </dsp:txXfrm>
    </dsp:sp>
    <dsp:sp modelId="{6E3AF287-008F-4B12-8AEF-1D7D5BA36F7D}">
      <dsp:nvSpPr>
        <dsp:cNvPr id="0" name=""/>
        <dsp:cNvSpPr/>
      </dsp:nvSpPr>
      <dsp:spPr>
        <a:xfrm rot="18289469">
          <a:off x="5265060" y="2898420"/>
          <a:ext cx="899878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899878" y="882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92503" y="2884745"/>
        <a:ext cx="44993" cy="44993"/>
      </dsp:txXfrm>
    </dsp:sp>
    <dsp:sp modelId="{724C11FD-C18C-4232-8C84-68915391C345}">
      <dsp:nvSpPr>
        <dsp:cNvPr id="0" name=""/>
        <dsp:cNvSpPr/>
      </dsp:nvSpPr>
      <dsp:spPr>
        <a:xfrm>
          <a:off x="5971944" y="2216704"/>
          <a:ext cx="1284721" cy="64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i="1" kern="1200" smtClean="0"/>
            <a:t>PLCE1</a:t>
          </a:r>
          <a:endParaRPr lang="en-GB" sz="2700" i="1" kern="1200" dirty="0"/>
        </a:p>
      </dsp:txBody>
      <dsp:txXfrm>
        <a:off x="5990758" y="2235518"/>
        <a:ext cx="1247093" cy="604732"/>
      </dsp:txXfrm>
    </dsp:sp>
    <dsp:sp modelId="{F74D9CE0-2D0E-4A86-877A-B787918A587C}">
      <dsp:nvSpPr>
        <dsp:cNvPr id="0" name=""/>
        <dsp:cNvSpPr/>
      </dsp:nvSpPr>
      <dsp:spPr>
        <a:xfrm>
          <a:off x="5458055" y="3267777"/>
          <a:ext cx="513888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13888" y="882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702152" y="3263752"/>
        <a:ext cx="25694" cy="25694"/>
      </dsp:txXfrm>
    </dsp:sp>
    <dsp:sp modelId="{35E9A919-DF4B-46AD-9500-89353B19B123}">
      <dsp:nvSpPr>
        <dsp:cNvPr id="0" name=""/>
        <dsp:cNvSpPr/>
      </dsp:nvSpPr>
      <dsp:spPr>
        <a:xfrm>
          <a:off x="5971944" y="2955419"/>
          <a:ext cx="1284721" cy="64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i="1" kern="1200" smtClean="0"/>
            <a:t>TRPC6</a:t>
          </a:r>
          <a:endParaRPr lang="en-GB" sz="2700" i="1" kern="1200" dirty="0"/>
        </a:p>
      </dsp:txBody>
      <dsp:txXfrm>
        <a:off x="5990758" y="2974233"/>
        <a:ext cx="1247093" cy="604732"/>
      </dsp:txXfrm>
    </dsp:sp>
    <dsp:sp modelId="{4381C34E-A381-4889-912C-38AFF37E150A}">
      <dsp:nvSpPr>
        <dsp:cNvPr id="0" name=""/>
        <dsp:cNvSpPr/>
      </dsp:nvSpPr>
      <dsp:spPr>
        <a:xfrm rot="3310531">
          <a:off x="5265060" y="3637135"/>
          <a:ext cx="899878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899878" y="882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92503" y="3623460"/>
        <a:ext cx="44993" cy="44993"/>
      </dsp:txXfrm>
    </dsp:sp>
    <dsp:sp modelId="{2DED3FA5-0999-4A5D-BE72-004E9F018C1E}">
      <dsp:nvSpPr>
        <dsp:cNvPr id="0" name=""/>
        <dsp:cNvSpPr/>
      </dsp:nvSpPr>
      <dsp:spPr>
        <a:xfrm>
          <a:off x="5971944" y="3694134"/>
          <a:ext cx="1284721" cy="64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i="1" kern="1200" dirty="0" smtClean="0"/>
            <a:t>ACTN4</a:t>
          </a:r>
          <a:endParaRPr lang="en-GB" sz="2700" i="1" kern="1200" dirty="0"/>
        </a:p>
      </dsp:txBody>
      <dsp:txXfrm>
        <a:off x="5990758" y="3712948"/>
        <a:ext cx="1247093" cy="604732"/>
      </dsp:txXfrm>
    </dsp:sp>
    <dsp:sp modelId="{06B902E3-C344-4999-9CF6-F4463AFA1CFC}">
      <dsp:nvSpPr>
        <dsp:cNvPr id="0" name=""/>
        <dsp:cNvSpPr/>
      </dsp:nvSpPr>
      <dsp:spPr>
        <a:xfrm rot="4249260">
          <a:off x="4932874" y="4006492"/>
          <a:ext cx="1564250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564250" y="882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5675893" y="3976208"/>
        <a:ext cx="78212" cy="78212"/>
      </dsp:txXfrm>
    </dsp:sp>
    <dsp:sp modelId="{BD6CF8BE-8E53-41F5-BD4A-61D93AA040A5}">
      <dsp:nvSpPr>
        <dsp:cNvPr id="0" name=""/>
        <dsp:cNvSpPr/>
      </dsp:nvSpPr>
      <dsp:spPr>
        <a:xfrm>
          <a:off x="5971944" y="4432849"/>
          <a:ext cx="1284721" cy="64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i="1" kern="1200" dirty="0" smtClean="0"/>
            <a:t> ADCK4</a:t>
          </a:r>
          <a:endParaRPr lang="en-GB" sz="2700" i="1" kern="1200" dirty="0"/>
        </a:p>
      </dsp:txBody>
      <dsp:txXfrm>
        <a:off x="5990758" y="4451663"/>
        <a:ext cx="1247093" cy="604732"/>
      </dsp:txXfrm>
    </dsp:sp>
    <dsp:sp modelId="{47F052FF-FCD5-42AE-B500-CDBA9B0E7541}">
      <dsp:nvSpPr>
        <dsp:cNvPr id="0" name=""/>
        <dsp:cNvSpPr/>
      </dsp:nvSpPr>
      <dsp:spPr>
        <a:xfrm rot="4616685">
          <a:off x="4577527" y="4375850"/>
          <a:ext cx="227494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274945" y="882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5658126" y="4327798"/>
        <a:ext cx="113747" cy="113747"/>
      </dsp:txXfrm>
    </dsp:sp>
    <dsp:sp modelId="{EE36363C-0448-4252-8025-4A7C34CE8B67}">
      <dsp:nvSpPr>
        <dsp:cNvPr id="0" name=""/>
        <dsp:cNvSpPr/>
      </dsp:nvSpPr>
      <dsp:spPr>
        <a:xfrm>
          <a:off x="5971944" y="5171564"/>
          <a:ext cx="1284721" cy="64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i="1" kern="1200" dirty="0" smtClean="0"/>
            <a:t>COQ2</a:t>
          </a:r>
          <a:endParaRPr lang="en-GB" sz="2700" i="1" kern="1200" dirty="0"/>
        </a:p>
      </dsp:txBody>
      <dsp:txXfrm>
        <a:off x="5990758" y="5190378"/>
        <a:ext cx="1247093" cy="604732"/>
      </dsp:txXfrm>
    </dsp:sp>
    <dsp:sp modelId="{62F2E9FD-A13D-4954-B15A-65BB5A09C88A}">
      <dsp:nvSpPr>
        <dsp:cNvPr id="0" name=""/>
        <dsp:cNvSpPr/>
      </dsp:nvSpPr>
      <dsp:spPr>
        <a:xfrm rot="4808052">
          <a:off x="4215393" y="4745207"/>
          <a:ext cx="2999212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999212" y="882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640019" y="4679049"/>
        <a:ext cx="149960" cy="149960"/>
      </dsp:txXfrm>
    </dsp:sp>
    <dsp:sp modelId="{11C66367-AD03-4F1A-BA98-D59E3A794EC7}">
      <dsp:nvSpPr>
        <dsp:cNvPr id="0" name=""/>
        <dsp:cNvSpPr/>
      </dsp:nvSpPr>
      <dsp:spPr>
        <a:xfrm>
          <a:off x="5971944" y="5910279"/>
          <a:ext cx="1284721" cy="64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i="1" kern="1200" dirty="0" smtClean="0"/>
            <a:t>COQ6</a:t>
          </a:r>
          <a:endParaRPr lang="en-GB" sz="2700" i="1" kern="1200" dirty="0"/>
        </a:p>
      </dsp:txBody>
      <dsp:txXfrm>
        <a:off x="5990758" y="5929093"/>
        <a:ext cx="1247093" cy="6047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DF442-B2DC-4234-BD5B-CF6BFA4C6B92}">
      <dsp:nvSpPr>
        <dsp:cNvPr id="0" name=""/>
        <dsp:cNvSpPr/>
      </dsp:nvSpPr>
      <dsp:spPr>
        <a:xfrm>
          <a:off x="2908131" y="2691835"/>
          <a:ext cx="2339057" cy="116952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Mainly one of </a:t>
          </a:r>
        </a:p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b="1" kern="1200" dirty="0" smtClean="0">
              <a:solidFill>
                <a:srgbClr val="C00000"/>
              </a:solidFill>
            </a:rPr>
            <a:t>5</a:t>
          </a:r>
          <a:r>
            <a:rPr lang="en-GB" sz="2900" kern="1200" dirty="0" smtClean="0"/>
            <a:t> genes</a:t>
          </a:r>
          <a:endParaRPr lang="en-GB" sz="2900" kern="1200" dirty="0"/>
        </a:p>
      </dsp:txBody>
      <dsp:txXfrm>
        <a:off x="2942385" y="2726089"/>
        <a:ext cx="2270549" cy="1101020"/>
      </dsp:txXfrm>
    </dsp:sp>
    <dsp:sp modelId="{0C864B6D-1B0C-4705-BE5F-4BAAC2333F1A}">
      <dsp:nvSpPr>
        <dsp:cNvPr id="0" name=""/>
        <dsp:cNvSpPr/>
      </dsp:nvSpPr>
      <dsp:spPr>
        <a:xfrm rot="17350740">
          <a:off x="4291005" y="1915580"/>
          <a:ext cx="284798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847988" y="1606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/>
        </a:p>
      </dsp:txBody>
      <dsp:txXfrm>
        <a:off x="5643800" y="1860442"/>
        <a:ext cx="142399" cy="142399"/>
      </dsp:txXfrm>
    </dsp:sp>
    <dsp:sp modelId="{C0A7560A-40DD-4F9A-A8CE-267C7D7F86B5}">
      <dsp:nvSpPr>
        <dsp:cNvPr id="0" name=""/>
        <dsp:cNvSpPr/>
      </dsp:nvSpPr>
      <dsp:spPr>
        <a:xfrm>
          <a:off x="6182811" y="1919"/>
          <a:ext cx="2339057" cy="1169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dirty="0" smtClean="0"/>
            <a:t>INF2 </a:t>
          </a:r>
        </a:p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(up to 17%)</a:t>
          </a:r>
          <a:endParaRPr lang="en-GB" sz="2900" i="1" kern="1200" dirty="0"/>
        </a:p>
      </dsp:txBody>
      <dsp:txXfrm>
        <a:off x="6217065" y="36173"/>
        <a:ext cx="2270549" cy="1101020"/>
      </dsp:txXfrm>
    </dsp:sp>
    <dsp:sp modelId="{C1CFC61C-DB53-43C9-A9F8-11D93D956E26}">
      <dsp:nvSpPr>
        <dsp:cNvPr id="0" name=""/>
        <dsp:cNvSpPr/>
      </dsp:nvSpPr>
      <dsp:spPr>
        <a:xfrm rot="18289469">
          <a:off x="4895808" y="2588059"/>
          <a:ext cx="163838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38383" y="1606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00" kern="1200"/>
        </a:p>
      </dsp:txBody>
      <dsp:txXfrm>
        <a:off x="5674040" y="2563161"/>
        <a:ext cx="81919" cy="81919"/>
      </dsp:txXfrm>
    </dsp:sp>
    <dsp:sp modelId="{972D66DA-3D4E-477C-9496-7F6D69DBCAD2}">
      <dsp:nvSpPr>
        <dsp:cNvPr id="0" name=""/>
        <dsp:cNvSpPr/>
      </dsp:nvSpPr>
      <dsp:spPr>
        <a:xfrm>
          <a:off x="6182811" y="1346877"/>
          <a:ext cx="2339057" cy="1169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dirty="0" smtClean="0"/>
            <a:t>TRPC6</a:t>
          </a:r>
        </a:p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dirty="0" smtClean="0"/>
            <a:t> </a:t>
          </a:r>
          <a:r>
            <a:rPr lang="en-GB" sz="2900" kern="1200" dirty="0" smtClean="0"/>
            <a:t>(up to 12%) </a:t>
          </a:r>
          <a:endParaRPr lang="en-GB" sz="2900" i="1" kern="1200" dirty="0"/>
        </a:p>
      </dsp:txBody>
      <dsp:txXfrm>
        <a:off x="6217065" y="1381131"/>
        <a:ext cx="2270549" cy="1101020"/>
      </dsp:txXfrm>
    </dsp:sp>
    <dsp:sp modelId="{D46CD9DF-DE96-4F00-8138-40BABF37E914}">
      <dsp:nvSpPr>
        <dsp:cNvPr id="0" name=""/>
        <dsp:cNvSpPr/>
      </dsp:nvSpPr>
      <dsp:spPr>
        <a:xfrm>
          <a:off x="5247188" y="3260537"/>
          <a:ext cx="93562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35622" y="1606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5691609" y="3253209"/>
        <a:ext cx="46781" cy="46781"/>
      </dsp:txXfrm>
    </dsp:sp>
    <dsp:sp modelId="{E5CFF679-A428-4645-8612-F9FCCEA1CC35}">
      <dsp:nvSpPr>
        <dsp:cNvPr id="0" name=""/>
        <dsp:cNvSpPr/>
      </dsp:nvSpPr>
      <dsp:spPr>
        <a:xfrm>
          <a:off x="6182811" y="2691835"/>
          <a:ext cx="2339057" cy="1169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dirty="0" smtClean="0"/>
            <a:t>ACTN4 </a:t>
          </a:r>
          <a:r>
            <a:rPr lang="en-GB" sz="2900" kern="1200" dirty="0" smtClean="0"/>
            <a:t>(3.5%) </a:t>
          </a:r>
          <a:endParaRPr lang="en-GB" sz="2900" i="1" kern="1200" dirty="0"/>
        </a:p>
      </dsp:txBody>
      <dsp:txXfrm>
        <a:off x="6217065" y="2726089"/>
        <a:ext cx="2270549" cy="1101020"/>
      </dsp:txXfrm>
    </dsp:sp>
    <dsp:sp modelId="{ADE34BC6-4241-4041-954F-4323459BFCD6}">
      <dsp:nvSpPr>
        <dsp:cNvPr id="0" name=""/>
        <dsp:cNvSpPr/>
      </dsp:nvSpPr>
      <dsp:spPr>
        <a:xfrm rot="3310531">
          <a:off x="4895808" y="3933016"/>
          <a:ext cx="163838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38383" y="1606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74040" y="3908119"/>
        <a:ext cx="81919" cy="81919"/>
      </dsp:txXfrm>
    </dsp:sp>
    <dsp:sp modelId="{4151DA56-2815-47AB-B984-60D3AA132E86}">
      <dsp:nvSpPr>
        <dsp:cNvPr id="0" name=""/>
        <dsp:cNvSpPr/>
      </dsp:nvSpPr>
      <dsp:spPr>
        <a:xfrm>
          <a:off x="6182811" y="4036793"/>
          <a:ext cx="2339057" cy="1169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smtClean="0"/>
            <a:t>PAX2</a:t>
          </a:r>
          <a:endParaRPr lang="en-US" sz="2900" kern="1200"/>
        </a:p>
      </dsp:txBody>
      <dsp:txXfrm>
        <a:off x="6217065" y="4071047"/>
        <a:ext cx="2270549" cy="1101020"/>
      </dsp:txXfrm>
    </dsp:sp>
    <dsp:sp modelId="{06B902E3-C344-4999-9CF6-F4463AFA1CFC}">
      <dsp:nvSpPr>
        <dsp:cNvPr id="0" name=""/>
        <dsp:cNvSpPr/>
      </dsp:nvSpPr>
      <dsp:spPr>
        <a:xfrm rot="4249260">
          <a:off x="4291005" y="4605495"/>
          <a:ext cx="284798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847988" y="1606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/>
        </a:p>
      </dsp:txBody>
      <dsp:txXfrm>
        <a:off x="5643800" y="4550358"/>
        <a:ext cx="142399" cy="142399"/>
      </dsp:txXfrm>
    </dsp:sp>
    <dsp:sp modelId="{BD6CF8BE-8E53-41F5-BD4A-61D93AA040A5}">
      <dsp:nvSpPr>
        <dsp:cNvPr id="0" name=""/>
        <dsp:cNvSpPr/>
      </dsp:nvSpPr>
      <dsp:spPr>
        <a:xfrm>
          <a:off x="6182811" y="5381751"/>
          <a:ext cx="2339057" cy="1169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i="1" kern="1200" dirty="0" smtClean="0"/>
            <a:t>SCARB2</a:t>
          </a:r>
          <a:endParaRPr lang="en-GB" sz="2900" i="1" kern="1200" dirty="0"/>
        </a:p>
      </dsp:txBody>
      <dsp:txXfrm>
        <a:off x="6217065" y="5416005"/>
        <a:ext cx="2270549" cy="1101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1B1BA-00F9-4129-8435-AB5A51B7519C}">
      <dsp:nvSpPr>
        <dsp:cNvPr id="0" name=""/>
        <dsp:cNvSpPr/>
      </dsp:nvSpPr>
      <dsp:spPr>
        <a:xfrm>
          <a:off x="648081" y="410"/>
          <a:ext cx="7992869" cy="179974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Conventional Sanger sequencing testing for either specific pathogenic mutations or mutations in a specific list of genes</a:t>
          </a:r>
          <a:endParaRPr lang="en-GB" sz="2400" b="1" kern="1200" dirty="0"/>
        </a:p>
      </dsp:txBody>
      <dsp:txXfrm>
        <a:off x="1547956" y="410"/>
        <a:ext cx="6193120" cy="1799749"/>
      </dsp:txXfrm>
    </dsp:sp>
    <dsp:sp modelId="{A7C59C87-61B1-4B32-9D81-B007EFA42A14}">
      <dsp:nvSpPr>
        <dsp:cNvPr id="0" name=""/>
        <dsp:cNvSpPr/>
      </dsp:nvSpPr>
      <dsp:spPr>
        <a:xfrm>
          <a:off x="648081" y="1944661"/>
          <a:ext cx="7992014" cy="1799749"/>
        </a:xfrm>
        <a:prstGeom prst="chevron">
          <a:avLst/>
        </a:prstGeom>
        <a:gradFill rotWithShape="0">
          <a:gsLst>
            <a:gs pos="0">
              <a:schemeClr val="accent5">
                <a:hueOff val="801524"/>
                <a:satOff val="-9438"/>
                <a:lumOff val="6274"/>
                <a:alphaOff val="0"/>
                <a:tint val="60000"/>
                <a:lumMod val="110000"/>
              </a:schemeClr>
            </a:gs>
            <a:gs pos="100000">
              <a:schemeClr val="accent5">
                <a:hueOff val="801524"/>
                <a:satOff val="-9438"/>
                <a:lumOff val="6274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smtClean="0"/>
            <a:t>Exome or genome sequencing using NGS</a:t>
          </a:r>
          <a:endParaRPr lang="en-GB" sz="2800" b="1" kern="1200" dirty="0"/>
        </a:p>
      </dsp:txBody>
      <dsp:txXfrm>
        <a:off x="1547956" y="1944661"/>
        <a:ext cx="6192265" cy="1799749"/>
      </dsp:txXfrm>
    </dsp:sp>
    <dsp:sp modelId="{E4ADE2D2-09AF-4D59-9C55-BC4E9A40F349}">
      <dsp:nvSpPr>
        <dsp:cNvPr id="0" name=""/>
        <dsp:cNvSpPr/>
      </dsp:nvSpPr>
      <dsp:spPr>
        <a:xfrm>
          <a:off x="648081" y="3816419"/>
          <a:ext cx="7992014" cy="1799749"/>
        </a:xfrm>
        <a:prstGeom prst="chevron">
          <a:avLst/>
        </a:prstGeom>
        <a:gradFill rotWithShape="0">
          <a:gsLst>
            <a:gs pos="0">
              <a:schemeClr val="accent5">
                <a:hueOff val="1603047"/>
                <a:satOff val="-18876"/>
                <a:lumOff val="12549"/>
                <a:alphaOff val="0"/>
                <a:tint val="60000"/>
                <a:lumMod val="110000"/>
              </a:schemeClr>
            </a:gs>
            <a:gs pos="100000">
              <a:schemeClr val="accent5">
                <a:hueOff val="1603047"/>
                <a:satOff val="-18876"/>
                <a:lumOff val="12549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The intermediate approach through targeted sequencing by using panels of genes</a:t>
          </a:r>
          <a:endParaRPr lang="en-GB" sz="2400" b="1" kern="1200" dirty="0"/>
        </a:p>
      </dsp:txBody>
      <dsp:txXfrm>
        <a:off x="1547956" y="3816419"/>
        <a:ext cx="6192265" cy="1799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A4F79-FFA1-42D2-916F-E32BFF370860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2C4D2-6564-46B3-AA29-A8E10BC62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566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2C4D2-6564-46B3-AA29-A8E10BC627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435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17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64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166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7517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514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530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7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656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53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70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11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686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26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13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60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24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35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9367D5B-DD81-4455-AA94-C3AAA874BD2C}" type="datetimeFigureOut">
              <a:rPr lang="en-GB" smtClean="0"/>
              <a:t>15/06/2019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6315FC8-8878-4151-9659-9D157B90D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730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ncbi.nlm.nih.gov/pubmed/?term=Genomic+and+clinical+profiling+of+a+national+nephrotic+syndrome+cohort+advocates+a+precision+medicine+approach+to+disease+managemen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416" y="1227610"/>
            <a:ext cx="10513168" cy="1697334"/>
          </a:xfrm>
        </p:spPr>
        <p:txBody>
          <a:bodyPr/>
          <a:lstStyle/>
          <a:p>
            <a:pPr marL="182880"/>
            <a:r>
              <a:rPr lang="en-GB" sz="4800" dirty="0"/>
              <a:t>Genetics of Steroid Resistant Nephrotic Syndrome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585" y="3356993"/>
            <a:ext cx="7632847" cy="117015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GB" dirty="0" smtClean="0"/>
              <a:t>Marwa Nabhan, MD, MRCP</a:t>
            </a:r>
          </a:p>
          <a:p>
            <a:pPr algn="ctr"/>
            <a:r>
              <a:rPr lang="en-GB" dirty="0" smtClean="0"/>
              <a:t>Assistant prof of paediatrics and paediatric nephrology</a:t>
            </a:r>
          </a:p>
          <a:p>
            <a:pPr algn="ctr"/>
            <a:r>
              <a:rPr lang="en-GB" dirty="0" smtClean="0"/>
              <a:t>Cairo University</a:t>
            </a:r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937887"/>
            <a:ext cx="2291936" cy="183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922" y="4937887"/>
            <a:ext cx="1558771" cy="1837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24" y="4937888"/>
            <a:ext cx="2699384" cy="180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9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95525"/>
            <a:ext cx="7992888" cy="6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439816" y="3573016"/>
            <a:ext cx="576064" cy="23882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799643"/>
            <a:ext cx="828533" cy="71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5087888" y="1894027"/>
            <a:ext cx="1152128" cy="129614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791744" y="6427727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 err="1">
                <a:solidFill>
                  <a:schemeClr val="bg1">
                    <a:lumMod val="50000"/>
                  </a:schemeClr>
                </a:solidFill>
              </a:rPr>
              <a:t>Bierzynska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  et al. Front </a:t>
            </a:r>
            <a:r>
              <a:rPr lang="en-GB" i="1" dirty="0" err="1">
                <a:solidFill>
                  <a:schemeClr val="bg1">
                    <a:lumMod val="50000"/>
                  </a:schemeClr>
                </a:solidFill>
              </a:rPr>
              <a:t>Endocrinol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 (2015) 23;5:226</a:t>
            </a:r>
          </a:p>
        </p:txBody>
      </p:sp>
      <p:sp>
        <p:nvSpPr>
          <p:cNvPr id="7" name="Oval 6"/>
          <p:cNvSpPr/>
          <p:nvPr/>
        </p:nvSpPr>
        <p:spPr>
          <a:xfrm>
            <a:off x="5064292" y="3573016"/>
            <a:ext cx="577956" cy="72008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736232" y="4149080"/>
            <a:ext cx="495672" cy="36004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1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1744" y="6406589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00" algn="r"/>
            <a:r>
              <a:rPr lang="en-GB" sz="1600" i="1" dirty="0">
                <a:solidFill>
                  <a:schemeClr val="bg1"/>
                </a:solidFill>
              </a:rPr>
              <a:t>Preston R et al., </a:t>
            </a:r>
            <a:r>
              <a:rPr lang="en-GB" sz="1600" i="1" dirty="0" err="1">
                <a:solidFill>
                  <a:schemeClr val="bg1"/>
                </a:solidFill>
              </a:rPr>
              <a:t>Pediatric</a:t>
            </a:r>
            <a:r>
              <a:rPr lang="en-GB" sz="1600" i="1" dirty="0">
                <a:solidFill>
                  <a:schemeClr val="bg1"/>
                </a:solidFill>
              </a:rPr>
              <a:t> Nephrology (2019) 34:195–210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839" r="8151"/>
          <a:stretch/>
        </p:blipFill>
        <p:spPr>
          <a:xfrm>
            <a:off x="2279576" y="404664"/>
            <a:ext cx="7560840" cy="2465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973"/>
          <a:stretch/>
        </p:blipFill>
        <p:spPr>
          <a:xfrm>
            <a:off x="2304902" y="2941871"/>
            <a:ext cx="7535514" cy="34647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9576" y="908720"/>
            <a:ext cx="230425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23592" y="2941870"/>
            <a:ext cx="2880320" cy="1990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89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398"/>
          <a:stretch/>
        </p:blipFill>
        <p:spPr>
          <a:xfrm>
            <a:off x="2294332" y="3861048"/>
            <a:ext cx="7474076" cy="1682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0778"/>
          <a:stretch/>
        </p:blipFill>
        <p:spPr>
          <a:xfrm>
            <a:off x="2294332" y="764704"/>
            <a:ext cx="7474076" cy="3000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6872" r="1026" b="-1240"/>
          <a:stretch/>
        </p:blipFill>
        <p:spPr>
          <a:xfrm>
            <a:off x="2304382" y="332656"/>
            <a:ext cx="7464026" cy="36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-25288" r="7701"/>
          <a:stretch/>
        </p:blipFill>
        <p:spPr>
          <a:xfrm>
            <a:off x="2304382" y="5638798"/>
            <a:ext cx="7464026" cy="670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1744" y="6406589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00" algn="r"/>
            <a:r>
              <a:rPr lang="en-GB" sz="1600" i="1" dirty="0">
                <a:solidFill>
                  <a:schemeClr val="bg1"/>
                </a:solidFill>
              </a:rPr>
              <a:t>Preston R et al., </a:t>
            </a:r>
            <a:r>
              <a:rPr lang="en-GB" sz="1600" i="1" dirty="0" err="1">
                <a:solidFill>
                  <a:schemeClr val="bg1"/>
                </a:solidFill>
              </a:rPr>
              <a:t>Pediatric</a:t>
            </a:r>
            <a:r>
              <a:rPr lang="en-GB" sz="1600" i="1" dirty="0">
                <a:solidFill>
                  <a:schemeClr val="bg1"/>
                </a:solidFill>
              </a:rPr>
              <a:t> Nephrology (2019) 34:195–210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4332" y="788078"/>
            <a:ext cx="230425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423592" y="3861048"/>
            <a:ext cx="3024336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84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355" r="5070" b="8129"/>
          <a:stretch/>
        </p:blipFill>
        <p:spPr>
          <a:xfrm>
            <a:off x="2351584" y="3789040"/>
            <a:ext cx="7488833" cy="1512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977" b="5803"/>
          <a:stretch/>
        </p:blipFill>
        <p:spPr>
          <a:xfrm>
            <a:off x="2351585" y="1124745"/>
            <a:ext cx="7488831" cy="2304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6253" r="697" b="-51241"/>
          <a:stretch/>
        </p:blipFill>
        <p:spPr>
          <a:xfrm>
            <a:off x="2351585" y="548680"/>
            <a:ext cx="7488831" cy="576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3" y="3789040"/>
            <a:ext cx="230425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338798" y="1124744"/>
            <a:ext cx="230425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3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3795" y="609600"/>
            <a:ext cx="5060497" cy="970450"/>
          </a:xfrm>
        </p:spPr>
        <p:txBody>
          <a:bodyPr>
            <a:normAutofit fontScale="90000"/>
          </a:bodyPr>
          <a:lstStyle/>
          <a:p>
            <a:r>
              <a:rPr lang="en-GB" b="1" i="1" dirty="0" smtClean="0">
                <a:solidFill>
                  <a:srgbClr val="C00000"/>
                </a:solidFill>
              </a:rPr>
              <a:t/>
            </a:r>
            <a:br>
              <a:rPr lang="en-GB" b="1" i="1" dirty="0" smtClean="0">
                <a:solidFill>
                  <a:srgbClr val="C00000"/>
                </a:solidFill>
              </a:rPr>
            </a:br>
            <a:r>
              <a:rPr lang="en-GB" b="1" i="1" dirty="0" smtClean="0">
                <a:solidFill>
                  <a:srgbClr val="C00000"/>
                </a:solidFill>
              </a:rPr>
              <a:t>NPHS1</a:t>
            </a:r>
            <a:r>
              <a:rPr lang="en-GB" i="1" dirty="0"/>
              <a:t/>
            </a:r>
            <a:br>
              <a:rPr lang="en-GB" i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1385" y="1732448"/>
            <a:ext cx="5422908" cy="5008919"/>
          </a:xfrm>
        </p:spPr>
        <p:txBody>
          <a:bodyPr>
            <a:noAutofit/>
          </a:bodyPr>
          <a:lstStyle/>
          <a:p>
            <a:r>
              <a:rPr lang="en-GB" sz="2000" dirty="0" smtClean="0"/>
              <a:t>Encodes </a:t>
            </a:r>
            <a:r>
              <a:rPr lang="en-GB" sz="2000" b="1" dirty="0" err="1" smtClean="0"/>
              <a:t>nephrin</a:t>
            </a:r>
            <a:endParaRPr lang="en-GB" sz="2000" b="1" dirty="0" smtClean="0"/>
          </a:p>
          <a:p>
            <a:r>
              <a:rPr lang="en-GB" sz="2000" dirty="0" smtClean="0"/>
              <a:t>The </a:t>
            </a:r>
            <a:r>
              <a:rPr lang="en-GB" sz="2000" dirty="0"/>
              <a:t>main gene implicated in </a:t>
            </a:r>
            <a:r>
              <a:rPr lang="en-GB" sz="2000" dirty="0" smtClean="0"/>
              <a:t>CNS</a:t>
            </a:r>
          </a:p>
          <a:p>
            <a:r>
              <a:rPr lang="en-GB" sz="2000" dirty="0" smtClean="0"/>
              <a:t>Mutation is </a:t>
            </a:r>
            <a:r>
              <a:rPr lang="en-GB" sz="2000" dirty="0"/>
              <a:t>responsible for the autosomal recessive </a:t>
            </a:r>
            <a:r>
              <a:rPr lang="en-GB" sz="2000" dirty="0" smtClean="0"/>
              <a:t>Finnish type </a:t>
            </a:r>
            <a:r>
              <a:rPr lang="en-GB" sz="2000" dirty="0"/>
              <a:t>(</a:t>
            </a:r>
            <a:r>
              <a:rPr lang="en-GB" sz="2000" dirty="0" smtClean="0"/>
              <a:t>CNF)</a:t>
            </a:r>
          </a:p>
          <a:p>
            <a:r>
              <a:rPr lang="en-GB" sz="2000" dirty="0" smtClean="0"/>
              <a:t>However</a:t>
            </a:r>
            <a:r>
              <a:rPr lang="en-GB" sz="2000" dirty="0"/>
              <a:t>, the </a:t>
            </a:r>
            <a:r>
              <a:rPr lang="en-GB" sz="2000" i="1" dirty="0"/>
              <a:t>NPHS1 </a:t>
            </a:r>
            <a:r>
              <a:rPr lang="en-GB" sz="2000" dirty="0"/>
              <a:t>mutation detection rate </a:t>
            </a:r>
            <a:r>
              <a:rPr lang="en-GB" sz="2000" dirty="0" smtClean="0"/>
              <a:t>remains high </a:t>
            </a:r>
            <a:r>
              <a:rPr lang="en-GB" sz="2000" dirty="0"/>
              <a:t>amongst non-Finnish cases of </a:t>
            </a:r>
            <a:r>
              <a:rPr lang="en-GB" sz="2000" dirty="0" smtClean="0"/>
              <a:t>CNS</a:t>
            </a:r>
          </a:p>
          <a:p>
            <a:r>
              <a:rPr lang="en-GB" sz="2000" dirty="0"/>
              <a:t>Additionally, </a:t>
            </a:r>
            <a:r>
              <a:rPr lang="en-GB" sz="2000" i="1" dirty="0"/>
              <a:t>NPHS1</a:t>
            </a:r>
            <a:r>
              <a:rPr lang="en-GB" sz="2000" dirty="0"/>
              <a:t> mutations have been identified in </a:t>
            </a:r>
            <a:r>
              <a:rPr lang="en-GB" sz="2000" dirty="0" smtClean="0"/>
              <a:t>infants and </a:t>
            </a:r>
            <a:r>
              <a:rPr lang="en-GB" sz="2000" dirty="0"/>
              <a:t>children presenting with SRNS, with the </a:t>
            </a:r>
            <a:r>
              <a:rPr lang="en-GB" sz="2000" dirty="0" smtClean="0"/>
              <a:t>rarer </a:t>
            </a:r>
            <a:r>
              <a:rPr lang="en-GB" sz="2000" dirty="0" err="1" smtClean="0"/>
              <a:t>hypomorphic</a:t>
            </a:r>
            <a:r>
              <a:rPr lang="en-GB" sz="2000" dirty="0" smtClean="0"/>
              <a:t> </a:t>
            </a:r>
            <a:r>
              <a:rPr lang="en-GB" sz="2000" dirty="0"/>
              <a:t>mutations being associated with a milder </a:t>
            </a:r>
            <a:r>
              <a:rPr lang="en-GB" sz="2000" dirty="0" smtClean="0"/>
              <a:t>late onset phenotype</a:t>
            </a:r>
            <a:endParaRPr lang="en-GB" sz="2000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5974292" y="1732449"/>
            <a:ext cx="5594316" cy="5008918"/>
          </a:xfrm>
        </p:spPr>
        <p:txBody>
          <a:bodyPr>
            <a:normAutofit/>
          </a:bodyPr>
          <a:lstStyle/>
          <a:p>
            <a:r>
              <a:rPr lang="en-GB" dirty="0" smtClean="0"/>
              <a:t>Encodes </a:t>
            </a:r>
            <a:r>
              <a:rPr lang="en-GB" dirty="0" err="1"/>
              <a:t>podocin</a:t>
            </a:r>
            <a:endParaRPr lang="en-GB" dirty="0"/>
          </a:p>
          <a:p>
            <a:r>
              <a:rPr lang="en-GB" dirty="0" smtClean="0"/>
              <a:t>NS </a:t>
            </a:r>
            <a:r>
              <a:rPr lang="en-GB" dirty="0"/>
              <a:t>in infancy (from 4 </a:t>
            </a:r>
            <a:r>
              <a:rPr lang="en-GB" dirty="0" smtClean="0"/>
              <a:t>to 12 </a:t>
            </a:r>
            <a:r>
              <a:rPr lang="en-GB" dirty="0"/>
              <a:t>months of life) and during childhood, is most </a:t>
            </a:r>
            <a:r>
              <a:rPr lang="en-GB" dirty="0" smtClean="0"/>
              <a:t>commonly attributed </a:t>
            </a:r>
            <a:r>
              <a:rPr lang="en-GB" dirty="0"/>
              <a:t>to mutations in the </a:t>
            </a:r>
            <a:r>
              <a:rPr lang="en-GB" i="1" dirty="0"/>
              <a:t>NPHS2</a:t>
            </a:r>
            <a:r>
              <a:rPr lang="en-GB" dirty="0"/>
              <a:t> </a:t>
            </a:r>
            <a:r>
              <a:rPr lang="en-GB" dirty="0" smtClean="0"/>
              <a:t>gene</a:t>
            </a:r>
          </a:p>
          <a:p>
            <a:r>
              <a:rPr lang="en-GB" dirty="0" smtClean="0"/>
              <a:t>There </a:t>
            </a:r>
            <a:r>
              <a:rPr lang="en-GB" dirty="0"/>
              <a:t>is a recognised genotype to phenotype </a:t>
            </a:r>
            <a:r>
              <a:rPr lang="en-GB" dirty="0" smtClean="0"/>
              <a:t>correlation that </a:t>
            </a:r>
            <a:r>
              <a:rPr lang="en-GB" dirty="0"/>
              <a:t>explains this phenotypic variability </a:t>
            </a:r>
            <a:endParaRPr lang="en-GB" dirty="0"/>
          </a:p>
          <a:p>
            <a:r>
              <a:rPr lang="en-GB" dirty="0"/>
              <a:t>I</a:t>
            </a:r>
            <a:r>
              <a:rPr lang="en-GB" dirty="0" smtClean="0"/>
              <a:t>t </a:t>
            </a:r>
            <a:r>
              <a:rPr lang="en-GB" dirty="0"/>
              <a:t>is </a:t>
            </a:r>
            <a:r>
              <a:rPr lang="en-GB" dirty="0" smtClean="0"/>
              <a:t>important </a:t>
            </a:r>
            <a:r>
              <a:rPr lang="en-GB" dirty="0"/>
              <a:t>to consider </a:t>
            </a:r>
            <a:r>
              <a:rPr lang="en-GB" i="1" dirty="0"/>
              <a:t>NPHS2</a:t>
            </a:r>
            <a:r>
              <a:rPr lang="en-GB" dirty="0"/>
              <a:t> </a:t>
            </a:r>
            <a:r>
              <a:rPr lang="en-GB" dirty="0" smtClean="0"/>
              <a:t>mutation as </a:t>
            </a:r>
            <a:r>
              <a:rPr lang="en-GB" dirty="0"/>
              <a:t>a cause for SRNS in a child of any </a:t>
            </a:r>
            <a:r>
              <a:rPr lang="en-GB" dirty="0" smtClean="0"/>
              <a:t>age</a:t>
            </a:r>
          </a:p>
          <a:p>
            <a:r>
              <a:rPr lang="en-GB" dirty="0" smtClean="0"/>
              <a:t>However, there is a </a:t>
            </a:r>
            <a:r>
              <a:rPr lang="en-GB" dirty="0"/>
              <a:t>low rate of </a:t>
            </a:r>
            <a:r>
              <a:rPr lang="en-GB" i="1" dirty="0"/>
              <a:t>NPHS2</a:t>
            </a:r>
            <a:r>
              <a:rPr lang="en-GB" dirty="0"/>
              <a:t> mutations in certain </a:t>
            </a:r>
            <a:r>
              <a:rPr lang="en-GB" dirty="0" smtClean="0"/>
              <a:t>ethnic groups</a:t>
            </a:r>
            <a:r>
              <a:rPr lang="en-GB" dirty="0"/>
              <a:t>, namely Chinese, Japanese and Korean</a:t>
            </a:r>
            <a:endParaRPr lang="en-GB" i="1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6023992" y="620688"/>
            <a:ext cx="5060497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 i="1" dirty="0" smtClean="0">
                <a:solidFill>
                  <a:srgbClr val="C00000"/>
                </a:solidFill>
              </a:rPr>
              <a:t/>
            </a:r>
            <a:br>
              <a:rPr lang="en-GB" sz="3600" b="1" i="1" dirty="0" smtClean="0">
                <a:solidFill>
                  <a:srgbClr val="C00000"/>
                </a:solidFill>
              </a:rPr>
            </a:br>
            <a:r>
              <a:rPr lang="en-GB" sz="3600" b="1" i="1" dirty="0" smtClean="0">
                <a:solidFill>
                  <a:srgbClr val="C00000"/>
                </a:solidFill>
              </a:rPr>
              <a:t>NPHS2</a:t>
            </a:r>
            <a:r>
              <a:rPr lang="en-GB" sz="3600" b="1" i="1" dirty="0" smtClean="0"/>
              <a:t/>
            </a:r>
            <a:br>
              <a:rPr lang="en-GB" sz="3600" b="1" i="1" dirty="0" smtClean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78635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150757" cy="970450"/>
          </a:xfrm>
        </p:spPr>
        <p:txBody>
          <a:bodyPr>
            <a:noAutofit/>
          </a:bodyPr>
          <a:lstStyle/>
          <a:p>
            <a:r>
              <a:rPr lang="en-GB" sz="2400" b="1" i="1" dirty="0">
                <a:solidFill>
                  <a:srgbClr val="C00000"/>
                </a:solidFill>
              </a:rPr>
              <a:t>PLCE1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smtClean="0">
                <a:solidFill>
                  <a:srgbClr val="C00000"/>
                </a:solidFill>
              </a:rPr>
              <a:t/>
            </a:r>
            <a:br>
              <a:rPr lang="en-GB" sz="2400" b="1" dirty="0" smtClean="0">
                <a:solidFill>
                  <a:srgbClr val="C00000"/>
                </a:solidFill>
              </a:rPr>
            </a:br>
            <a:r>
              <a:rPr lang="en-GB" sz="2400" b="1" dirty="0" smtClean="0">
                <a:solidFill>
                  <a:srgbClr val="C00000"/>
                </a:solidFill>
              </a:rPr>
              <a:t>(</a:t>
            </a:r>
            <a:r>
              <a:rPr lang="en-GB" sz="2400" b="1" dirty="0">
                <a:solidFill>
                  <a:srgbClr val="C00000"/>
                </a:solidFill>
              </a:rPr>
              <a:t>encoding phospholipase C epsilon-1)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3795" y="1732449"/>
            <a:ext cx="10150757" cy="4058751"/>
          </a:xfrm>
        </p:spPr>
        <p:txBody>
          <a:bodyPr/>
          <a:lstStyle/>
          <a:p>
            <a:r>
              <a:rPr lang="en-GB" dirty="0"/>
              <a:t>Mutations </a:t>
            </a:r>
            <a:r>
              <a:rPr lang="en-GB" dirty="0" smtClean="0"/>
              <a:t>in typically </a:t>
            </a:r>
            <a:r>
              <a:rPr lang="en-GB" dirty="0"/>
              <a:t>cause isolated DMS, with patients presenting </a:t>
            </a:r>
            <a:r>
              <a:rPr lang="en-GB" dirty="0" smtClean="0"/>
              <a:t>with severe</a:t>
            </a:r>
            <a:r>
              <a:rPr lang="en-GB" dirty="0"/>
              <a:t>, early-onset SRNS and rapid progression to </a:t>
            </a:r>
            <a:r>
              <a:rPr lang="en-GB" dirty="0" smtClean="0"/>
              <a:t>ESRD</a:t>
            </a:r>
          </a:p>
          <a:p>
            <a:r>
              <a:rPr lang="en-GB" dirty="0" smtClean="0"/>
              <a:t>Significant </a:t>
            </a:r>
            <a:r>
              <a:rPr lang="en-GB" dirty="0"/>
              <a:t>clinical heterogeneity exists, </a:t>
            </a:r>
            <a:r>
              <a:rPr lang="en-GB" dirty="0" smtClean="0"/>
              <a:t>with </a:t>
            </a:r>
            <a:r>
              <a:rPr lang="en-GB" i="1" dirty="0" smtClean="0"/>
              <a:t>PLCE1 </a:t>
            </a:r>
            <a:r>
              <a:rPr lang="en-GB" dirty="0"/>
              <a:t>mutations manifesting from birth and </a:t>
            </a:r>
            <a:r>
              <a:rPr lang="en-GB" dirty="0" smtClean="0"/>
              <a:t>throughout childhood</a:t>
            </a:r>
            <a:r>
              <a:rPr lang="en-GB" dirty="0"/>
              <a:t>, with both FSGS or DMS found </a:t>
            </a:r>
            <a:r>
              <a:rPr lang="en-GB" dirty="0" smtClean="0"/>
              <a:t>histologically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0353"/>
          <a:stretch/>
        </p:blipFill>
        <p:spPr>
          <a:xfrm>
            <a:off x="1487488" y="3356992"/>
            <a:ext cx="3620818" cy="2730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3400854"/>
            <a:ext cx="3582353" cy="268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16632"/>
            <a:ext cx="10353762" cy="970450"/>
          </a:xfrm>
        </p:spPr>
        <p:txBody>
          <a:bodyPr/>
          <a:lstStyle/>
          <a:p>
            <a:r>
              <a:rPr lang="en-GB" i="1" dirty="0">
                <a:solidFill>
                  <a:srgbClr val="C00000"/>
                </a:solidFill>
              </a:rPr>
              <a:t>WT1</a:t>
            </a:r>
            <a:r>
              <a:rPr lang="en-GB" dirty="0">
                <a:solidFill>
                  <a:srgbClr val="C00000"/>
                </a:solidFill>
              </a:rPr>
              <a:t> encodes Wilms’ tumour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980728"/>
            <a:ext cx="10353762" cy="4058751"/>
          </a:xfrm>
        </p:spPr>
        <p:txBody>
          <a:bodyPr>
            <a:normAutofit/>
          </a:bodyPr>
          <a:lstStyle/>
          <a:p>
            <a:r>
              <a:rPr lang="en-GB" dirty="0"/>
              <a:t>A</a:t>
            </a:r>
            <a:r>
              <a:rPr lang="en-GB" dirty="0" smtClean="0"/>
              <a:t> </a:t>
            </a:r>
            <a:r>
              <a:rPr lang="en-GB" dirty="0"/>
              <a:t>transcription factor </a:t>
            </a:r>
            <a:r>
              <a:rPr lang="en-GB" dirty="0" smtClean="0"/>
              <a:t>and key </a:t>
            </a:r>
            <a:r>
              <a:rPr lang="en-GB" dirty="0"/>
              <a:t>kidney development </a:t>
            </a:r>
            <a:r>
              <a:rPr lang="en-GB" dirty="0" smtClean="0"/>
              <a:t>gene</a:t>
            </a:r>
          </a:p>
          <a:p>
            <a:r>
              <a:rPr lang="en-GB" i="1" dirty="0" smtClean="0"/>
              <a:t>WT1</a:t>
            </a:r>
            <a:r>
              <a:rPr lang="en-GB" dirty="0" smtClean="0"/>
              <a:t> </a:t>
            </a:r>
            <a:r>
              <a:rPr lang="en-GB" dirty="0"/>
              <a:t>mutations </a:t>
            </a:r>
            <a:r>
              <a:rPr lang="en-GB" dirty="0" smtClean="0"/>
              <a:t>to account </a:t>
            </a:r>
            <a:r>
              <a:rPr lang="en-GB" dirty="0"/>
              <a:t>for approximately 6% of sporadic SRNS cases </a:t>
            </a:r>
            <a:r>
              <a:rPr lang="en-GB" dirty="0" smtClean="0"/>
              <a:t>in childhood</a:t>
            </a:r>
            <a:r>
              <a:rPr lang="en-GB" dirty="0"/>
              <a:t>, manifesting at any age, depending on the </a:t>
            </a:r>
            <a:r>
              <a:rPr lang="en-GB" dirty="0" smtClean="0"/>
              <a:t>underlying </a:t>
            </a:r>
            <a:r>
              <a:rPr lang="fr-FR" dirty="0" smtClean="0"/>
              <a:t>mutation </a:t>
            </a:r>
          </a:p>
          <a:p>
            <a:r>
              <a:rPr lang="fr-FR" dirty="0" err="1" smtClean="0"/>
              <a:t>Genotype</a:t>
            </a:r>
            <a:r>
              <a:rPr lang="fr-FR" dirty="0" smtClean="0"/>
              <a:t>–</a:t>
            </a:r>
            <a:r>
              <a:rPr lang="fr-FR" dirty="0" err="1" smtClean="0"/>
              <a:t>phenotype</a:t>
            </a:r>
            <a:r>
              <a:rPr lang="fr-FR" dirty="0" smtClean="0"/>
              <a:t> </a:t>
            </a:r>
            <a:r>
              <a:rPr lang="fr-FR" dirty="0" err="1" smtClean="0"/>
              <a:t>correlations</a:t>
            </a:r>
            <a:r>
              <a:rPr lang="fr-FR" dirty="0" smtClean="0"/>
              <a:t> </a:t>
            </a:r>
            <a:r>
              <a:rPr lang="en-GB" dirty="0" smtClean="0"/>
              <a:t>have </a:t>
            </a:r>
            <a:r>
              <a:rPr lang="en-GB" dirty="0"/>
              <a:t>been drawn from specific </a:t>
            </a:r>
            <a:r>
              <a:rPr lang="en-GB" i="1" dirty="0"/>
              <a:t>WT1</a:t>
            </a:r>
            <a:r>
              <a:rPr lang="en-GB" dirty="0"/>
              <a:t> </a:t>
            </a:r>
            <a:r>
              <a:rPr lang="en-GB" dirty="0" smtClean="0"/>
              <a:t>mutations</a:t>
            </a:r>
          </a:p>
          <a:p>
            <a:r>
              <a:rPr lang="en-GB" dirty="0" smtClean="0"/>
              <a:t>Of these, certain </a:t>
            </a:r>
            <a:r>
              <a:rPr lang="en-GB" dirty="0"/>
              <a:t>mutations cause early-onset, severe disease with </a:t>
            </a:r>
            <a:r>
              <a:rPr lang="en-GB" dirty="0" smtClean="0"/>
              <a:t>DMS histologically</a:t>
            </a:r>
            <a:endParaRPr lang="en-GB" dirty="0"/>
          </a:p>
          <a:p>
            <a:r>
              <a:rPr lang="en-GB" dirty="0" smtClean="0"/>
              <a:t>Or </a:t>
            </a:r>
            <a:r>
              <a:rPr lang="en-GB" dirty="0"/>
              <a:t>alternatively, late-onset SRNS with </a:t>
            </a:r>
            <a:r>
              <a:rPr lang="en-GB" dirty="0" smtClean="0"/>
              <a:t>FSGS histologically </a:t>
            </a:r>
            <a:r>
              <a:rPr lang="en-GB" dirty="0"/>
              <a:t>and slower progression to </a:t>
            </a:r>
            <a:r>
              <a:rPr lang="en-GB" dirty="0" smtClean="0"/>
              <a:t>ESRD</a:t>
            </a:r>
            <a:endParaRPr lang="en-GB" dirty="0"/>
          </a:p>
          <a:p>
            <a:r>
              <a:rPr lang="en-GB" dirty="0" smtClean="0"/>
              <a:t>It </a:t>
            </a:r>
            <a:r>
              <a:rPr lang="en-GB" dirty="0"/>
              <a:t>is </a:t>
            </a:r>
            <a:r>
              <a:rPr lang="en-GB" dirty="0" smtClean="0"/>
              <a:t>important to </a:t>
            </a:r>
            <a:r>
              <a:rPr lang="en-GB" dirty="0"/>
              <a:t>stress that WT1-related nephropathy may be an </a:t>
            </a:r>
            <a:r>
              <a:rPr lang="en-GB" dirty="0" smtClean="0"/>
              <a:t>isolated disease </a:t>
            </a:r>
            <a:r>
              <a:rPr lang="en-GB" dirty="0"/>
              <a:t>with no associated comorbidities or it may be an </a:t>
            </a:r>
            <a:r>
              <a:rPr lang="en-GB" dirty="0" smtClean="0"/>
              <a:t>initial symptom </a:t>
            </a:r>
            <a:r>
              <a:rPr lang="en-GB" dirty="0"/>
              <a:t>of syndromic SRNS with extra-renal features </a:t>
            </a:r>
            <a:r>
              <a:rPr lang="en-GB" dirty="0" smtClean="0"/>
              <a:t>manifesting later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4788253"/>
            <a:ext cx="3429000" cy="1933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353" y="4788253"/>
            <a:ext cx="1658645" cy="1933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600" y="4843947"/>
            <a:ext cx="2489869" cy="187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0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Genotype-phenotype correlation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Monogenic SRNS can be inherited in an </a:t>
            </a:r>
            <a:r>
              <a:rPr lang="en-GB" b="1" dirty="0">
                <a:solidFill>
                  <a:srgbClr val="FFC000"/>
                </a:solidFill>
              </a:rPr>
              <a:t>autosomal recessive</a:t>
            </a:r>
            <a:r>
              <a:rPr lang="en-GB" dirty="0"/>
              <a:t>,</a:t>
            </a:r>
          </a:p>
          <a:p>
            <a:pPr marL="36900" indent="0">
              <a:buNone/>
            </a:pPr>
            <a:r>
              <a:rPr lang="en-GB" b="1" dirty="0">
                <a:solidFill>
                  <a:srgbClr val="FFC000"/>
                </a:solidFill>
              </a:rPr>
              <a:t>autosomal dominant </a:t>
            </a:r>
            <a:r>
              <a:rPr lang="en-GB" dirty="0"/>
              <a:t>or </a:t>
            </a:r>
            <a:r>
              <a:rPr lang="en-GB" b="1" dirty="0">
                <a:solidFill>
                  <a:srgbClr val="FFC000"/>
                </a:solidFill>
              </a:rPr>
              <a:t>mitochondrial</a:t>
            </a:r>
            <a:r>
              <a:rPr lang="en-GB" dirty="0"/>
              <a:t> </a:t>
            </a:r>
            <a:r>
              <a:rPr lang="en-GB" dirty="0" smtClean="0"/>
              <a:t>manner</a:t>
            </a:r>
          </a:p>
          <a:p>
            <a:r>
              <a:rPr lang="en-GB" dirty="0" smtClean="0"/>
              <a:t>Most </a:t>
            </a:r>
            <a:r>
              <a:rPr lang="en-GB" dirty="0"/>
              <a:t>cases of </a:t>
            </a:r>
            <a:r>
              <a:rPr lang="en-GB" dirty="0">
                <a:solidFill>
                  <a:srgbClr val="0070C0"/>
                </a:solidFill>
              </a:rPr>
              <a:t>recessive disease </a:t>
            </a:r>
            <a:r>
              <a:rPr lang="en-GB" dirty="0"/>
              <a:t>are characterised </a:t>
            </a:r>
            <a:r>
              <a:rPr lang="en-GB" dirty="0" smtClean="0"/>
              <a:t>by:</a:t>
            </a:r>
          </a:p>
          <a:p>
            <a:pPr lvl="1"/>
            <a:r>
              <a:rPr lang="en-GB" dirty="0" smtClean="0"/>
              <a:t>an early onset</a:t>
            </a:r>
          </a:p>
          <a:p>
            <a:pPr lvl="1"/>
            <a:r>
              <a:rPr lang="en-GB" dirty="0" smtClean="0"/>
              <a:t>high penetrance</a:t>
            </a:r>
          </a:p>
          <a:p>
            <a:pPr lvl="1"/>
            <a:r>
              <a:rPr lang="en-GB" dirty="0" smtClean="0"/>
              <a:t>not </a:t>
            </a:r>
            <a:r>
              <a:rPr lang="en-GB" dirty="0"/>
              <a:t>infrequently </a:t>
            </a:r>
            <a:r>
              <a:rPr lang="en-GB" dirty="0" smtClean="0"/>
              <a:t>associated with </a:t>
            </a:r>
            <a:r>
              <a:rPr lang="en-GB" dirty="0"/>
              <a:t>extra-renal </a:t>
            </a:r>
            <a:r>
              <a:rPr lang="en-GB" dirty="0" smtClean="0"/>
              <a:t>malformations</a:t>
            </a:r>
          </a:p>
          <a:p>
            <a:r>
              <a:rPr lang="en-GB" dirty="0" smtClean="0"/>
              <a:t>In </a:t>
            </a:r>
            <a:r>
              <a:rPr lang="en-GB" dirty="0"/>
              <a:t>contrast, the </a:t>
            </a:r>
            <a:r>
              <a:rPr lang="en-GB" dirty="0" smtClean="0"/>
              <a:t>main causes </a:t>
            </a:r>
            <a:r>
              <a:rPr lang="en-GB" dirty="0"/>
              <a:t>of </a:t>
            </a:r>
            <a:r>
              <a:rPr lang="en-GB" dirty="0">
                <a:solidFill>
                  <a:srgbClr val="0070C0"/>
                </a:solidFill>
              </a:rPr>
              <a:t>dominant disease </a:t>
            </a:r>
            <a:r>
              <a:rPr lang="en-GB" dirty="0"/>
              <a:t>are associated </a:t>
            </a:r>
            <a:r>
              <a:rPr lang="en-GB" dirty="0" smtClean="0"/>
              <a:t>with:</a:t>
            </a:r>
          </a:p>
          <a:p>
            <a:pPr lvl="1"/>
            <a:r>
              <a:rPr lang="en-GB" dirty="0" smtClean="0"/>
              <a:t> later onset</a:t>
            </a:r>
          </a:p>
          <a:p>
            <a:pPr lvl="1"/>
            <a:r>
              <a:rPr lang="en-GB" dirty="0" smtClean="0"/>
              <a:t>incomplete penetrance</a:t>
            </a:r>
          </a:p>
          <a:p>
            <a:pPr lvl="1"/>
            <a:r>
              <a:rPr lang="en-GB" dirty="0" smtClean="0"/>
              <a:t>patients </a:t>
            </a:r>
            <a:r>
              <a:rPr lang="en-GB" dirty="0"/>
              <a:t>may </a:t>
            </a:r>
            <a:r>
              <a:rPr lang="en-GB" dirty="0" smtClean="0"/>
              <a:t>remain asymptomatic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07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332656"/>
            <a:ext cx="7765322" cy="970450"/>
          </a:xfrm>
        </p:spPr>
        <p:txBody>
          <a:bodyPr>
            <a:normAutofit fontScale="90000"/>
          </a:bodyPr>
          <a:lstStyle/>
          <a:p>
            <a:pPr algn="l"/>
            <a:r>
              <a:rPr lang="en-GB" sz="4400" b="1" dirty="0">
                <a:solidFill>
                  <a:srgbClr val="C00000"/>
                </a:solidFill>
              </a:rPr>
              <a:t>                           Onset</a:t>
            </a:r>
            <a:r>
              <a:rPr lang="en-GB" dirty="0" smtClean="0">
                <a:solidFill>
                  <a:srgbClr val="00B0F0"/>
                </a:solidFill>
              </a:rPr>
              <a:t/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Congenital NS</a:t>
            </a:r>
            <a:endParaRPr lang="en-GB" dirty="0">
              <a:solidFill>
                <a:srgbClr val="00B0F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6744374"/>
              </p:ext>
            </p:extLst>
          </p:nvPr>
        </p:nvGraphicFramePr>
        <p:xfrm>
          <a:off x="911424" y="269032"/>
          <a:ext cx="114300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7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132" y="332656"/>
            <a:ext cx="7765322" cy="1368152"/>
          </a:xfrm>
        </p:spPr>
        <p:txBody>
          <a:bodyPr>
            <a:normAutofit fontScale="90000"/>
          </a:bodyPr>
          <a:lstStyle/>
          <a:p>
            <a:pPr algn="l"/>
            <a:r>
              <a:rPr lang="en-GB" sz="4400" b="1" dirty="0">
                <a:solidFill>
                  <a:srgbClr val="C00000"/>
                </a:solidFill>
              </a:rPr>
              <a:t>                           Onset</a:t>
            </a:r>
            <a:r>
              <a:rPr lang="en-GB" dirty="0" smtClean="0">
                <a:solidFill>
                  <a:srgbClr val="00B0F0"/>
                </a:solidFill>
              </a:rPr>
              <a:t/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/>
              <a:t>Infantile and childhood NS</a:t>
            </a:r>
            <a:endParaRPr lang="en-GB" dirty="0">
              <a:solidFill>
                <a:srgbClr val="00B0F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981347"/>
              </p:ext>
            </p:extLst>
          </p:nvPr>
        </p:nvGraphicFramePr>
        <p:xfrm>
          <a:off x="1343472" y="188640"/>
          <a:ext cx="114300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4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  <a:endParaRPr lang="en-GB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/>
            <a:r>
              <a:rPr lang="en-GB" dirty="0" smtClean="0"/>
              <a:t>Introduction to SRNS and hereditary </a:t>
            </a:r>
            <a:r>
              <a:rPr lang="en-GB" dirty="0" err="1" smtClean="0"/>
              <a:t>podocytopathies</a:t>
            </a:r>
            <a:endParaRPr lang="en-GB" dirty="0" smtClean="0"/>
          </a:p>
          <a:p>
            <a:pPr algn="justLow"/>
            <a:r>
              <a:rPr lang="en-GB" dirty="0" smtClean="0"/>
              <a:t>Podocyte biology</a:t>
            </a:r>
          </a:p>
          <a:p>
            <a:pPr algn="justLow"/>
            <a:r>
              <a:rPr lang="en-GB" dirty="0" smtClean="0"/>
              <a:t>Genes implicated in SRNS</a:t>
            </a:r>
          </a:p>
          <a:p>
            <a:pPr algn="justLow"/>
            <a:r>
              <a:rPr lang="en-GB" dirty="0" smtClean="0"/>
              <a:t>Genotype-phenotype correlation</a:t>
            </a:r>
          </a:p>
          <a:p>
            <a:pPr algn="justLow"/>
            <a:r>
              <a:rPr lang="en-GB" dirty="0"/>
              <a:t>Potential benefits of genetic testing in nephrotic </a:t>
            </a:r>
            <a:r>
              <a:rPr lang="en-GB" dirty="0" smtClean="0"/>
              <a:t>syndrome</a:t>
            </a:r>
          </a:p>
          <a:p>
            <a:pPr algn="justLow"/>
            <a:r>
              <a:rPr lang="en-GB" dirty="0" smtClean="0"/>
              <a:t>Indications of genetic testing </a:t>
            </a:r>
          </a:p>
          <a:p>
            <a:pPr algn="justLow"/>
            <a:r>
              <a:rPr lang="en-GB" dirty="0" smtClean="0"/>
              <a:t>When to perform genetic testing?</a:t>
            </a:r>
          </a:p>
          <a:p>
            <a:pPr algn="justLow"/>
            <a:r>
              <a:rPr lang="en-GB" dirty="0" smtClean="0"/>
              <a:t>Available approaches</a:t>
            </a:r>
          </a:p>
          <a:p>
            <a:pPr marL="36900" indent="0">
              <a:buNone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5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332656"/>
            <a:ext cx="7765322" cy="1368152"/>
          </a:xfrm>
        </p:spPr>
        <p:txBody>
          <a:bodyPr>
            <a:normAutofit fontScale="90000"/>
          </a:bodyPr>
          <a:lstStyle/>
          <a:p>
            <a:pPr algn="l"/>
            <a:r>
              <a:rPr lang="en-GB" sz="4400" b="1" dirty="0">
                <a:solidFill>
                  <a:srgbClr val="C00000"/>
                </a:solidFill>
              </a:rPr>
              <a:t>                           Onset</a:t>
            </a:r>
            <a:r>
              <a:rPr lang="en-GB" dirty="0" smtClean="0">
                <a:solidFill>
                  <a:srgbClr val="00B0F0"/>
                </a:solidFill>
              </a:rPr>
              <a:t/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/>
              <a:t>Adult-onset NS</a:t>
            </a:r>
            <a:endParaRPr lang="en-GB" dirty="0">
              <a:solidFill>
                <a:srgbClr val="00B0F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915434"/>
              </p:ext>
            </p:extLst>
          </p:nvPr>
        </p:nvGraphicFramePr>
        <p:xfrm>
          <a:off x="983432" y="188640"/>
          <a:ext cx="114300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825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790" y="188640"/>
            <a:ext cx="10353762" cy="970450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rgbClr val="C00000"/>
                </a:solidFill>
              </a:rPr>
              <a:t>The genotype does not always correlate with expected phenotype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7848" y="6309657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i="1" dirty="0" err="1" smtClean="0">
                <a:solidFill>
                  <a:schemeClr val="bg1"/>
                </a:solidFill>
              </a:rPr>
              <a:t>Bierzynska</a:t>
            </a:r>
            <a:r>
              <a:rPr lang="en-GB" sz="2000" i="1" dirty="0" smtClean="0">
                <a:solidFill>
                  <a:schemeClr val="bg1"/>
                </a:solidFill>
              </a:rPr>
              <a:t> A et al., </a:t>
            </a:r>
            <a:r>
              <a:rPr lang="en-GB" sz="2000" i="1" u="sng" dirty="0" smtClean="0">
                <a:solidFill>
                  <a:schemeClr val="bg1"/>
                </a:solidFill>
                <a:hlinkClick r:id="rId2" tooltip="Kidney international."/>
              </a:rPr>
              <a:t>Kidney </a:t>
            </a:r>
            <a:r>
              <a:rPr lang="en-GB" sz="2000" i="1" u="sng" dirty="0">
                <a:solidFill>
                  <a:schemeClr val="bg1"/>
                </a:solidFill>
                <a:hlinkClick r:id="rId2" tooltip="Kidney international."/>
              </a:rPr>
              <a:t>Int.</a:t>
            </a:r>
            <a:r>
              <a:rPr lang="en-GB" sz="2000" i="1" dirty="0">
                <a:solidFill>
                  <a:schemeClr val="bg1"/>
                </a:solidFill>
              </a:rPr>
              <a:t> 2017 Apr;91(4):</a:t>
            </a:r>
            <a:r>
              <a:rPr lang="en-GB" sz="2000" i="1" dirty="0" smtClean="0">
                <a:solidFill>
                  <a:schemeClr val="bg1"/>
                </a:solidFill>
              </a:rPr>
              <a:t>937-947</a:t>
            </a:r>
            <a:endParaRPr lang="en-GB" sz="2000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47" t="10929" r="5794" b="36403"/>
          <a:stretch/>
        </p:blipFill>
        <p:spPr>
          <a:xfrm>
            <a:off x="768246" y="1280459"/>
            <a:ext cx="8640122" cy="2966012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79376" y="4293096"/>
            <a:ext cx="11424592" cy="2344663"/>
          </a:xfrm>
        </p:spPr>
        <p:txBody>
          <a:bodyPr>
            <a:noAutofit/>
          </a:bodyPr>
          <a:lstStyle/>
          <a:p>
            <a:r>
              <a:rPr lang="en-GB" sz="2400" dirty="0"/>
              <a:t>Several patients, who presented overtly with SRNS, had gene mutations usually linked to another renal phenotype</a:t>
            </a:r>
          </a:p>
          <a:p>
            <a:r>
              <a:rPr lang="en-GB" sz="2400" dirty="0"/>
              <a:t>M</a:t>
            </a:r>
            <a:r>
              <a:rPr lang="en-GB" sz="2400" dirty="0" smtClean="0"/>
              <a:t>utations </a:t>
            </a:r>
            <a:r>
              <a:rPr lang="en-GB" sz="2400" dirty="0"/>
              <a:t>in </a:t>
            </a:r>
            <a:r>
              <a:rPr lang="en-GB" sz="2400" i="1" dirty="0" smtClean="0"/>
              <a:t>OCRL </a:t>
            </a:r>
            <a:r>
              <a:rPr lang="en-GB" sz="2400" dirty="0"/>
              <a:t>(usually Dent’s disease type 2), </a:t>
            </a:r>
            <a:r>
              <a:rPr lang="en-GB" sz="2400" dirty="0" smtClean="0"/>
              <a:t> </a:t>
            </a:r>
            <a:r>
              <a:rPr lang="en-GB" sz="2400" i="1" dirty="0" smtClean="0"/>
              <a:t>COL4A3</a:t>
            </a:r>
            <a:r>
              <a:rPr lang="en-GB" sz="2400" dirty="0" smtClean="0"/>
              <a:t> (</a:t>
            </a:r>
            <a:r>
              <a:rPr lang="en-GB" sz="2400" dirty="0"/>
              <a:t>usually familial </a:t>
            </a:r>
            <a:r>
              <a:rPr lang="en-GB" sz="2400" dirty="0" err="1" smtClean="0"/>
              <a:t>hematuria</a:t>
            </a:r>
            <a:r>
              <a:rPr lang="en-GB" sz="2400" dirty="0" smtClean="0"/>
              <a:t>) and </a:t>
            </a:r>
            <a:r>
              <a:rPr lang="en-GB" sz="2400" i="1" dirty="0" smtClean="0"/>
              <a:t>DGKE</a:t>
            </a:r>
            <a:r>
              <a:rPr lang="en-GB" sz="2400" dirty="0" smtClean="0"/>
              <a:t> </a:t>
            </a:r>
            <a:r>
              <a:rPr lang="en-GB" sz="2400" dirty="0"/>
              <a:t>(usually atypical </a:t>
            </a:r>
            <a:r>
              <a:rPr lang="en-GB" sz="2400" dirty="0" err="1"/>
              <a:t>hemolytic</a:t>
            </a:r>
            <a:r>
              <a:rPr lang="en-GB" sz="2400" dirty="0"/>
              <a:t> uremic syndrome), </a:t>
            </a:r>
            <a:r>
              <a:rPr lang="en-GB" sz="2400" dirty="0" smtClean="0"/>
              <a:t>associated </a:t>
            </a:r>
            <a:r>
              <a:rPr lang="en-GB" sz="2400" dirty="0"/>
              <a:t>with specific syndromes were detected </a:t>
            </a:r>
            <a:r>
              <a:rPr lang="en-GB" sz="2400" dirty="0" smtClean="0"/>
              <a:t>in patients </a:t>
            </a:r>
            <a:r>
              <a:rPr lang="en-GB" sz="2400" dirty="0"/>
              <a:t>with isolated renal </a:t>
            </a:r>
            <a:r>
              <a:rPr lang="en-GB" sz="2400" dirty="0" smtClean="0"/>
              <a:t>disease</a:t>
            </a:r>
          </a:p>
        </p:txBody>
      </p:sp>
    </p:spTree>
    <p:extLst>
      <p:ext uri="{BB962C8B-B14F-4D97-AF65-F5344CB8AC3E}">
        <p14:creationId xmlns:p14="http://schemas.microsoft.com/office/powerpoint/2010/main" val="2709350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63" b="1599"/>
          <a:stretch/>
        </p:blipFill>
        <p:spPr>
          <a:xfrm>
            <a:off x="2270196" y="836712"/>
            <a:ext cx="7651608" cy="57606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0196" y="0"/>
            <a:ext cx="7765322" cy="97045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Syndromic SRNS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495600" y="1556792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84376" y="4293096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48000" y="3140968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84376" y="5373216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84376" y="5157192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19736" y="3356992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03712" y="1556792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03712" y="3140968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03712" y="5157192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87688" y="4293096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03712" y="5373216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63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74610" y="1824269"/>
            <a:ext cx="4996107" cy="154582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5400000">
            <a:off x="5015879" y="3831783"/>
            <a:ext cx="1713568" cy="849472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/>
          <p:cNvGrpSpPr/>
          <p:nvPr/>
        </p:nvGrpSpPr>
        <p:grpSpPr>
          <a:xfrm>
            <a:off x="4079776" y="5126235"/>
            <a:ext cx="3960440" cy="1464006"/>
            <a:chOff x="5381106" y="4981619"/>
            <a:chExt cx="2666026" cy="1968062"/>
          </a:xfrm>
        </p:grpSpPr>
        <p:sp>
          <p:nvSpPr>
            <p:cNvPr id="9" name="Rounded Rectangle 8"/>
            <p:cNvSpPr/>
            <p:nvPr/>
          </p:nvSpPr>
          <p:spPr>
            <a:xfrm>
              <a:off x="5381106" y="4981619"/>
              <a:ext cx="2666026" cy="1968062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1603047"/>
                <a:satOff val="-18876"/>
                <a:lumOff val="1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 txBox="1"/>
            <p:nvPr/>
          </p:nvSpPr>
          <p:spPr>
            <a:xfrm>
              <a:off x="5447392" y="4981619"/>
              <a:ext cx="2550740" cy="1852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rgbClr val="C00000"/>
                  </a:solidFill>
                </a:rPr>
                <a:t>Pierson Syndrome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839416" y="2517699"/>
            <a:ext cx="3240360" cy="720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1"/>
          <p:cNvSpPr>
            <a:spLocks noGrp="1"/>
          </p:cNvSpPr>
          <p:nvPr>
            <p:ph type="title"/>
          </p:nvPr>
        </p:nvSpPr>
        <p:spPr>
          <a:xfrm>
            <a:off x="913795" y="260648"/>
            <a:ext cx="10353762" cy="97045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  <a:effectLst/>
              </a:rPr>
              <a:t>Deep clinical phenotyping </a:t>
            </a:r>
            <a:endParaRPr lang="en-GB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8095091" y="5433502"/>
            <a:ext cx="1713568" cy="849472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 13"/>
          <p:cNvGrpSpPr/>
          <p:nvPr/>
        </p:nvGrpSpPr>
        <p:grpSpPr>
          <a:xfrm>
            <a:off x="9840416" y="5052954"/>
            <a:ext cx="2160240" cy="1616406"/>
            <a:chOff x="5381106" y="4981619"/>
            <a:chExt cx="2666026" cy="1968062"/>
          </a:xfrm>
        </p:grpSpPr>
        <p:sp>
          <p:nvSpPr>
            <p:cNvPr id="15" name="Rounded Rectangle 14"/>
            <p:cNvSpPr/>
            <p:nvPr/>
          </p:nvSpPr>
          <p:spPr>
            <a:xfrm>
              <a:off x="5381106" y="4981619"/>
              <a:ext cx="2666026" cy="1968062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1603047"/>
                <a:satOff val="-18876"/>
                <a:lumOff val="1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 txBox="1"/>
            <p:nvPr/>
          </p:nvSpPr>
          <p:spPr>
            <a:xfrm>
              <a:off x="5447393" y="5057664"/>
              <a:ext cx="2550741" cy="1852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i="1" dirty="0" smtClean="0">
                  <a:solidFill>
                    <a:srgbClr val="C00000"/>
                  </a:solidFill>
                  <a:latin typeface="WnnsnbAdvTT50a2f13e.I"/>
                </a:rPr>
                <a:t>LAMB2</a:t>
              </a:r>
              <a:endParaRPr lang="en-GB" sz="2400" b="1" i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9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rot="5400000">
            <a:off x="4943872" y="3529798"/>
            <a:ext cx="1713568" cy="849472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/>
          <p:cNvGrpSpPr/>
          <p:nvPr/>
        </p:nvGrpSpPr>
        <p:grpSpPr>
          <a:xfrm>
            <a:off x="2783632" y="4941168"/>
            <a:ext cx="5256584" cy="1752038"/>
            <a:chOff x="5381106" y="4981619"/>
            <a:chExt cx="2666026" cy="1968062"/>
          </a:xfrm>
        </p:grpSpPr>
        <p:sp>
          <p:nvSpPr>
            <p:cNvPr id="9" name="Rounded Rectangle 8"/>
            <p:cNvSpPr/>
            <p:nvPr/>
          </p:nvSpPr>
          <p:spPr>
            <a:xfrm>
              <a:off x="5381106" y="4981619"/>
              <a:ext cx="2666026" cy="1968062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1603047"/>
                <a:satOff val="-18876"/>
                <a:lumOff val="1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 txBox="1"/>
            <p:nvPr/>
          </p:nvSpPr>
          <p:spPr>
            <a:xfrm>
              <a:off x="5447392" y="4981619"/>
              <a:ext cx="2550740" cy="1852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rgbClr val="C00000"/>
                  </a:solidFill>
                </a:rPr>
                <a:t>Nail-Patella Syndrome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98" y="183931"/>
            <a:ext cx="7998645" cy="309703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8095091" y="5433502"/>
            <a:ext cx="1713568" cy="849472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/>
          <p:cNvGrpSpPr/>
          <p:nvPr/>
        </p:nvGrpSpPr>
        <p:grpSpPr>
          <a:xfrm>
            <a:off x="9840416" y="5052954"/>
            <a:ext cx="2160240" cy="1616406"/>
            <a:chOff x="5381106" y="4981619"/>
            <a:chExt cx="2666026" cy="1968062"/>
          </a:xfrm>
        </p:grpSpPr>
        <p:sp>
          <p:nvSpPr>
            <p:cNvPr id="13" name="Rounded Rectangle 12"/>
            <p:cNvSpPr/>
            <p:nvPr/>
          </p:nvSpPr>
          <p:spPr>
            <a:xfrm>
              <a:off x="5381106" y="4981619"/>
              <a:ext cx="2666026" cy="1968062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1603047"/>
                <a:satOff val="-18876"/>
                <a:lumOff val="1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 txBox="1"/>
            <p:nvPr/>
          </p:nvSpPr>
          <p:spPr>
            <a:xfrm>
              <a:off x="5447393" y="5057664"/>
              <a:ext cx="2550741" cy="1852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i="1" dirty="0">
                  <a:solidFill>
                    <a:srgbClr val="C00000"/>
                  </a:solidFill>
                </a:rPr>
                <a:t>LMX1B</a:t>
              </a:r>
              <a:endParaRPr lang="en-GB" sz="3600" b="1" i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00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rot="5400000">
            <a:off x="5069922" y="4115336"/>
            <a:ext cx="1713568" cy="849472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/>
          <p:cNvGrpSpPr/>
          <p:nvPr/>
        </p:nvGrpSpPr>
        <p:grpSpPr>
          <a:xfrm>
            <a:off x="3597100" y="5396856"/>
            <a:ext cx="4947173" cy="1296349"/>
            <a:chOff x="5381106" y="4981619"/>
            <a:chExt cx="2666026" cy="1968062"/>
          </a:xfrm>
        </p:grpSpPr>
        <p:sp>
          <p:nvSpPr>
            <p:cNvPr id="9" name="Rounded Rectangle 8"/>
            <p:cNvSpPr/>
            <p:nvPr/>
          </p:nvSpPr>
          <p:spPr>
            <a:xfrm>
              <a:off x="5381106" y="4981619"/>
              <a:ext cx="2666026" cy="1968062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1603047"/>
                <a:satOff val="-18876"/>
                <a:lumOff val="1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 txBox="1"/>
            <p:nvPr/>
          </p:nvSpPr>
          <p:spPr>
            <a:xfrm>
              <a:off x="5447392" y="4981619"/>
              <a:ext cx="2550740" cy="1852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rgbClr val="C00000"/>
                  </a:solidFill>
                </a:rPr>
                <a:t>Schimke immuno-osseous dysplasia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740" y="1272869"/>
            <a:ext cx="1804572" cy="2682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914" y="1276522"/>
            <a:ext cx="2408807" cy="18373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2342" y="1052736"/>
            <a:ext cx="321850" cy="78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ular Callout 5"/>
          <p:cNvSpPr/>
          <p:nvPr/>
        </p:nvSpPr>
        <p:spPr>
          <a:xfrm>
            <a:off x="1521177" y="1967280"/>
            <a:ext cx="2297676" cy="864096"/>
          </a:xfrm>
          <a:prstGeom prst="wedgeRectCallou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err="1" smtClean="0"/>
              <a:t>Spondylo</a:t>
            </a:r>
            <a:r>
              <a:rPr lang="en-US" dirty="0" smtClean="0"/>
              <a:t>-epiphyseal dysplasia</a:t>
            </a:r>
            <a:endParaRPr lang="en-US" dirty="0"/>
          </a:p>
          <a:p>
            <a:pPr algn="ctr"/>
            <a:endParaRPr lang="en-GB" dirty="0"/>
          </a:p>
        </p:txBody>
      </p:sp>
      <p:sp>
        <p:nvSpPr>
          <p:cNvPr id="11" name="Rectangular Callout 10"/>
          <p:cNvSpPr/>
          <p:nvPr/>
        </p:nvSpPr>
        <p:spPr>
          <a:xfrm>
            <a:off x="2252294" y="3189834"/>
            <a:ext cx="3330378" cy="1416517"/>
          </a:xfrm>
          <a:prstGeom prst="wedgeRectCallou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err="1" smtClean="0"/>
              <a:t>Lymphopenia</a:t>
            </a:r>
            <a:r>
              <a:rPr lang="en-US" dirty="0" smtClean="0"/>
              <a:t> with defective cellular immunity</a:t>
            </a:r>
            <a:endParaRPr lang="en-US" dirty="0"/>
          </a:p>
          <a:p>
            <a:pPr algn="ctr"/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13795" y="260648"/>
            <a:ext cx="10353762" cy="97045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  <a:effectLst/>
              </a:rPr>
              <a:t>Deep clinical phenotyping </a:t>
            </a:r>
            <a:endParaRPr lang="en-GB" b="1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840416" y="5124962"/>
            <a:ext cx="2160240" cy="1616406"/>
            <a:chOff x="5381106" y="4981619"/>
            <a:chExt cx="2666026" cy="1968062"/>
          </a:xfrm>
        </p:grpSpPr>
        <p:sp>
          <p:nvSpPr>
            <p:cNvPr id="16" name="Rounded Rectangle 15"/>
            <p:cNvSpPr/>
            <p:nvPr/>
          </p:nvSpPr>
          <p:spPr>
            <a:xfrm>
              <a:off x="5381106" y="4981619"/>
              <a:ext cx="2666026" cy="1968062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1603047"/>
                <a:satOff val="-18876"/>
                <a:lumOff val="1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 txBox="1"/>
            <p:nvPr/>
          </p:nvSpPr>
          <p:spPr>
            <a:xfrm>
              <a:off x="5447393" y="5057664"/>
              <a:ext cx="2550741" cy="1852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i="1" dirty="0">
                  <a:solidFill>
                    <a:srgbClr val="C00000"/>
                  </a:solidFill>
                  <a:latin typeface="WnnsnbAdvTT50a2f13e.I"/>
                </a:rPr>
                <a:t>SMARCL1</a:t>
              </a:r>
              <a:endParaRPr lang="en-GB" sz="2400" b="1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8540868" y="5764378"/>
            <a:ext cx="1385285" cy="614065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379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346" y="44624"/>
            <a:ext cx="7765322" cy="970450"/>
          </a:xfrm>
        </p:spPr>
        <p:txBody>
          <a:bodyPr>
            <a:noAutofit/>
          </a:bodyPr>
          <a:lstStyle/>
          <a:p>
            <a:r>
              <a:rPr lang="ar-EG" sz="2800" b="1" dirty="0">
                <a:solidFill>
                  <a:srgbClr val="FF0000"/>
                </a:solidFill>
                <a:effectLst/>
              </a:rPr>
              <a:t/>
            </a:r>
            <a:br>
              <a:rPr lang="ar-EG" sz="2800" b="1" dirty="0">
                <a:solidFill>
                  <a:srgbClr val="FF0000"/>
                </a:solidFill>
                <a:effectLst/>
              </a:rPr>
            </a:br>
            <a:r>
              <a:rPr lang="en-GB" sz="2800" b="1" dirty="0">
                <a:solidFill>
                  <a:srgbClr val="FF0000"/>
                </a:solidFill>
                <a:effectLst/>
              </a:rPr>
              <a:t>Potential benefits of genetic testing in NS</a:t>
            </a:r>
            <a:br>
              <a:rPr lang="en-GB" sz="2800" b="1" dirty="0">
                <a:solidFill>
                  <a:srgbClr val="FF0000"/>
                </a:solidFill>
                <a:effectLst/>
              </a:rPr>
            </a:br>
            <a:endParaRPr lang="en-GB" sz="28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346" y="1124744"/>
            <a:ext cx="7765322" cy="5184576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Confirmation </a:t>
            </a:r>
            <a:r>
              <a:rPr lang="en-GB" b="1" dirty="0">
                <a:solidFill>
                  <a:srgbClr val="0070C0"/>
                </a:solidFill>
              </a:rPr>
              <a:t>of a genetic defect can </a:t>
            </a:r>
            <a:r>
              <a:rPr lang="en-GB" b="1" dirty="0" smtClean="0">
                <a:solidFill>
                  <a:srgbClr val="0070C0"/>
                </a:solidFill>
              </a:rPr>
              <a:t>personalise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SRNS management: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Aids in diagnosis </a:t>
            </a:r>
            <a:r>
              <a:rPr lang="en-GB" dirty="0" err="1" smtClean="0"/>
              <a:t>esp</a:t>
            </a:r>
            <a:r>
              <a:rPr lang="en-GB" dirty="0" smtClean="0"/>
              <a:t> in fuzzy phenotype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Predicting </a:t>
            </a:r>
            <a:r>
              <a:rPr lang="en-GB" dirty="0"/>
              <a:t>clinical </a:t>
            </a:r>
            <a:r>
              <a:rPr lang="en-GB" dirty="0" smtClean="0"/>
              <a:t>course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Limiting medication exposure, or identifying a best </a:t>
            </a:r>
            <a:r>
              <a:rPr lang="en-GB" dirty="0" smtClean="0"/>
              <a:t>treatment</a:t>
            </a: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A</a:t>
            </a:r>
            <a:r>
              <a:rPr lang="en-GB" dirty="0" smtClean="0"/>
              <a:t>voiding </a:t>
            </a:r>
            <a:r>
              <a:rPr lang="en-GB" dirty="0"/>
              <a:t>renal </a:t>
            </a:r>
            <a:r>
              <a:rPr lang="en-GB" dirty="0" smtClean="0"/>
              <a:t>biopsy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Helps in determining risk of recurrent disease in kidney </a:t>
            </a:r>
            <a:r>
              <a:rPr lang="en-GB" dirty="0" smtClean="0"/>
              <a:t>transplantation</a:t>
            </a: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Risk assessment in candidate living related kidney </a:t>
            </a:r>
            <a:r>
              <a:rPr lang="en-GB" dirty="0" smtClean="0"/>
              <a:t>donors</a:t>
            </a: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P</a:t>
            </a:r>
            <a:r>
              <a:rPr lang="en-GB" dirty="0" smtClean="0"/>
              <a:t>roviding </a:t>
            </a:r>
            <a:r>
              <a:rPr lang="en-GB" dirty="0"/>
              <a:t>genetic counselling </a:t>
            </a:r>
            <a:endParaRPr lang="en-GB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Offering potential </a:t>
            </a:r>
            <a:r>
              <a:rPr lang="en-GB" dirty="0"/>
              <a:t>antenatal and pre-symptomatic </a:t>
            </a:r>
            <a:r>
              <a:rPr lang="en-GB" dirty="0" smtClean="0"/>
              <a:t>diagnosis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754" y="5546899"/>
            <a:ext cx="1800200" cy="1085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5760" y="6309321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>
                <a:solidFill>
                  <a:schemeClr val="bg1"/>
                </a:solidFill>
              </a:rPr>
              <a:t>Preston R et al., </a:t>
            </a:r>
            <a:r>
              <a:rPr lang="en-GB" i="1" dirty="0" err="1">
                <a:solidFill>
                  <a:schemeClr val="bg1"/>
                </a:solidFill>
              </a:rPr>
              <a:t>Pediatric</a:t>
            </a:r>
            <a:r>
              <a:rPr lang="en-GB" i="1" dirty="0">
                <a:solidFill>
                  <a:schemeClr val="bg1"/>
                </a:solidFill>
              </a:rPr>
              <a:t> Nephrology (2019) 34:195–210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52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7406208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0070C0"/>
                </a:solidFill>
              </a:rPr>
              <a:t>Mutations responsible for CoQ10 deficiency: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403648"/>
            <a:ext cx="8496944" cy="5193704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Rare</a:t>
            </a:r>
            <a:r>
              <a:rPr lang="en-GB" sz="2800" dirty="0"/>
              <a:t> as a cause of nephrotic syndrome but are </a:t>
            </a:r>
            <a:r>
              <a:rPr lang="en-GB" sz="2800" dirty="0">
                <a:solidFill>
                  <a:srgbClr val="FF0000"/>
                </a:solidFill>
              </a:rPr>
              <a:t>very important</a:t>
            </a:r>
            <a:r>
              <a:rPr lang="en-GB" sz="2800" dirty="0"/>
              <a:t> to recognise as </a:t>
            </a:r>
            <a:r>
              <a:rPr lang="en-GB" sz="2800" dirty="0">
                <a:solidFill>
                  <a:srgbClr val="FF0000"/>
                </a:solidFill>
              </a:rPr>
              <a:t>interventional treatment</a:t>
            </a:r>
            <a:r>
              <a:rPr lang="en-GB" sz="2800" dirty="0"/>
              <a:t> to modify the disease may be possible</a:t>
            </a:r>
          </a:p>
          <a:p>
            <a:r>
              <a:rPr lang="en-GB" sz="2800" dirty="0"/>
              <a:t>A</a:t>
            </a:r>
            <a:r>
              <a:rPr lang="en-GB" sz="2800" dirty="0" smtClean="0"/>
              <a:t>ffect </a:t>
            </a:r>
            <a:r>
              <a:rPr lang="en-GB" sz="2800" dirty="0"/>
              <a:t>the co-enzyme 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</a:rPr>
              <a:t>Q10 biosynthesis </a:t>
            </a:r>
            <a:r>
              <a:rPr lang="en-GB" sz="2800" dirty="0"/>
              <a:t>pathway, and this enzyme can be </a:t>
            </a:r>
            <a:r>
              <a:rPr lang="en-GB" sz="2800" dirty="0">
                <a:solidFill>
                  <a:schemeClr val="accent5"/>
                </a:solidFill>
              </a:rPr>
              <a:t>orally supplemented</a:t>
            </a:r>
            <a:endParaRPr lang="en-GB" sz="2600" b="1" dirty="0">
              <a:solidFill>
                <a:schemeClr val="accent5"/>
              </a:solidFill>
            </a:endParaRPr>
          </a:p>
          <a:p>
            <a:r>
              <a:rPr lang="en-GB" sz="2600" b="1" i="1" dirty="0">
                <a:solidFill>
                  <a:schemeClr val="accent5"/>
                </a:solidFill>
              </a:rPr>
              <a:t>COQ2: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Codes </a:t>
            </a:r>
            <a:r>
              <a:rPr lang="en-GB" dirty="0"/>
              <a:t>for a protein involved in the </a:t>
            </a:r>
            <a:r>
              <a:rPr lang="en-GB" dirty="0" smtClean="0"/>
              <a:t>biosynthetic pathway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May </a:t>
            </a:r>
            <a:r>
              <a:rPr lang="en-GB" dirty="0"/>
              <a:t>cause isolated nephropathy (</a:t>
            </a:r>
            <a:r>
              <a:rPr lang="en-GB" dirty="0" smtClean="0">
                <a:solidFill>
                  <a:schemeClr val="accent6"/>
                </a:solidFill>
              </a:rPr>
              <a:t>collapsing </a:t>
            </a:r>
            <a:r>
              <a:rPr lang="en-GB" dirty="0" err="1" smtClean="0">
                <a:solidFill>
                  <a:schemeClr val="accent6"/>
                </a:solidFill>
              </a:rPr>
              <a:t>glomerulopathy</a:t>
            </a:r>
            <a:r>
              <a:rPr lang="en-GB" dirty="0" smtClean="0">
                <a:solidFill>
                  <a:schemeClr val="accent6"/>
                </a:solidFill>
              </a:rPr>
              <a:t> </a:t>
            </a:r>
            <a:r>
              <a:rPr lang="en-GB" dirty="0">
                <a:solidFill>
                  <a:schemeClr val="accent6"/>
                </a:solidFill>
              </a:rPr>
              <a:t>or crescentic </a:t>
            </a:r>
            <a:r>
              <a:rPr lang="en-GB" dirty="0" err="1" smtClean="0">
                <a:solidFill>
                  <a:schemeClr val="accent6"/>
                </a:solidFill>
              </a:rPr>
              <a:t>glomerulosclerosis</a:t>
            </a:r>
            <a:r>
              <a:rPr lang="en-GB" dirty="0" smtClean="0"/>
              <a:t>) or with an encephalopathy</a:t>
            </a:r>
            <a:endParaRPr lang="en-GB" dirty="0"/>
          </a:p>
          <a:p>
            <a:pPr marL="228600" lvl="1"/>
            <a:r>
              <a:rPr lang="en-GB" sz="2600" b="1" i="1" dirty="0">
                <a:solidFill>
                  <a:schemeClr val="accent5"/>
                </a:solidFill>
              </a:rPr>
              <a:t>PDSS2:</a:t>
            </a:r>
            <a:r>
              <a:rPr lang="en-GB" sz="1400" i="1" dirty="0"/>
              <a:t>   </a:t>
            </a:r>
            <a:endParaRPr lang="en-GB" sz="2400" b="1" i="1" dirty="0">
              <a:solidFill>
                <a:schemeClr val="accent5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Codes </a:t>
            </a:r>
            <a:r>
              <a:rPr lang="en-GB" dirty="0"/>
              <a:t>for the </a:t>
            </a:r>
            <a:r>
              <a:rPr lang="en-GB" dirty="0" smtClean="0"/>
              <a:t>first enzyme </a:t>
            </a:r>
            <a:r>
              <a:rPr lang="en-GB" dirty="0"/>
              <a:t>in the </a:t>
            </a:r>
            <a:r>
              <a:rPr lang="en-GB" dirty="0" smtClean="0"/>
              <a:t>pathway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Has </a:t>
            </a:r>
            <a:r>
              <a:rPr lang="en-GB" dirty="0"/>
              <a:t>been described in a case </a:t>
            </a:r>
            <a:r>
              <a:rPr lang="en-GB" dirty="0" smtClean="0"/>
              <a:t>of severe </a:t>
            </a:r>
            <a:r>
              <a:rPr lang="en-GB" dirty="0">
                <a:solidFill>
                  <a:schemeClr val="accent6"/>
                </a:solidFill>
              </a:rPr>
              <a:t>Leigh’s syndrome </a:t>
            </a:r>
            <a:r>
              <a:rPr lang="en-GB" dirty="0"/>
              <a:t>with </a:t>
            </a:r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seizures</a:t>
            </a:r>
            <a:r>
              <a:rPr lang="en-GB" b="1" dirty="0"/>
              <a:t>, </a:t>
            </a:r>
            <a:r>
              <a:rPr lang="en-GB" b="1" dirty="0" err="1">
                <a:solidFill>
                  <a:schemeClr val="accent3">
                    <a:lumMod val="50000"/>
                  </a:schemeClr>
                </a:solidFill>
              </a:rPr>
              <a:t>hypotonia</a:t>
            </a:r>
            <a:r>
              <a:rPr lang="en-GB" b="1" dirty="0"/>
              <a:t>, </a:t>
            </a:r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cortical blindness </a:t>
            </a:r>
            <a:r>
              <a:rPr lang="en-GB" dirty="0"/>
              <a:t>and </a:t>
            </a:r>
            <a:r>
              <a:rPr lang="en-GB" dirty="0" err="1" smtClean="0"/>
              <a:t>nephrosis</a:t>
            </a:r>
            <a:endParaRPr lang="en-GB" dirty="0" smtClean="0"/>
          </a:p>
          <a:p>
            <a:pPr marL="45720" indent="0" algn="r">
              <a:buNone/>
            </a:pPr>
            <a:endParaRPr lang="en-GB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519936" y="6309320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i="1" dirty="0" err="1">
                <a:solidFill>
                  <a:schemeClr val="bg1"/>
                </a:solidFill>
              </a:rPr>
              <a:t>Saleem</a:t>
            </a:r>
            <a:r>
              <a:rPr lang="en-GB" sz="2000" i="1" dirty="0">
                <a:solidFill>
                  <a:schemeClr val="bg1"/>
                </a:solidFill>
              </a:rPr>
              <a:t>, </a:t>
            </a:r>
            <a:r>
              <a:rPr lang="en-GB" sz="2000" i="1" dirty="0" err="1">
                <a:solidFill>
                  <a:schemeClr val="bg1"/>
                </a:solidFill>
              </a:rPr>
              <a:t>Pediatr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Nephrol</a:t>
            </a:r>
            <a:r>
              <a:rPr lang="en-GB" sz="2000" i="1" dirty="0">
                <a:solidFill>
                  <a:schemeClr val="bg1"/>
                </a:solidFill>
              </a:rPr>
              <a:t> 2013</a:t>
            </a:r>
          </a:p>
          <a:p>
            <a:pPr algn="r"/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560" y="404664"/>
            <a:ext cx="7765322" cy="5832648"/>
          </a:xfrm>
        </p:spPr>
        <p:txBody>
          <a:bodyPr>
            <a:normAutofit/>
          </a:bodyPr>
          <a:lstStyle/>
          <a:p>
            <a:pPr marL="0" lvl="1"/>
            <a:r>
              <a:rPr lang="en-GB" sz="2600" b="1" i="1" dirty="0">
                <a:solidFill>
                  <a:schemeClr val="accent5"/>
                </a:solidFill>
              </a:rPr>
              <a:t>COQ6:</a:t>
            </a:r>
          </a:p>
          <a:p>
            <a:pPr marL="617220" lvl="2" indent="-342900">
              <a:buFont typeface="Wingdings" panose="05000000000000000000" pitchFamily="2" charset="2"/>
              <a:buChar char="Ø"/>
            </a:pPr>
            <a:r>
              <a:rPr lang="en-GB" sz="2200" dirty="0" smtClean="0"/>
              <a:t>Causes </a:t>
            </a:r>
            <a:r>
              <a:rPr lang="en-GB" sz="2200" dirty="0">
                <a:solidFill>
                  <a:schemeClr val="accent6"/>
                </a:solidFill>
              </a:rPr>
              <a:t>early onset SRNS </a:t>
            </a:r>
            <a:r>
              <a:rPr lang="en-GB" sz="2200" dirty="0"/>
              <a:t>and </a:t>
            </a:r>
            <a:r>
              <a:rPr lang="en-GB" sz="2200" dirty="0">
                <a:solidFill>
                  <a:schemeClr val="accent6"/>
                </a:solidFill>
              </a:rPr>
              <a:t>sensorineural deafness</a:t>
            </a:r>
            <a:endParaRPr lang="en-GB" sz="2200" dirty="0"/>
          </a:p>
          <a:p>
            <a:pPr marL="617220" lvl="2" indent="-342900">
              <a:buFont typeface="Wingdings" panose="05000000000000000000" pitchFamily="2" charset="2"/>
              <a:buChar char="Ø"/>
            </a:pPr>
            <a:r>
              <a:rPr lang="en-GB" sz="2200" dirty="0" smtClean="0"/>
              <a:t>Reports of patients treated </a:t>
            </a:r>
            <a:r>
              <a:rPr lang="en-GB" sz="2200" dirty="0"/>
              <a:t>with COQ10 supplementation orally and appeared to respond with a lowering proteinuria</a:t>
            </a:r>
            <a:endParaRPr lang="en-GB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GB" sz="2400" b="1" i="1" dirty="0" smtClean="0">
                <a:solidFill>
                  <a:schemeClr val="accent5">
                    <a:lumMod val="75000"/>
                  </a:schemeClr>
                </a:solidFill>
              </a:rPr>
              <a:t>ADCK4: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dirty="0"/>
              <a:t>mutations have been found to cause </a:t>
            </a:r>
            <a:r>
              <a:rPr lang="en-GB" dirty="0" smtClean="0"/>
              <a:t>isolated SRNS </a:t>
            </a:r>
            <a:r>
              <a:rPr lang="en-GB" dirty="0"/>
              <a:t>with histologically characterised FSGS, </a:t>
            </a:r>
            <a:r>
              <a:rPr lang="en-GB" dirty="0" smtClean="0"/>
              <a:t>manifesting from </a:t>
            </a:r>
            <a:r>
              <a:rPr lang="en-GB" dirty="0"/>
              <a:t>infancy </a:t>
            </a:r>
            <a:r>
              <a:rPr lang="en-GB" dirty="0" smtClean="0"/>
              <a:t>through </a:t>
            </a:r>
            <a:r>
              <a:rPr lang="en-GB" dirty="0"/>
              <a:t>early </a:t>
            </a:r>
            <a:r>
              <a:rPr lang="en-GB" dirty="0" smtClean="0"/>
              <a:t>adulthood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Interventional treatment </a:t>
            </a:r>
            <a:r>
              <a:rPr lang="en-GB" dirty="0"/>
              <a:t>with COQ10 supplementation has </a:t>
            </a:r>
            <a:r>
              <a:rPr lang="en-GB" dirty="0" smtClean="0"/>
              <a:t>been shown </a:t>
            </a:r>
            <a:r>
              <a:rPr lang="en-GB" dirty="0"/>
              <a:t>to modify disease progression </a:t>
            </a:r>
            <a:endParaRPr lang="en-GB" dirty="0" smtClean="0"/>
          </a:p>
          <a:p>
            <a:pPr lvl="0">
              <a:buClr>
                <a:srgbClr val="DADADA"/>
              </a:buClr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</a:t>
            </a:r>
            <a:r>
              <a:rPr lang="en-GB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utations </a:t>
            </a: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that cause </a:t>
            </a:r>
            <a:r>
              <a:rPr lang="en-GB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MELAS</a:t>
            </a: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(mitochondrial myopathy, encephalopathy, lactic acidosis and stroke-like episodes) and CoQ10 deficiency can also cause FSGS in </a:t>
            </a:r>
            <a:r>
              <a:rPr lang="en-GB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isolation</a:t>
            </a: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351584" y="5949280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n-GB" sz="2000" i="1" dirty="0">
                <a:solidFill>
                  <a:schemeClr val="bg1"/>
                </a:solidFill>
              </a:rPr>
              <a:t>Ashraf S et al., J </a:t>
            </a:r>
            <a:r>
              <a:rPr lang="en-GB" sz="2000" i="1" dirty="0" err="1">
                <a:solidFill>
                  <a:schemeClr val="bg1"/>
                </a:solidFill>
              </a:rPr>
              <a:t>Clin</a:t>
            </a:r>
            <a:r>
              <a:rPr lang="en-GB" sz="2000" i="1" dirty="0">
                <a:solidFill>
                  <a:schemeClr val="bg1"/>
                </a:solidFill>
              </a:rPr>
              <a:t> Invest 123:5179–5189</a:t>
            </a:r>
          </a:p>
          <a:p>
            <a:pPr marL="0" lvl="1" algn="r"/>
            <a:r>
              <a:rPr lang="en-GB" sz="2000" i="1" dirty="0">
                <a:solidFill>
                  <a:schemeClr val="bg1"/>
                </a:solidFill>
              </a:rPr>
              <a:t>Yamagata et al., J Am </a:t>
            </a:r>
            <a:r>
              <a:rPr lang="en-GB" sz="2000" i="1" dirty="0" err="1">
                <a:solidFill>
                  <a:schemeClr val="bg1"/>
                </a:solidFill>
              </a:rPr>
              <a:t>Soc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Nephrol</a:t>
            </a:r>
            <a:r>
              <a:rPr lang="en-GB" sz="2000" i="1" dirty="0">
                <a:solidFill>
                  <a:schemeClr val="bg1"/>
                </a:solidFill>
              </a:rPr>
              <a:t> 2002</a:t>
            </a:r>
          </a:p>
          <a:p>
            <a:pPr marL="0" lvl="1" algn="r"/>
            <a:endParaRPr lang="en-GB" sz="2000" i="1" dirty="0">
              <a:solidFill>
                <a:schemeClr val="bg1"/>
              </a:solidFill>
            </a:endParaRPr>
          </a:p>
          <a:p>
            <a:pPr algn="r"/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14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Clinical indications for genetic testing in SRNS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Congenital </a:t>
            </a:r>
            <a:r>
              <a:rPr lang="en-GB" dirty="0"/>
              <a:t>or infantile-onset </a:t>
            </a:r>
          </a:p>
          <a:p>
            <a:r>
              <a:rPr lang="en-GB" dirty="0" smtClean="0"/>
              <a:t>Childhood-onset </a:t>
            </a:r>
            <a:endParaRPr lang="en-GB" dirty="0"/>
          </a:p>
          <a:p>
            <a:r>
              <a:rPr lang="en-GB" dirty="0" smtClean="0"/>
              <a:t>Family </a:t>
            </a:r>
            <a:r>
              <a:rPr lang="en-GB" dirty="0"/>
              <a:t>history </a:t>
            </a:r>
            <a:r>
              <a:rPr lang="en-GB" dirty="0" smtClean="0"/>
              <a:t>of NS</a:t>
            </a:r>
            <a:endParaRPr lang="en-GB" dirty="0"/>
          </a:p>
          <a:p>
            <a:r>
              <a:rPr lang="en-GB" dirty="0" smtClean="0"/>
              <a:t>Consanguinity</a:t>
            </a:r>
            <a:endParaRPr lang="en-GB" dirty="0"/>
          </a:p>
          <a:p>
            <a:r>
              <a:rPr lang="en-GB" dirty="0" smtClean="0"/>
              <a:t>Extra-renal manifestations</a:t>
            </a:r>
          </a:p>
          <a:p>
            <a:r>
              <a:rPr lang="en-GB" dirty="0"/>
              <a:t>L</a:t>
            </a:r>
            <a:r>
              <a:rPr lang="en-GB" dirty="0" smtClean="0"/>
              <a:t>ack </a:t>
            </a:r>
            <a:r>
              <a:rPr lang="en-GB" dirty="0"/>
              <a:t>of response to immunosuppressive </a:t>
            </a:r>
            <a:r>
              <a:rPr lang="en-GB" dirty="0" smtClean="0"/>
              <a:t>drugs</a:t>
            </a:r>
          </a:p>
          <a:p>
            <a:r>
              <a:rPr lang="en-GB" dirty="0" smtClean="0"/>
              <a:t>Histological </a:t>
            </a:r>
            <a:r>
              <a:rPr lang="en-GB" dirty="0"/>
              <a:t>findings of idiopathic FSGS </a:t>
            </a:r>
            <a:r>
              <a:rPr lang="en-GB" dirty="0" smtClean="0"/>
              <a:t>or DMS </a:t>
            </a:r>
            <a:r>
              <a:rPr lang="en-GB" dirty="0"/>
              <a:t>on renal </a:t>
            </a:r>
            <a:r>
              <a:rPr lang="en-GB" dirty="0" smtClean="0"/>
              <a:t>biopsy</a:t>
            </a:r>
          </a:p>
          <a:p>
            <a:pPr marL="36900" indent="0">
              <a:buNone/>
            </a:pPr>
            <a:r>
              <a:rPr lang="en-GB" dirty="0" smtClean="0"/>
              <a:t> 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292" y="1732450"/>
            <a:ext cx="267637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83633" y="332656"/>
            <a:ext cx="6512511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Introduction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919536" y="1467722"/>
            <a:ext cx="8496944" cy="5328592"/>
          </a:xfrm>
        </p:spPr>
        <p:txBody>
          <a:bodyPr>
            <a:normAutofit/>
          </a:bodyPr>
          <a:lstStyle/>
          <a:p>
            <a:r>
              <a:rPr lang="en-GB" dirty="0"/>
              <a:t>Approximately </a:t>
            </a: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 </a:t>
            </a:r>
            <a:r>
              <a:rPr lang="en-GB" dirty="0"/>
              <a:t>of children with nephrotic syndrome will be resistant to steroids and other immunosuppression either at first presentation or </a:t>
            </a:r>
            <a:r>
              <a:rPr lang="en-GB" dirty="0" smtClean="0"/>
              <a:t>subsequently</a:t>
            </a:r>
          </a:p>
          <a:p>
            <a:r>
              <a:rPr lang="en-GB" dirty="0" smtClean="0"/>
              <a:t>SRNS is a common </a:t>
            </a:r>
            <a:r>
              <a:rPr lang="en-GB" dirty="0"/>
              <a:t>cause of chronic kidney disease in </a:t>
            </a:r>
            <a:r>
              <a:rPr lang="en-GB" dirty="0" smtClean="0"/>
              <a:t>childhood</a:t>
            </a:r>
            <a:endParaRPr lang="en-GB" dirty="0"/>
          </a:p>
          <a:p>
            <a:r>
              <a:rPr lang="en-GB" dirty="0" smtClean="0"/>
              <a:t>Significant </a:t>
            </a:r>
            <a:r>
              <a:rPr lang="en-GB" dirty="0"/>
              <a:t>risk of rapid progression to end-stage </a:t>
            </a:r>
            <a:r>
              <a:rPr lang="en-GB" dirty="0" smtClean="0"/>
              <a:t>kidney disease (ESKD)</a:t>
            </a:r>
          </a:p>
          <a:p>
            <a:r>
              <a:rPr lang="en-GB" dirty="0"/>
              <a:t>50% of SRNS patients will develop ESKD within 15 years</a:t>
            </a:r>
          </a:p>
          <a:p>
            <a:pPr marL="36900" indent="0">
              <a:buNone/>
            </a:pPr>
            <a:endParaRPr lang="en-GB" dirty="0" smtClean="0"/>
          </a:p>
          <a:p>
            <a:r>
              <a:rPr lang="en-GB" dirty="0" smtClean="0"/>
              <a:t>The histological pattern will include mostly FSGS and</a:t>
            </a:r>
            <a:r>
              <a:rPr lang="en-GB" dirty="0"/>
              <a:t>, to a lesser extent, minimal change disease (MCD) or </a:t>
            </a:r>
            <a:r>
              <a:rPr lang="en-GB" dirty="0" smtClean="0"/>
              <a:t>diffuse mesangial </a:t>
            </a:r>
            <a:r>
              <a:rPr lang="en-GB" dirty="0"/>
              <a:t>sclerosis (</a:t>
            </a:r>
            <a:r>
              <a:rPr lang="en-GB" dirty="0" smtClean="0"/>
              <a:t>DMS)</a:t>
            </a:r>
          </a:p>
          <a:p>
            <a:pPr marL="36900" indent="0">
              <a:buNone/>
            </a:pPr>
            <a:endParaRPr lang="en-GB" dirty="0"/>
          </a:p>
          <a:p>
            <a:pPr marL="36900" indent="0" algn="r">
              <a:buNone/>
            </a:pPr>
            <a:r>
              <a:rPr lang="en-GB" i="1" dirty="0">
                <a:solidFill>
                  <a:schemeClr val="bg1"/>
                </a:solidFill>
              </a:rPr>
              <a:t>Benoit </a:t>
            </a:r>
            <a:r>
              <a:rPr lang="en-GB" i="1" dirty="0" smtClean="0">
                <a:solidFill>
                  <a:schemeClr val="bg1"/>
                </a:solidFill>
              </a:rPr>
              <a:t>G</a:t>
            </a:r>
            <a:r>
              <a:rPr lang="en-GB" i="1" dirty="0">
                <a:solidFill>
                  <a:schemeClr val="bg1"/>
                </a:solidFill>
              </a:rPr>
              <a:t> </a:t>
            </a:r>
            <a:r>
              <a:rPr lang="en-GB" i="1" dirty="0" smtClean="0">
                <a:solidFill>
                  <a:schemeClr val="bg1"/>
                </a:solidFill>
              </a:rPr>
              <a:t>et al., </a:t>
            </a:r>
            <a:r>
              <a:rPr lang="en-GB" i="1" dirty="0" err="1" smtClean="0">
                <a:solidFill>
                  <a:schemeClr val="bg1"/>
                </a:solidFill>
              </a:rPr>
              <a:t>Pediatr</a:t>
            </a:r>
            <a:r>
              <a:rPr lang="en-GB" i="1" dirty="0" smtClean="0">
                <a:solidFill>
                  <a:schemeClr val="bg1"/>
                </a:solidFill>
              </a:rPr>
              <a:t> </a:t>
            </a:r>
            <a:r>
              <a:rPr lang="en-GB" i="1" dirty="0" err="1">
                <a:solidFill>
                  <a:schemeClr val="bg1"/>
                </a:solidFill>
              </a:rPr>
              <a:t>Nephrol</a:t>
            </a:r>
            <a:r>
              <a:rPr lang="en-GB" i="1" dirty="0">
                <a:solidFill>
                  <a:schemeClr val="bg1"/>
                </a:solidFill>
              </a:rPr>
              <a:t> (2010) </a:t>
            </a:r>
            <a:r>
              <a:rPr lang="en-GB" i="1" dirty="0" smtClean="0">
                <a:solidFill>
                  <a:schemeClr val="bg1"/>
                </a:solidFill>
              </a:rPr>
              <a:t>25:1621–1632</a:t>
            </a: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7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When to perform?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When </a:t>
            </a:r>
            <a:r>
              <a:rPr lang="en-GB" dirty="0"/>
              <a:t>important clinical decisions need to be </a:t>
            </a:r>
            <a:r>
              <a:rPr lang="en-GB" dirty="0" smtClean="0"/>
              <a:t>made regarding:</a:t>
            </a:r>
          </a:p>
          <a:p>
            <a:pPr lvl="1"/>
            <a:r>
              <a:rPr lang="en-GB" dirty="0" smtClean="0"/>
              <a:t>The </a:t>
            </a:r>
            <a:r>
              <a:rPr lang="en-GB" dirty="0"/>
              <a:t>need for renal </a:t>
            </a:r>
            <a:r>
              <a:rPr lang="en-GB" dirty="0" smtClean="0"/>
              <a:t>biopsy</a:t>
            </a:r>
          </a:p>
          <a:p>
            <a:pPr lvl="1"/>
            <a:r>
              <a:rPr lang="en-GB" dirty="0" smtClean="0"/>
              <a:t>The </a:t>
            </a:r>
            <a:r>
              <a:rPr lang="en-GB" dirty="0"/>
              <a:t>intensity and </a:t>
            </a:r>
            <a:r>
              <a:rPr lang="en-GB" dirty="0" smtClean="0"/>
              <a:t>duration of immunosuppression </a:t>
            </a:r>
          </a:p>
          <a:p>
            <a:r>
              <a:rPr lang="en-GB" dirty="0" smtClean="0"/>
              <a:t>Pre-transplantation</a:t>
            </a:r>
          </a:p>
          <a:p>
            <a:r>
              <a:rPr lang="en-GB" dirty="0" smtClean="0"/>
              <a:t>When syndromic SRNS is suspected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7" y="3933057"/>
            <a:ext cx="2877561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71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850106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approaches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03512" y="1124744"/>
          <a:ext cx="9289032" cy="590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3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Generation Sequencing Era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68760"/>
            <a:ext cx="8229600" cy="4857403"/>
          </a:xfrm>
        </p:spPr>
        <p:txBody>
          <a:bodyPr/>
          <a:lstStyle/>
          <a:p>
            <a:pPr marL="0" indent="0" algn="justLow">
              <a:buNone/>
            </a:pPr>
            <a:r>
              <a:rPr lang="en-GB" dirty="0" smtClean="0"/>
              <a:t>The recent advent of NGS has unveiled enormous potential, allowing a single advanced sequencing machine to read billions of base pairs within a week </a:t>
            </a:r>
          </a:p>
          <a:p>
            <a:r>
              <a:rPr lang="en-GB" dirty="0"/>
              <a:t>If next-generation sequencing (NGS) technology is accessible, screening should utilise a gene panel including, but not limited to, the most common monogenic causes of SRNS</a:t>
            </a:r>
          </a:p>
          <a:p>
            <a:r>
              <a:rPr lang="en-GB" dirty="0"/>
              <a:t>If NGS technology is inaccessible, genes should be screened in numerical order of frequency per age group</a:t>
            </a:r>
          </a:p>
          <a:p>
            <a:r>
              <a:rPr lang="en-GB" dirty="0"/>
              <a:t>Ethnicity and histological findings should trigger preferential screening of certain genes</a:t>
            </a:r>
          </a:p>
          <a:p>
            <a:pPr marL="0" indent="0" algn="justLow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83" y="5013176"/>
            <a:ext cx="2877233" cy="136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83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968106"/>
            <a:ext cx="8656475" cy="5701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096" y="116632"/>
            <a:ext cx="7765322" cy="97045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Approach to mutational screening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519" y="6175190"/>
            <a:ext cx="6316003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TAKE HOME MESSAGE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50"/>
            <a:ext cx="10353761" cy="4720886"/>
          </a:xfrm>
        </p:spPr>
        <p:txBody>
          <a:bodyPr>
            <a:normAutofit/>
          </a:bodyPr>
          <a:lstStyle/>
          <a:p>
            <a:r>
              <a:rPr lang="en-GB" dirty="0" smtClean="0"/>
              <a:t>SRNS </a:t>
            </a:r>
            <a:r>
              <a:rPr lang="en-GB" dirty="0"/>
              <a:t>is a common cause of chronic kidney disease in childhood and has a significant risk of rapid progression to </a:t>
            </a:r>
            <a:r>
              <a:rPr lang="en-GB" dirty="0" smtClean="0"/>
              <a:t>ESKD</a:t>
            </a:r>
            <a:endParaRPr lang="en-GB" dirty="0"/>
          </a:p>
          <a:p>
            <a:r>
              <a:rPr lang="en-GB" dirty="0" smtClean="0"/>
              <a:t>The </a:t>
            </a:r>
            <a:r>
              <a:rPr lang="en-GB" dirty="0"/>
              <a:t>likelihood of identifying a </a:t>
            </a:r>
            <a:r>
              <a:rPr lang="en-GB" dirty="0" smtClean="0"/>
              <a:t>causative mutation </a:t>
            </a:r>
            <a:r>
              <a:rPr lang="en-GB" dirty="0"/>
              <a:t>is inversely related to age </a:t>
            </a:r>
            <a:r>
              <a:rPr lang="en-GB" dirty="0" smtClean="0"/>
              <a:t>of onset </a:t>
            </a:r>
            <a:r>
              <a:rPr lang="en-GB" dirty="0"/>
              <a:t>and is increased with a positive family history or the presence of </a:t>
            </a:r>
            <a:r>
              <a:rPr lang="en-GB" dirty="0" smtClean="0"/>
              <a:t>extra-renal manifestations</a:t>
            </a:r>
          </a:p>
          <a:p>
            <a:r>
              <a:rPr lang="en-GB" dirty="0" smtClean="0"/>
              <a:t>Precise </a:t>
            </a:r>
            <a:r>
              <a:rPr lang="en-GB" dirty="0"/>
              <a:t>molecular diagnosis could allow for a personalised treatment approach with weaning of </a:t>
            </a:r>
            <a:r>
              <a:rPr lang="en-GB" dirty="0" smtClean="0"/>
              <a:t>immunosuppressive therapy</a:t>
            </a:r>
            <a:r>
              <a:rPr lang="en-GB" dirty="0"/>
              <a:t>, avoidance of renal biopsy and provision of accurate, well-informed genetic </a:t>
            </a:r>
            <a:r>
              <a:rPr lang="en-GB" dirty="0" smtClean="0"/>
              <a:t>counselling</a:t>
            </a:r>
          </a:p>
          <a:p>
            <a:r>
              <a:rPr lang="en-GB" dirty="0" smtClean="0"/>
              <a:t>Identification of novel </a:t>
            </a:r>
            <a:r>
              <a:rPr lang="en-GB" dirty="0"/>
              <a:t>causative mutations will continue to </a:t>
            </a:r>
            <a:r>
              <a:rPr lang="en-GB" dirty="0" smtClean="0"/>
              <a:t>puzzle out </a:t>
            </a:r>
            <a:r>
              <a:rPr lang="en-GB" dirty="0"/>
              <a:t>the pathogenic mechanisms of glomerular disease and provide new </a:t>
            </a:r>
            <a:r>
              <a:rPr lang="en-GB" dirty="0" smtClean="0"/>
              <a:t>insights into </a:t>
            </a:r>
            <a:r>
              <a:rPr lang="en-GB" dirty="0"/>
              <a:t>podocyte biology and glomerular </a:t>
            </a:r>
            <a:r>
              <a:rPr lang="en-GB" dirty="0" smtClean="0"/>
              <a:t>function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4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3432" y="2113686"/>
            <a:ext cx="1058517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00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Thank You</a:t>
            </a:r>
            <a:r>
              <a:rPr lang="en-GB" sz="13800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!</a:t>
            </a:r>
          </a:p>
          <a:p>
            <a:pPr algn="ctr"/>
            <a:r>
              <a:rPr lang="en-GB" sz="13800" dirty="0" smtClean="0">
                <a:solidFill>
                  <a:srgbClr val="FFC0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</a:t>
            </a:r>
            <a:endParaRPr lang="en-GB" sz="138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7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09346" y="548680"/>
            <a:ext cx="7765322" cy="6309320"/>
          </a:xfrm>
        </p:spPr>
        <p:txBody>
          <a:bodyPr>
            <a:normAutofit/>
          </a:bodyPr>
          <a:lstStyle/>
          <a:p>
            <a:r>
              <a:rPr lang="en-GB" sz="2400" dirty="0"/>
              <a:t>SRNS may occur as an </a:t>
            </a:r>
            <a:r>
              <a:rPr lang="en-GB" sz="2400" b="1" dirty="0">
                <a:solidFill>
                  <a:srgbClr val="7030A0"/>
                </a:solidFill>
              </a:rPr>
              <a:t>isolated kidney disease </a:t>
            </a:r>
            <a:r>
              <a:rPr lang="en-GB" sz="2400" dirty="0"/>
              <a:t>or, less frequently, as a </a:t>
            </a:r>
            <a:r>
              <a:rPr lang="en-GB" sz="2400" b="1" dirty="0">
                <a:solidFill>
                  <a:srgbClr val="7030A0"/>
                </a:solidFill>
              </a:rPr>
              <a:t>syndromic disorder </a:t>
            </a:r>
            <a:r>
              <a:rPr lang="en-GB" sz="2400" dirty="0"/>
              <a:t>associated with extra-renal manifestations</a:t>
            </a:r>
          </a:p>
          <a:p>
            <a:r>
              <a:rPr lang="en-GB" sz="2400" dirty="0"/>
              <a:t>The onset and clinical course of SRNS show significant heterogeneity</a:t>
            </a:r>
          </a:p>
          <a:p>
            <a:r>
              <a:rPr lang="en-GB" sz="2400" dirty="0"/>
              <a:t>In the past 20 years, mutations in over 50 genes have been identified in patients with hereditary SRNS </a:t>
            </a:r>
          </a:p>
          <a:p>
            <a:r>
              <a:rPr lang="en-GB" sz="2400" dirty="0"/>
              <a:t>This </a:t>
            </a:r>
            <a:r>
              <a:rPr lang="en-GB" sz="2400" dirty="0" smtClean="0"/>
              <a:t>has </a:t>
            </a:r>
            <a:r>
              <a:rPr lang="en-GB" sz="2400" dirty="0"/>
              <a:t>lead to better understanding of the molecular mechanisms of glomerular filtration and podocyte biology</a:t>
            </a:r>
          </a:p>
          <a:p>
            <a:r>
              <a:rPr lang="en-GB" sz="2400" dirty="0"/>
              <a:t>Children with monogenic SRNS experience </a:t>
            </a:r>
            <a:r>
              <a:rPr lang="en-GB" sz="2400" b="1" dirty="0">
                <a:solidFill>
                  <a:srgbClr val="C00000"/>
                </a:solidFill>
              </a:rPr>
              <a:t>higher rates of resistance to immunosuppression </a:t>
            </a:r>
            <a:r>
              <a:rPr lang="en-GB" sz="2400" b="1" dirty="0">
                <a:solidFill>
                  <a:schemeClr val="tx1"/>
                </a:solidFill>
              </a:rPr>
              <a:t>and</a:t>
            </a:r>
            <a:r>
              <a:rPr lang="en-GB" sz="2400" b="1" dirty="0">
                <a:solidFill>
                  <a:srgbClr val="C00000"/>
                </a:solidFill>
              </a:rPr>
              <a:t> lower rates of disease reoccurrence after renal transplantation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7808" y="616530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00" algn="r"/>
            <a:r>
              <a:rPr lang="en-GB" i="1" dirty="0">
                <a:solidFill>
                  <a:schemeClr val="bg1"/>
                </a:solidFill>
              </a:rPr>
              <a:t>Ha TS,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Korean</a:t>
            </a:r>
            <a:r>
              <a:rPr lang="es-ES" i="1" dirty="0">
                <a:solidFill>
                  <a:schemeClr val="bg1"/>
                </a:solidFill>
              </a:rPr>
              <a:t> J </a:t>
            </a:r>
            <a:r>
              <a:rPr lang="es-ES" i="1" dirty="0" err="1">
                <a:solidFill>
                  <a:schemeClr val="bg1"/>
                </a:solidFill>
              </a:rPr>
              <a:t>Pediatr</a:t>
            </a:r>
            <a:r>
              <a:rPr lang="es-ES" i="1" dirty="0">
                <a:solidFill>
                  <a:schemeClr val="bg1"/>
                </a:solidFill>
              </a:rPr>
              <a:t> 2017;60(3):55-63 </a:t>
            </a: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346" y="332656"/>
            <a:ext cx="7765322" cy="97045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 SRNS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480" y="1303106"/>
            <a:ext cx="9937104" cy="5222238"/>
          </a:xfrm>
        </p:spPr>
        <p:txBody>
          <a:bodyPr>
            <a:normAutofit/>
          </a:bodyPr>
          <a:lstStyle/>
          <a:p>
            <a:pPr algn="justLow">
              <a:spcBef>
                <a:spcPts val="0"/>
              </a:spcBef>
            </a:pPr>
            <a:endParaRPr lang="en-GB" dirty="0" smtClean="0"/>
          </a:p>
          <a:p>
            <a:r>
              <a:rPr lang="en-GB" dirty="0"/>
              <a:t>Mutations in genes </a:t>
            </a:r>
            <a:r>
              <a:rPr lang="en-GB" dirty="0" smtClean="0"/>
              <a:t>encoding </a:t>
            </a:r>
            <a:r>
              <a:rPr lang="en-GB" dirty="0" err="1" smtClean="0"/>
              <a:t>podocyte</a:t>
            </a:r>
            <a:r>
              <a:rPr lang="en-GB" dirty="0" smtClean="0"/>
              <a:t>-associated </a:t>
            </a:r>
            <a:r>
              <a:rPr lang="en-GB" dirty="0"/>
              <a:t>proteins have been implicated in </a:t>
            </a:r>
            <a:r>
              <a:rPr lang="en-GB" dirty="0" smtClean="0">
                <a:solidFill>
                  <a:srgbClr val="0070C0"/>
                </a:solidFill>
              </a:rPr>
              <a:t>about 30</a:t>
            </a:r>
            <a:r>
              <a:rPr lang="en-GB" dirty="0">
                <a:solidFill>
                  <a:srgbClr val="0070C0"/>
                </a:solidFill>
              </a:rPr>
              <a:t>% </a:t>
            </a:r>
            <a:r>
              <a:rPr lang="en-GB" dirty="0"/>
              <a:t>of SRNS cases in </a:t>
            </a:r>
            <a:r>
              <a:rPr lang="en-GB" dirty="0" smtClean="0"/>
              <a:t>children</a:t>
            </a:r>
          </a:p>
          <a:p>
            <a:pPr marL="36900" indent="0">
              <a:buNone/>
            </a:pPr>
            <a:endParaRPr lang="en-GB" dirty="0" smtClean="0"/>
          </a:p>
          <a:p>
            <a:pPr algn="justLow"/>
            <a:r>
              <a:rPr lang="en-GB" dirty="0" smtClean="0"/>
              <a:t>In familial SRNS </a:t>
            </a:r>
            <a:r>
              <a:rPr lang="en-GB" dirty="0"/>
              <a:t>and </a:t>
            </a:r>
            <a:r>
              <a:rPr lang="en-GB" dirty="0" smtClean="0"/>
              <a:t>those </a:t>
            </a:r>
            <a:r>
              <a:rPr lang="en-GB" dirty="0"/>
              <a:t>presenting in the </a:t>
            </a:r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2 years of </a:t>
            </a:r>
            <a:r>
              <a:rPr lang="en-GB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</a:t>
            </a:r>
            <a:r>
              <a:rPr lang="en-GB" dirty="0" smtClean="0"/>
              <a:t>, </a:t>
            </a:r>
            <a:r>
              <a:rPr lang="en-GB" b="1" dirty="0" smtClean="0">
                <a:solidFill>
                  <a:srgbClr val="FFC000"/>
                </a:solidFill>
              </a:rPr>
              <a:t>identifiable </a:t>
            </a:r>
            <a:r>
              <a:rPr lang="en-GB" b="1" dirty="0">
                <a:solidFill>
                  <a:srgbClr val="FFC000"/>
                </a:solidFill>
              </a:rPr>
              <a:t>mutations </a:t>
            </a:r>
            <a:r>
              <a:rPr lang="en-GB" dirty="0"/>
              <a:t>are present in </a:t>
            </a:r>
            <a:r>
              <a:rPr lang="en-GB" dirty="0" smtClean="0"/>
              <a:t>up to </a:t>
            </a:r>
            <a:r>
              <a:rPr lang="en-GB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of </a:t>
            </a:r>
            <a:r>
              <a:rPr lang="en-GB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</a:t>
            </a:r>
          </a:p>
          <a:p>
            <a:pPr marL="36900" indent="0" algn="justLow">
              <a:buNone/>
            </a:pPr>
            <a:endParaRPr lang="en-GB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Low">
              <a:buNone/>
            </a:pPr>
            <a:endParaRPr lang="en-GB" dirty="0"/>
          </a:p>
          <a:p>
            <a:pPr algn="justLow"/>
            <a:r>
              <a:rPr lang="en-GB" dirty="0"/>
              <a:t>SRNS associated with genetic mutations may progress more rapidly compared with idiopathic disease</a:t>
            </a:r>
          </a:p>
          <a:p>
            <a:pPr algn="justLow"/>
            <a:r>
              <a:rPr lang="en-GB" dirty="0"/>
              <a:t>Response to steroids or other immunosuppression drops </a:t>
            </a:r>
            <a:r>
              <a:rPr lang="en-GB" dirty="0">
                <a:solidFill>
                  <a:srgbClr val="0070C0"/>
                </a:solidFill>
              </a:rPr>
              <a:t>from 40%–50% </a:t>
            </a:r>
            <a:r>
              <a:rPr lang="en-GB" dirty="0">
                <a:solidFill>
                  <a:schemeClr val="tx1"/>
                </a:solidFill>
              </a:rPr>
              <a:t>to </a:t>
            </a:r>
            <a:r>
              <a:rPr lang="en-GB" dirty="0">
                <a:solidFill>
                  <a:srgbClr val="0070C0"/>
                </a:solidFill>
              </a:rPr>
              <a:t>8</a:t>
            </a:r>
            <a:r>
              <a:rPr lang="en-GB" dirty="0" smtClean="0">
                <a:solidFill>
                  <a:srgbClr val="0070C0"/>
                </a:solidFill>
              </a:rPr>
              <a:t>%</a:t>
            </a:r>
            <a:endParaRPr lang="en-GB" sz="24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en-GB" sz="2400" i="1" dirty="0">
                <a:solidFill>
                  <a:schemeClr val="bg1">
                    <a:lumMod val="50000"/>
                  </a:schemeClr>
                </a:solidFill>
              </a:rPr>
              <a:t>Rood et al., </a:t>
            </a:r>
            <a:r>
              <a:rPr lang="en-GB" sz="2400" i="1" dirty="0" err="1">
                <a:solidFill>
                  <a:schemeClr val="bg1">
                    <a:lumMod val="50000"/>
                  </a:schemeClr>
                </a:solidFill>
              </a:rPr>
              <a:t>Nephrol</a:t>
            </a:r>
            <a:r>
              <a:rPr lang="en-GB" sz="2400" i="1" dirty="0">
                <a:solidFill>
                  <a:schemeClr val="bg1">
                    <a:lumMod val="50000"/>
                  </a:schemeClr>
                </a:solidFill>
              </a:rPr>
              <a:t> Dial Transplant (2012) 27: 882–890</a:t>
            </a:r>
          </a:p>
        </p:txBody>
      </p:sp>
    </p:spTree>
    <p:extLst>
      <p:ext uri="{BB962C8B-B14F-4D97-AF65-F5344CB8AC3E}">
        <p14:creationId xmlns:p14="http://schemas.microsoft.com/office/powerpoint/2010/main" val="70873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346" y="332656"/>
            <a:ext cx="7765322" cy="970450"/>
          </a:xfrm>
        </p:spPr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Podocyte Biology</a:t>
            </a:r>
            <a:endParaRPr lang="en-GB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5521" y="1303107"/>
            <a:ext cx="4080452" cy="4934205"/>
          </a:xfrm>
        </p:spPr>
        <p:txBody>
          <a:bodyPr>
            <a:normAutofit fontScale="85000" lnSpcReduction="10000"/>
          </a:bodyPr>
          <a:lstStyle/>
          <a:p>
            <a:r>
              <a:rPr lang="en-GB" sz="2800" dirty="0"/>
              <a:t>The GFB is composed of </a:t>
            </a:r>
            <a:r>
              <a:rPr lang="en-GB" sz="2800" b="1" dirty="0">
                <a:solidFill>
                  <a:srgbClr val="FFC000"/>
                </a:solidFill>
              </a:rPr>
              <a:t>3 </a:t>
            </a:r>
            <a:r>
              <a:rPr lang="en-GB" sz="2800" dirty="0"/>
              <a:t>interacting layers:</a:t>
            </a:r>
          </a:p>
          <a:p>
            <a:pPr lvl="1"/>
            <a:r>
              <a:rPr lang="en-GB" sz="2600" dirty="0"/>
              <a:t> The fenestrated endothelial cells</a:t>
            </a:r>
          </a:p>
          <a:p>
            <a:pPr lvl="1"/>
            <a:r>
              <a:rPr lang="en-GB" sz="2600" dirty="0"/>
              <a:t>The glomerular basement membrane</a:t>
            </a:r>
          </a:p>
          <a:p>
            <a:pPr lvl="1"/>
            <a:r>
              <a:rPr lang="en-GB" sz="2600" dirty="0"/>
              <a:t> The outer podocyte layer</a:t>
            </a:r>
          </a:p>
          <a:p>
            <a:r>
              <a:rPr lang="en-GB" sz="2800" dirty="0"/>
              <a:t>Podocytes are highly specialised epithelial cells, and their interdigitating foot processes connect to form the slit diaphragm</a:t>
            </a:r>
          </a:p>
          <a:p>
            <a:pPr marL="45720" indent="0">
              <a:buNone/>
            </a:pPr>
            <a:endParaRPr lang="en-GB" sz="3300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2008" y="1328824"/>
            <a:ext cx="4272475" cy="3024336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12" y="4502656"/>
            <a:ext cx="2252464" cy="180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6762" y="6311062"/>
            <a:ext cx="7367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i="1" dirty="0">
                <a:solidFill>
                  <a:schemeClr val="bg1"/>
                </a:solidFill>
              </a:rPr>
              <a:t>Büscher and Weber, </a:t>
            </a:r>
            <a:r>
              <a:rPr lang="pt-BR" i="1" dirty="0">
                <a:solidFill>
                  <a:schemeClr val="bg1"/>
                </a:solidFill>
              </a:rPr>
              <a:t>Eur J Pediatr (2012) 171:1151–1160</a:t>
            </a:r>
            <a:endParaRPr lang="en-GB" i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74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3336" r="4055" b="22748"/>
          <a:stretch/>
        </p:blipFill>
        <p:spPr bwMode="auto">
          <a:xfrm>
            <a:off x="5591944" y="1808820"/>
            <a:ext cx="487279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1919537" y="1808820"/>
            <a:ext cx="3456383" cy="367240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GB" sz="2800" dirty="0">
                <a:effectLst/>
              </a:rPr>
              <a:t>Podocyte FPs contain a dense network of actin filaments </a:t>
            </a:r>
          </a:p>
          <a:p>
            <a:pPr marL="0" indent="0" algn="just">
              <a:buNone/>
            </a:pPr>
            <a:endParaRPr lang="en-GB" sz="2800" dirty="0">
              <a:effectLst/>
            </a:endParaRPr>
          </a:p>
          <a:p>
            <a:pPr algn="just"/>
            <a:r>
              <a:rPr lang="en-GB" sz="2800" dirty="0">
                <a:effectLst/>
              </a:rPr>
              <a:t>Connected by </a:t>
            </a:r>
          </a:p>
          <a:p>
            <a:pPr marL="0" indent="0" algn="just">
              <a:buNone/>
            </a:pPr>
            <a:r>
              <a:rPr lang="en-GB" sz="2800" dirty="0">
                <a:effectLst/>
              </a:rPr>
              <a:t>Linker proteins to </a:t>
            </a:r>
          </a:p>
          <a:p>
            <a:pPr marL="0" indent="0" algn="just">
              <a:buNone/>
            </a:pPr>
            <a:r>
              <a:rPr lang="en-GB" sz="2800" dirty="0">
                <a:effectLst/>
              </a:rPr>
              <a:t>SD and GBM</a:t>
            </a:r>
          </a:p>
          <a:p>
            <a:pPr marL="0" indent="0" algn="just">
              <a:buNone/>
            </a:pPr>
            <a:endParaRPr lang="en-GB" sz="2800" dirty="0">
              <a:effectLst/>
            </a:endParaRPr>
          </a:p>
          <a:p>
            <a:pPr marL="0" indent="0" algn="just">
              <a:buNone/>
            </a:pPr>
            <a:endParaRPr lang="en-GB" sz="2800" dirty="0">
              <a:effectLst/>
            </a:endParaRPr>
          </a:p>
          <a:p>
            <a:pPr marL="0" indent="0" algn="just">
              <a:buNone/>
            </a:pPr>
            <a:r>
              <a:rPr lang="en-GB" sz="2800" dirty="0">
                <a:effectLst/>
              </a:rPr>
              <a:t>                                     </a:t>
            </a:r>
          </a:p>
          <a:p>
            <a:pPr marL="0" indent="0" algn="just">
              <a:buNone/>
            </a:pPr>
            <a:r>
              <a:rPr lang="en-GB" sz="2800" dirty="0">
                <a:effectLst/>
              </a:rPr>
              <a:t> </a:t>
            </a:r>
            <a:endParaRPr lang="en-GB" sz="2600" b="0" dirty="0"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5640" y="5949281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sz="2000" i="1" dirty="0"/>
          </a:p>
          <a:p>
            <a:pPr algn="r"/>
            <a:r>
              <a:rPr lang="en-GB" sz="2000" i="1" dirty="0" err="1">
                <a:solidFill>
                  <a:schemeClr val="bg1"/>
                </a:solidFill>
              </a:rPr>
              <a:t>Pavenstadt</a:t>
            </a:r>
            <a:r>
              <a:rPr lang="en-GB" sz="2000" i="1" dirty="0">
                <a:solidFill>
                  <a:schemeClr val="bg1"/>
                </a:solidFill>
              </a:rPr>
              <a:t> et al., Physiological reviews 2003</a:t>
            </a:r>
          </a:p>
          <a:p>
            <a:pPr algn="r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7429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4344" y="6237312"/>
            <a:ext cx="7266112" cy="422920"/>
          </a:xfrm>
        </p:spPr>
        <p:txBody>
          <a:bodyPr>
            <a:normAutofit/>
          </a:bodyPr>
          <a:lstStyle/>
          <a:p>
            <a:pPr algn="r"/>
            <a:r>
              <a:rPr lang="en-GB" sz="2000" i="1" dirty="0">
                <a:solidFill>
                  <a:schemeClr val="bg1"/>
                </a:solidFill>
              </a:rPr>
              <a:t>Mathieson, </a:t>
            </a:r>
            <a:r>
              <a:rPr lang="en-GB" sz="2000" i="1" dirty="0" err="1">
                <a:solidFill>
                  <a:schemeClr val="bg1"/>
                </a:solidFill>
              </a:rPr>
              <a:t>Clin</a:t>
            </a:r>
            <a:r>
              <a:rPr lang="en-GB" sz="2000" i="1" dirty="0">
                <a:solidFill>
                  <a:schemeClr val="bg1"/>
                </a:solidFill>
              </a:rPr>
              <a:t> Kidney J 2012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282479" y="383914"/>
            <a:ext cx="4133333" cy="207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903083" y="1937388"/>
            <a:ext cx="1800200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55" y="721285"/>
            <a:ext cx="202406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2716089" y="548680"/>
            <a:ext cx="726611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endParaRPr lang="en-GB" sz="1600" b="0" i="1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1847529" y="2624870"/>
            <a:ext cx="8532948" cy="423313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06000" algn="l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lang="en-GB" sz="2000" b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ea"/>
                <a:cs typeface="+mn-cs"/>
              </a:rPr>
              <a:t>Mutations in the corresponding podocyte genes result in the disintegration of this complex network with:</a:t>
            </a:r>
          </a:p>
          <a:p>
            <a:pPr marL="1026000" lvl="2" indent="-216000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lang="en-GB" sz="16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Foot process effacement</a:t>
            </a:r>
          </a:p>
          <a:p>
            <a:pPr marL="1026000" lvl="2" indent="-216000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lang="en-GB" sz="16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Loss of the slit diaphragm</a:t>
            </a:r>
          </a:p>
          <a:p>
            <a:pPr marL="1026000" lvl="2" indent="-216000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lang="en-GB" sz="16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And subsequent proteinuria</a:t>
            </a:r>
          </a:p>
          <a:p>
            <a:pPr marL="342900" indent="-306000" algn="l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lang="en-GB" sz="2000" b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ea"/>
                <a:cs typeface="+mn-cs"/>
              </a:rPr>
              <a:t>Depending on the mutated protein, podocyte damage is caused by:</a:t>
            </a:r>
          </a:p>
          <a:p>
            <a:pPr marL="365760" lvl="1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-The alteration of podocyte function</a:t>
            </a:r>
          </a:p>
          <a:p>
            <a:pPr marL="365760" lvl="1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-Integrity</a:t>
            </a:r>
          </a:p>
          <a:p>
            <a:pPr marL="365760" lvl="1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-The altered expression of podocyte-specific proteins due to alteration of nuclear transcriptional factors</a:t>
            </a:r>
          </a:p>
          <a:p>
            <a:pPr marL="1026000" lvl="2" indent="-216000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endParaRPr lang="en-GB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1026000" lvl="2" indent="-216000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endParaRPr lang="en-GB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402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412777"/>
            <a:ext cx="8584282" cy="455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5400" y="332657"/>
            <a:ext cx="1087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slit diaphragm with orchestrating podocyte proteins</a:t>
            </a:r>
          </a:p>
        </p:txBody>
      </p:sp>
      <p:sp>
        <p:nvSpPr>
          <p:cNvPr id="3" name="Oval 2"/>
          <p:cNvSpPr/>
          <p:nvPr/>
        </p:nvSpPr>
        <p:spPr>
          <a:xfrm>
            <a:off x="5735960" y="2060848"/>
            <a:ext cx="936104" cy="36004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231904" y="1700808"/>
            <a:ext cx="936104" cy="36004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888088" y="1052737"/>
            <a:ext cx="1584176" cy="82809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511824" y="1412776"/>
            <a:ext cx="936104" cy="36004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384032" y="1772816"/>
            <a:ext cx="936104" cy="36004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919536" y="1772816"/>
            <a:ext cx="1008112" cy="64807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871864" y="3429001"/>
            <a:ext cx="1044116" cy="576063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55840" y="6093296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algn="r"/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Büscher and Weber, </a:t>
            </a:r>
            <a:r>
              <a:rPr lang="pt-BR" i="1" dirty="0">
                <a:solidFill>
                  <a:schemeClr val="bg1">
                    <a:lumMod val="50000"/>
                  </a:schemeClr>
                </a:solidFill>
              </a:rPr>
              <a:t>Eur J Pediatr (2012) 171:1151–1160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  <a:p>
            <a:pPr marL="45720"/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89174" y="3429001"/>
            <a:ext cx="1044116" cy="576063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064837" y="3763927"/>
            <a:ext cx="1044116" cy="576063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50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3445</TotalTime>
  <Words>1606</Words>
  <Application>Microsoft Office PowerPoint</Application>
  <PresentationFormat>Widescreen</PresentationFormat>
  <Paragraphs>209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 Rounded MT Bold</vt:lpstr>
      <vt:lpstr>Calibri</vt:lpstr>
      <vt:lpstr>Calisto MT</vt:lpstr>
      <vt:lpstr>Georgia</vt:lpstr>
      <vt:lpstr>Trebuchet MS</vt:lpstr>
      <vt:lpstr>Wingdings</vt:lpstr>
      <vt:lpstr>Wingdings 2</vt:lpstr>
      <vt:lpstr>WnnsnbAdvTT50a2f13e.I</vt:lpstr>
      <vt:lpstr>Slate</vt:lpstr>
      <vt:lpstr>Genetics of Steroid Resistant Nephrotic Syndrome</vt:lpstr>
      <vt:lpstr>Agenda</vt:lpstr>
      <vt:lpstr>Introduction </vt:lpstr>
      <vt:lpstr>PowerPoint Presentation</vt:lpstr>
      <vt:lpstr>Genetic SRNS</vt:lpstr>
      <vt:lpstr>Podocyte Biology</vt:lpstr>
      <vt:lpstr>PowerPoint Presentation</vt:lpstr>
      <vt:lpstr>Mathieson, Clin Kidney J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NPHS1 </vt:lpstr>
      <vt:lpstr>PLCE1  (encoding phospholipase C epsilon-1)</vt:lpstr>
      <vt:lpstr>WT1 encodes Wilms’ tumour 1</vt:lpstr>
      <vt:lpstr>Genotype-phenotype correlation</vt:lpstr>
      <vt:lpstr>                           Onset Congenital NS</vt:lpstr>
      <vt:lpstr>                           Onset Infantile and childhood NS</vt:lpstr>
      <vt:lpstr>                           Onset Adult-onset NS</vt:lpstr>
      <vt:lpstr>The genotype does not always correlate with expected phenotype</vt:lpstr>
      <vt:lpstr>Syndromic SRNS</vt:lpstr>
      <vt:lpstr>Deep clinical phenotyping </vt:lpstr>
      <vt:lpstr>PowerPoint Presentation</vt:lpstr>
      <vt:lpstr>Deep clinical phenotyping </vt:lpstr>
      <vt:lpstr> Potential benefits of genetic testing in NS </vt:lpstr>
      <vt:lpstr>Mutations responsible for CoQ10 deficiency:</vt:lpstr>
      <vt:lpstr>PowerPoint Presentation</vt:lpstr>
      <vt:lpstr>Clinical indications for genetic testing in SRNS</vt:lpstr>
      <vt:lpstr>When to perform?</vt:lpstr>
      <vt:lpstr>Available approaches</vt:lpstr>
      <vt:lpstr>Next Generation Sequencing Era</vt:lpstr>
      <vt:lpstr>Approach to mutational screening</vt:lpstr>
      <vt:lpstr>TAKE HOME MESSAGE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marwa nabhan</dc:creator>
  <cp:lastModifiedBy>Omar Khater</cp:lastModifiedBy>
  <cp:revision>292</cp:revision>
  <dcterms:created xsi:type="dcterms:W3CDTF">2014-12-06T07:34:03Z</dcterms:created>
  <dcterms:modified xsi:type="dcterms:W3CDTF">2019-06-15T06:59:11Z</dcterms:modified>
</cp:coreProperties>
</file>