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notesSlides/notesSlide22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80" r:id="rId2"/>
    <p:sldId id="257" r:id="rId3"/>
    <p:sldId id="320" r:id="rId4"/>
    <p:sldId id="319" r:id="rId5"/>
    <p:sldId id="387" r:id="rId6"/>
    <p:sldId id="381" r:id="rId7"/>
    <p:sldId id="382" r:id="rId8"/>
    <p:sldId id="383" r:id="rId9"/>
    <p:sldId id="384" r:id="rId10"/>
    <p:sldId id="385" r:id="rId11"/>
    <p:sldId id="386" r:id="rId12"/>
    <p:sldId id="379" r:id="rId13"/>
    <p:sldId id="298" r:id="rId14"/>
    <p:sldId id="271" r:id="rId15"/>
    <p:sldId id="270" r:id="rId16"/>
    <p:sldId id="269" r:id="rId17"/>
    <p:sldId id="272" r:id="rId18"/>
    <p:sldId id="338" r:id="rId19"/>
    <p:sldId id="300" r:id="rId20"/>
    <p:sldId id="274" r:id="rId21"/>
    <p:sldId id="275" r:id="rId22"/>
    <p:sldId id="276" r:id="rId23"/>
    <p:sldId id="277" r:id="rId24"/>
    <p:sldId id="329" r:id="rId25"/>
    <p:sldId id="348" r:id="rId26"/>
    <p:sldId id="371" r:id="rId27"/>
    <p:sldId id="356" r:id="rId28"/>
    <p:sldId id="355" r:id="rId29"/>
    <p:sldId id="289" r:id="rId30"/>
    <p:sldId id="306" r:id="rId31"/>
    <p:sldId id="291" r:id="rId32"/>
    <p:sldId id="336" r:id="rId33"/>
    <p:sldId id="316" r:id="rId34"/>
    <p:sldId id="360" r:id="rId35"/>
    <p:sldId id="369" r:id="rId36"/>
    <p:sldId id="362" r:id="rId37"/>
    <p:sldId id="281" r:id="rId38"/>
    <p:sldId id="359" r:id="rId3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Sahar H. Koubar" initials="SHK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2" autoAdjust="0"/>
    <p:restoredTop sz="76744" autoAdjust="0"/>
  </p:normalViewPr>
  <p:slideViewPr>
    <p:cSldViewPr snapToGrid="0">
      <p:cViewPr varScale="1">
        <p:scale>
          <a:sx n="88" d="100"/>
          <a:sy n="88" d="100"/>
        </p:scale>
        <p:origin x="15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k62\Desktop\MEMA%20articles\Pie%20Cha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k62\Desktop\MEMA%20articles\Pie%20Char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plosion val="11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6EF-4280-B525-1A2D730CEA8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6EF-4280-B525-1A2D730CEA8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6EF-4280-B525-1A2D730CEA8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6EF-4280-B525-1A2D730CEA8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6EF-4280-B525-1A2D730CEA8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6EF-4280-B525-1A2D730CEA8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6EF-4280-B525-1A2D730CEA8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36EF-4280-B525-1A2D730CEA8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6EF-4280-B525-1A2D730CEA86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36EF-4280-B525-1A2D730CEA86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36EF-4280-B525-1A2D730CEA86}"/>
                </c:ext>
              </c:extLst>
            </c:dLbl>
            <c:dLbl>
              <c:idx val="5"/>
              <c:layout>
                <c:manualLayout>
                  <c:x val="0.20271656202584473"/>
                  <c:y val="6.708015596276288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24157450610013"/>
                      <c:h val="0.108047403252014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6EF-4280-B525-1A2D730CEA86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Sheet4!$A$1:$A$6</c:f>
              <c:strCache>
                <c:ptCount val="6"/>
                <c:pt idx="0">
                  <c:v>Sepsis 40.7%</c:v>
                </c:pt>
                <c:pt idx="1">
                  <c:v>Hypovolemia 34.1%</c:v>
                </c:pt>
                <c:pt idx="2">
                  <c:v>Drug related 14.4%</c:v>
                </c:pt>
                <c:pt idx="3">
                  <c:v>Cardiogenic shock 13.2%</c:v>
                </c:pt>
                <c:pt idx="4">
                  <c:v>Hepatorenal syndrome 3.2%</c:v>
                </c:pt>
                <c:pt idx="5">
                  <c:v>Obstruction of the urine outflow tract 1.4%</c:v>
                </c:pt>
              </c:strCache>
            </c:strRef>
          </c:cat>
          <c:val>
            <c:numRef>
              <c:f>Sheet4!$B$1:$B$6</c:f>
              <c:numCache>
                <c:formatCode>General</c:formatCode>
                <c:ptCount val="6"/>
                <c:pt idx="0">
                  <c:v>40.700000000000003</c:v>
                </c:pt>
                <c:pt idx="1">
                  <c:v>34.1</c:v>
                </c:pt>
                <c:pt idx="2">
                  <c:v>14.4</c:v>
                </c:pt>
                <c:pt idx="3">
                  <c:v>13.2</c:v>
                </c:pt>
                <c:pt idx="4">
                  <c:v>3.2</c:v>
                </c:pt>
                <c:pt idx="5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6EF-4280-B525-1A2D730CEA86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HD</c:v>
                </c:pt>
                <c:pt idx="1">
                  <c:v>HF</c:v>
                </c:pt>
                <c:pt idx="2">
                  <c:v>CVVHDF</c:v>
                </c:pt>
                <c:pt idx="3">
                  <c:v>CVVHF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4</c:v>
                </c:pt>
                <c:pt idx="2">
                  <c:v>2.2000000000000002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68-421E-9129-F8B0D3CA32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HD</c:v>
                </c:pt>
                <c:pt idx="1">
                  <c:v>HF</c:v>
                </c:pt>
                <c:pt idx="2">
                  <c:v>CVVHDF</c:v>
                </c:pt>
                <c:pt idx="3">
                  <c:v>CVVHF</c:v>
                </c:pt>
              </c:strCache>
            </c:strRef>
          </c:cat>
          <c:val>
            <c:numRef>
              <c:f>Sheet1!$C$2:$C$5</c:f>
            </c:numRef>
          </c:val>
          <c:extLst>
            <c:ext xmlns:c16="http://schemas.microsoft.com/office/drawing/2014/chart" uri="{C3380CC4-5D6E-409C-BE32-E72D297353CC}">
              <c16:uniqueId val="{00000001-F968-421E-9129-F8B0D3CA32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HD</c:v>
                </c:pt>
                <c:pt idx="1">
                  <c:v>HF</c:v>
                </c:pt>
                <c:pt idx="2">
                  <c:v>CVVHDF</c:v>
                </c:pt>
                <c:pt idx="3">
                  <c:v>CVVHF</c:v>
                </c:pt>
              </c:strCache>
            </c:strRef>
          </c:cat>
          <c:val>
            <c:numRef>
              <c:f>Sheet1!$D$2:$D$5</c:f>
            </c:numRef>
          </c:val>
          <c:extLst>
            <c:ext xmlns:c16="http://schemas.microsoft.com/office/drawing/2014/chart" uri="{C3380CC4-5D6E-409C-BE32-E72D297353CC}">
              <c16:uniqueId val="{00000002-F968-421E-9129-F8B0D3CA32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111934464"/>
        <c:axId val="111944448"/>
      </c:barChart>
      <c:catAx>
        <c:axId val="1119344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11944448"/>
        <c:crosses val="autoZero"/>
        <c:auto val="1"/>
        <c:lblAlgn val="ctr"/>
        <c:lblOffset val="100"/>
        <c:noMultiLvlLbl val="0"/>
      </c:catAx>
      <c:valAx>
        <c:axId val="11194444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Reduction in Serum</a:t>
                </a:r>
              </a:p>
            </c:rich>
          </c:tx>
          <c:layout>
            <c:manualLayout>
              <c:xMode val="edge"/>
              <c:yMode val="edge"/>
              <c:x val="0"/>
              <c:y val="0.3611976679144615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1934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HD</c:v>
                </c:pt>
                <c:pt idx="1">
                  <c:v>HF</c:v>
                </c:pt>
                <c:pt idx="2">
                  <c:v>CVVHDF</c:v>
                </c:pt>
                <c:pt idx="3">
                  <c:v>CVVHF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4</c:v>
                </c:pt>
                <c:pt idx="2">
                  <c:v>2.2000000000000002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2F-4293-894E-E23A35FD2F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HD</c:v>
                </c:pt>
                <c:pt idx="1">
                  <c:v>HF</c:v>
                </c:pt>
                <c:pt idx="2">
                  <c:v>CVVHDF</c:v>
                </c:pt>
                <c:pt idx="3">
                  <c:v>CVVHF</c:v>
                </c:pt>
              </c:strCache>
            </c:strRef>
          </c:cat>
          <c:val>
            <c:numRef>
              <c:f>Sheet1!$C$2:$C$5</c:f>
            </c:numRef>
          </c:val>
          <c:extLst>
            <c:ext xmlns:c16="http://schemas.microsoft.com/office/drawing/2014/chart" uri="{C3380CC4-5D6E-409C-BE32-E72D297353CC}">
              <c16:uniqueId val="{00000001-8B2F-4293-894E-E23A35FD2F4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HD</c:v>
                </c:pt>
                <c:pt idx="1">
                  <c:v>HF</c:v>
                </c:pt>
                <c:pt idx="2">
                  <c:v>CVVHDF</c:v>
                </c:pt>
                <c:pt idx="3">
                  <c:v>CVVHF</c:v>
                </c:pt>
              </c:strCache>
            </c:strRef>
          </c:cat>
          <c:val>
            <c:numRef>
              <c:f>Sheet1!$D$2:$D$5</c:f>
            </c:numRef>
          </c:val>
          <c:extLst>
            <c:ext xmlns:c16="http://schemas.microsoft.com/office/drawing/2014/chart" uri="{C3380CC4-5D6E-409C-BE32-E72D297353CC}">
              <c16:uniqueId val="{00000002-8B2F-4293-894E-E23A35FD2F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111995136"/>
        <c:axId val="112144384"/>
      </c:barChart>
      <c:catAx>
        <c:axId val="1119951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12144384"/>
        <c:crosses val="autoZero"/>
        <c:auto val="1"/>
        <c:lblAlgn val="ctr"/>
        <c:lblOffset val="100"/>
        <c:noMultiLvlLbl val="0"/>
      </c:catAx>
      <c:valAx>
        <c:axId val="11214438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Reduction in Serum</a:t>
                </a:r>
              </a:p>
            </c:rich>
          </c:tx>
          <c:layout>
            <c:manualLayout>
              <c:xMode val="edge"/>
              <c:yMode val="edge"/>
              <c:x val="0"/>
              <c:y val="0.3611976679144615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1995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HD</c:v>
                </c:pt>
                <c:pt idx="1">
                  <c:v>HF</c:v>
                </c:pt>
                <c:pt idx="2">
                  <c:v>CVVHDF</c:v>
                </c:pt>
                <c:pt idx="3">
                  <c:v>CVVHF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4</c:v>
                </c:pt>
                <c:pt idx="2">
                  <c:v>2.2000000000000002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EC-46BE-8814-DD6FA4B201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HD</c:v>
                </c:pt>
                <c:pt idx="1">
                  <c:v>HF</c:v>
                </c:pt>
                <c:pt idx="2">
                  <c:v>CVVHDF</c:v>
                </c:pt>
                <c:pt idx="3">
                  <c:v>CVVHF</c:v>
                </c:pt>
              </c:strCache>
            </c:strRef>
          </c:cat>
          <c:val>
            <c:numRef>
              <c:f>Sheet1!$C$2:$C$5</c:f>
            </c:numRef>
          </c:val>
          <c:extLst>
            <c:ext xmlns:c16="http://schemas.microsoft.com/office/drawing/2014/chart" uri="{C3380CC4-5D6E-409C-BE32-E72D297353CC}">
              <c16:uniqueId val="{00000001-92EC-46BE-8814-DD6FA4B2010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HD</c:v>
                </c:pt>
                <c:pt idx="1">
                  <c:v>HF</c:v>
                </c:pt>
                <c:pt idx="2">
                  <c:v>CVVHDF</c:v>
                </c:pt>
                <c:pt idx="3">
                  <c:v>CVVHF</c:v>
                </c:pt>
              </c:strCache>
            </c:strRef>
          </c:cat>
          <c:val>
            <c:numRef>
              <c:f>Sheet1!$D$2:$D$5</c:f>
            </c:numRef>
          </c:val>
          <c:extLst>
            <c:ext xmlns:c16="http://schemas.microsoft.com/office/drawing/2014/chart" uri="{C3380CC4-5D6E-409C-BE32-E72D297353CC}">
              <c16:uniqueId val="{00000002-92EC-46BE-8814-DD6FA4B201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112195840"/>
        <c:axId val="117444608"/>
      </c:barChart>
      <c:catAx>
        <c:axId val="1121958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17444608"/>
        <c:crosses val="autoZero"/>
        <c:auto val="1"/>
        <c:lblAlgn val="ctr"/>
        <c:lblOffset val="100"/>
        <c:noMultiLvlLbl val="0"/>
      </c:catAx>
      <c:valAx>
        <c:axId val="11744460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Reduction in Serum</a:t>
                </a:r>
              </a:p>
            </c:rich>
          </c:tx>
          <c:layout>
            <c:manualLayout>
              <c:xMode val="edge"/>
              <c:yMode val="edge"/>
              <c:x val="0"/>
              <c:y val="0.3611976679144615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2195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292604-58CB-429E-913D-DB25F89163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A7DA4C-B43E-4ADC-97EF-A28F2F29A9ED}">
      <dgm:prSet/>
      <dgm:spPr/>
      <dgm:t>
        <a:bodyPr/>
        <a:lstStyle/>
        <a:p>
          <a:r>
            <a:rPr lang="en-US" dirty="0" smtClean="0"/>
            <a:t>CRRT</a:t>
          </a:r>
          <a:endParaRPr lang="en-US" dirty="0"/>
        </a:p>
      </dgm:t>
    </dgm:pt>
    <dgm:pt modelId="{2B7B6460-20E7-47E7-A141-7CF0033AECCC}" type="parTrans" cxnId="{982DFE96-4113-4664-AB44-AB2CBC9CA206}">
      <dgm:prSet/>
      <dgm:spPr/>
      <dgm:t>
        <a:bodyPr/>
        <a:lstStyle/>
        <a:p>
          <a:endParaRPr lang="en-US"/>
        </a:p>
      </dgm:t>
    </dgm:pt>
    <dgm:pt modelId="{A8E1741F-26E4-406C-9AB4-D8E0362E0A85}" type="sibTrans" cxnId="{982DFE96-4113-4664-AB44-AB2CBC9CA206}">
      <dgm:prSet/>
      <dgm:spPr/>
      <dgm:t>
        <a:bodyPr/>
        <a:lstStyle/>
        <a:p>
          <a:endParaRPr lang="en-US"/>
        </a:p>
      </dgm:t>
    </dgm:pt>
    <dgm:pt modelId="{CC6AE56E-1D8F-4DE6-B397-177AD48341A7}">
      <dgm:prSet/>
      <dgm:spPr/>
      <dgm:t>
        <a:bodyPr/>
        <a:lstStyle/>
        <a:p>
          <a:r>
            <a:rPr lang="en-US" dirty="0" smtClean="0"/>
            <a:t>SCUF</a:t>
          </a:r>
          <a:endParaRPr lang="en-US" dirty="0"/>
        </a:p>
      </dgm:t>
    </dgm:pt>
    <dgm:pt modelId="{E2B51438-BEAA-43DC-8A4B-601693AA4D20}" type="parTrans" cxnId="{2ADBE014-608F-46B9-B408-0FFE6C1696B1}">
      <dgm:prSet/>
      <dgm:spPr/>
      <dgm:t>
        <a:bodyPr/>
        <a:lstStyle/>
        <a:p>
          <a:endParaRPr lang="en-US"/>
        </a:p>
      </dgm:t>
    </dgm:pt>
    <dgm:pt modelId="{1B3BACF9-E628-40EB-989A-E5B1879AD47D}" type="sibTrans" cxnId="{2ADBE014-608F-46B9-B408-0FFE6C1696B1}">
      <dgm:prSet/>
      <dgm:spPr/>
      <dgm:t>
        <a:bodyPr/>
        <a:lstStyle/>
        <a:p>
          <a:endParaRPr lang="en-US"/>
        </a:p>
      </dgm:t>
    </dgm:pt>
    <dgm:pt modelId="{EF2BE6E4-A960-4A18-ABA0-BF7442937F25}">
      <dgm:prSet/>
      <dgm:spPr/>
      <dgm:t>
        <a:bodyPr/>
        <a:lstStyle/>
        <a:p>
          <a:r>
            <a:rPr lang="en-US" dirty="0" smtClean="0"/>
            <a:t>CVVHD</a:t>
          </a:r>
          <a:endParaRPr lang="en-US" dirty="0"/>
        </a:p>
      </dgm:t>
    </dgm:pt>
    <dgm:pt modelId="{C937D879-12C0-4C78-A439-851BE0943C49}" type="parTrans" cxnId="{150FE329-18B4-4001-BEA2-19E73D9B4A4B}">
      <dgm:prSet/>
      <dgm:spPr/>
      <dgm:t>
        <a:bodyPr/>
        <a:lstStyle/>
        <a:p>
          <a:endParaRPr lang="en-US"/>
        </a:p>
      </dgm:t>
    </dgm:pt>
    <dgm:pt modelId="{A52DEA0C-FB5D-4941-9E1C-F241002BBD90}" type="sibTrans" cxnId="{150FE329-18B4-4001-BEA2-19E73D9B4A4B}">
      <dgm:prSet/>
      <dgm:spPr/>
      <dgm:t>
        <a:bodyPr/>
        <a:lstStyle/>
        <a:p>
          <a:endParaRPr lang="en-US"/>
        </a:p>
      </dgm:t>
    </dgm:pt>
    <dgm:pt modelId="{EE564D48-E5C2-4D7A-B8C7-1479CE0048E7}">
      <dgm:prSet/>
      <dgm:spPr/>
      <dgm:t>
        <a:bodyPr/>
        <a:lstStyle/>
        <a:p>
          <a:r>
            <a:rPr lang="en-US" dirty="0" smtClean="0"/>
            <a:t>CVVH</a:t>
          </a:r>
          <a:endParaRPr lang="en-US" dirty="0"/>
        </a:p>
      </dgm:t>
    </dgm:pt>
    <dgm:pt modelId="{BDEADB21-4201-41CC-83A5-4154FC7AA732}" type="parTrans" cxnId="{F4B65E78-157A-41D8-A99B-89FC86DBD1B7}">
      <dgm:prSet/>
      <dgm:spPr/>
      <dgm:t>
        <a:bodyPr/>
        <a:lstStyle/>
        <a:p>
          <a:endParaRPr lang="en-US"/>
        </a:p>
      </dgm:t>
    </dgm:pt>
    <dgm:pt modelId="{4C8E9820-EECA-409A-957C-89C8F5386CDF}" type="sibTrans" cxnId="{F4B65E78-157A-41D8-A99B-89FC86DBD1B7}">
      <dgm:prSet/>
      <dgm:spPr/>
      <dgm:t>
        <a:bodyPr/>
        <a:lstStyle/>
        <a:p>
          <a:endParaRPr lang="en-US"/>
        </a:p>
      </dgm:t>
    </dgm:pt>
    <dgm:pt modelId="{6E6E2E73-4065-4293-A8A5-D8E54A03015E}">
      <dgm:prSet/>
      <dgm:spPr/>
      <dgm:t>
        <a:bodyPr/>
        <a:lstStyle/>
        <a:p>
          <a:r>
            <a:rPr lang="en-US" dirty="0" smtClean="0"/>
            <a:t>CVVHDF</a:t>
          </a:r>
          <a:endParaRPr lang="en-US" dirty="0"/>
        </a:p>
      </dgm:t>
    </dgm:pt>
    <dgm:pt modelId="{C8B96154-36E7-41FC-8150-CDCE93F6389D}" type="parTrans" cxnId="{555441F0-D29D-4CAA-AADF-C59DF29187FE}">
      <dgm:prSet/>
      <dgm:spPr/>
      <dgm:t>
        <a:bodyPr/>
        <a:lstStyle/>
        <a:p>
          <a:endParaRPr lang="en-US"/>
        </a:p>
      </dgm:t>
    </dgm:pt>
    <dgm:pt modelId="{00402FBD-8FD8-4C12-A3B8-09FABB5F4615}" type="sibTrans" cxnId="{555441F0-D29D-4CAA-AADF-C59DF29187FE}">
      <dgm:prSet/>
      <dgm:spPr/>
      <dgm:t>
        <a:bodyPr/>
        <a:lstStyle/>
        <a:p>
          <a:endParaRPr lang="en-US"/>
        </a:p>
      </dgm:t>
    </dgm:pt>
    <dgm:pt modelId="{9A3E19F6-74A6-4108-9F6B-7602CA710700}" type="pres">
      <dgm:prSet presAssocID="{5E292604-58CB-429E-913D-DB25F89163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7DD8277-FEF8-4D41-9A71-F49F03595073}" type="pres">
      <dgm:prSet presAssocID="{61A7DA4C-B43E-4ADC-97EF-A28F2F29A9ED}" presName="hierRoot1" presStyleCnt="0"/>
      <dgm:spPr/>
    </dgm:pt>
    <dgm:pt modelId="{E35C2853-2F3B-42E4-8BE8-7FA6091E9F4A}" type="pres">
      <dgm:prSet presAssocID="{61A7DA4C-B43E-4ADC-97EF-A28F2F29A9ED}" presName="composite" presStyleCnt="0"/>
      <dgm:spPr/>
    </dgm:pt>
    <dgm:pt modelId="{5D140BB8-4BE6-483D-B1E4-A68D9616E9C1}" type="pres">
      <dgm:prSet presAssocID="{61A7DA4C-B43E-4ADC-97EF-A28F2F29A9ED}" presName="background" presStyleLbl="node0" presStyleIdx="0" presStyleCnt="1"/>
      <dgm:spPr/>
    </dgm:pt>
    <dgm:pt modelId="{7260AECC-310A-4F90-97FE-D54D288577C1}" type="pres">
      <dgm:prSet presAssocID="{61A7DA4C-B43E-4ADC-97EF-A28F2F29A9E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444BE6-D929-4C96-9779-C33E3852C52B}" type="pres">
      <dgm:prSet presAssocID="{61A7DA4C-B43E-4ADC-97EF-A28F2F29A9ED}" presName="hierChild2" presStyleCnt="0"/>
      <dgm:spPr/>
    </dgm:pt>
    <dgm:pt modelId="{7BF7F027-E6ED-4BB8-B411-63C1AB5336E5}" type="pres">
      <dgm:prSet presAssocID="{E2B51438-BEAA-43DC-8A4B-601693AA4D20}" presName="Name10" presStyleLbl="parChTrans1D2" presStyleIdx="0" presStyleCnt="4"/>
      <dgm:spPr/>
      <dgm:t>
        <a:bodyPr/>
        <a:lstStyle/>
        <a:p>
          <a:endParaRPr lang="en-US"/>
        </a:p>
      </dgm:t>
    </dgm:pt>
    <dgm:pt modelId="{64812E95-E348-44C8-AF95-93EBFDE0CA7C}" type="pres">
      <dgm:prSet presAssocID="{CC6AE56E-1D8F-4DE6-B397-177AD48341A7}" presName="hierRoot2" presStyleCnt="0"/>
      <dgm:spPr/>
    </dgm:pt>
    <dgm:pt modelId="{CF282729-8D1A-45B5-87C6-04EB92209984}" type="pres">
      <dgm:prSet presAssocID="{CC6AE56E-1D8F-4DE6-B397-177AD48341A7}" presName="composite2" presStyleCnt="0"/>
      <dgm:spPr/>
    </dgm:pt>
    <dgm:pt modelId="{5832573D-27C9-4B7B-9EC2-FE77C2D90138}" type="pres">
      <dgm:prSet presAssocID="{CC6AE56E-1D8F-4DE6-B397-177AD48341A7}" presName="background2" presStyleLbl="node2" presStyleIdx="0" presStyleCnt="4"/>
      <dgm:spPr/>
    </dgm:pt>
    <dgm:pt modelId="{99F8BEF5-89FC-44E5-A09B-AF22C28A6A31}" type="pres">
      <dgm:prSet presAssocID="{CC6AE56E-1D8F-4DE6-B397-177AD48341A7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47374E-71C2-4A53-9EF5-3CDEC2CDD7A1}" type="pres">
      <dgm:prSet presAssocID="{CC6AE56E-1D8F-4DE6-B397-177AD48341A7}" presName="hierChild3" presStyleCnt="0"/>
      <dgm:spPr/>
    </dgm:pt>
    <dgm:pt modelId="{7A7A8EF0-F7E1-45F9-BC7B-D770E7058CCC}" type="pres">
      <dgm:prSet presAssocID="{C937D879-12C0-4C78-A439-851BE0943C49}" presName="Name10" presStyleLbl="parChTrans1D2" presStyleIdx="1" presStyleCnt="4"/>
      <dgm:spPr/>
      <dgm:t>
        <a:bodyPr/>
        <a:lstStyle/>
        <a:p>
          <a:endParaRPr lang="en-US"/>
        </a:p>
      </dgm:t>
    </dgm:pt>
    <dgm:pt modelId="{CA0D779E-502B-49FE-9E61-0EDD72303F0E}" type="pres">
      <dgm:prSet presAssocID="{EF2BE6E4-A960-4A18-ABA0-BF7442937F25}" presName="hierRoot2" presStyleCnt="0"/>
      <dgm:spPr/>
    </dgm:pt>
    <dgm:pt modelId="{F74DA2DF-A00D-4CC5-97BF-AC550D96BC80}" type="pres">
      <dgm:prSet presAssocID="{EF2BE6E4-A960-4A18-ABA0-BF7442937F25}" presName="composite2" presStyleCnt="0"/>
      <dgm:spPr/>
    </dgm:pt>
    <dgm:pt modelId="{0CB5D9BD-521F-4886-A117-0027055CA1F2}" type="pres">
      <dgm:prSet presAssocID="{EF2BE6E4-A960-4A18-ABA0-BF7442937F25}" presName="background2" presStyleLbl="node2" presStyleIdx="1" presStyleCnt="4"/>
      <dgm:spPr/>
    </dgm:pt>
    <dgm:pt modelId="{E6190E94-9D8A-4370-A759-25F910D3284D}" type="pres">
      <dgm:prSet presAssocID="{EF2BE6E4-A960-4A18-ABA0-BF7442937F25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836BF7-FEEE-4BB0-B357-C29E5A61885B}" type="pres">
      <dgm:prSet presAssocID="{EF2BE6E4-A960-4A18-ABA0-BF7442937F25}" presName="hierChild3" presStyleCnt="0"/>
      <dgm:spPr/>
    </dgm:pt>
    <dgm:pt modelId="{08BEA4C0-2DC5-4DFB-A7E7-69587E2F10DE}" type="pres">
      <dgm:prSet presAssocID="{BDEADB21-4201-41CC-83A5-4154FC7AA732}" presName="Name10" presStyleLbl="parChTrans1D2" presStyleIdx="2" presStyleCnt="4"/>
      <dgm:spPr/>
      <dgm:t>
        <a:bodyPr/>
        <a:lstStyle/>
        <a:p>
          <a:endParaRPr lang="en-US"/>
        </a:p>
      </dgm:t>
    </dgm:pt>
    <dgm:pt modelId="{4DA8599A-A461-408C-A4CC-73B8169E30E6}" type="pres">
      <dgm:prSet presAssocID="{EE564D48-E5C2-4D7A-B8C7-1479CE0048E7}" presName="hierRoot2" presStyleCnt="0"/>
      <dgm:spPr/>
    </dgm:pt>
    <dgm:pt modelId="{3CFA7F00-72B4-4EF0-8E52-7A3707998EE7}" type="pres">
      <dgm:prSet presAssocID="{EE564D48-E5C2-4D7A-B8C7-1479CE0048E7}" presName="composite2" presStyleCnt="0"/>
      <dgm:spPr/>
    </dgm:pt>
    <dgm:pt modelId="{D26E102F-B8D3-4C42-B464-0201DC70DADE}" type="pres">
      <dgm:prSet presAssocID="{EE564D48-E5C2-4D7A-B8C7-1479CE0048E7}" presName="background2" presStyleLbl="node2" presStyleIdx="2" presStyleCnt="4"/>
      <dgm:spPr/>
    </dgm:pt>
    <dgm:pt modelId="{A4B415F9-B4CF-4E66-8092-17DDDB75F9D6}" type="pres">
      <dgm:prSet presAssocID="{EE564D48-E5C2-4D7A-B8C7-1479CE0048E7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7A7746-95BD-42F1-BAD7-12008FE9A4BB}" type="pres">
      <dgm:prSet presAssocID="{EE564D48-E5C2-4D7A-B8C7-1479CE0048E7}" presName="hierChild3" presStyleCnt="0"/>
      <dgm:spPr/>
    </dgm:pt>
    <dgm:pt modelId="{7C4447BE-DC68-4055-BB77-E90215E21628}" type="pres">
      <dgm:prSet presAssocID="{C8B96154-36E7-41FC-8150-CDCE93F6389D}" presName="Name10" presStyleLbl="parChTrans1D2" presStyleIdx="3" presStyleCnt="4"/>
      <dgm:spPr/>
      <dgm:t>
        <a:bodyPr/>
        <a:lstStyle/>
        <a:p>
          <a:endParaRPr lang="en-US"/>
        </a:p>
      </dgm:t>
    </dgm:pt>
    <dgm:pt modelId="{05780BF0-D16B-4579-9A2D-D81BD907D3F9}" type="pres">
      <dgm:prSet presAssocID="{6E6E2E73-4065-4293-A8A5-D8E54A03015E}" presName="hierRoot2" presStyleCnt="0"/>
      <dgm:spPr/>
    </dgm:pt>
    <dgm:pt modelId="{1A138551-6340-4154-A0A8-F42233A21CCF}" type="pres">
      <dgm:prSet presAssocID="{6E6E2E73-4065-4293-A8A5-D8E54A03015E}" presName="composite2" presStyleCnt="0"/>
      <dgm:spPr/>
    </dgm:pt>
    <dgm:pt modelId="{2EBEE869-2F93-487F-AE52-8F476E1D504B}" type="pres">
      <dgm:prSet presAssocID="{6E6E2E73-4065-4293-A8A5-D8E54A03015E}" presName="background2" presStyleLbl="node2" presStyleIdx="3" presStyleCnt="4"/>
      <dgm:spPr/>
    </dgm:pt>
    <dgm:pt modelId="{5F9018E0-5AE7-49EA-A2F7-B9D253862F5E}" type="pres">
      <dgm:prSet presAssocID="{6E6E2E73-4065-4293-A8A5-D8E54A03015E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008762-05C1-43A9-B180-A452E1682746}" type="pres">
      <dgm:prSet presAssocID="{6E6E2E73-4065-4293-A8A5-D8E54A03015E}" presName="hierChild3" presStyleCnt="0"/>
      <dgm:spPr/>
    </dgm:pt>
  </dgm:ptLst>
  <dgm:cxnLst>
    <dgm:cxn modelId="{805A8122-93CA-4CB4-92F6-F3B975127DFE}" type="presOf" srcId="{BDEADB21-4201-41CC-83A5-4154FC7AA732}" destId="{08BEA4C0-2DC5-4DFB-A7E7-69587E2F10DE}" srcOrd="0" destOrd="0" presId="urn:microsoft.com/office/officeart/2005/8/layout/hierarchy1"/>
    <dgm:cxn modelId="{FC4690AE-0108-4140-A6AB-7F1E4E7BA6A3}" type="presOf" srcId="{61A7DA4C-B43E-4ADC-97EF-A28F2F29A9ED}" destId="{7260AECC-310A-4F90-97FE-D54D288577C1}" srcOrd="0" destOrd="0" presId="urn:microsoft.com/office/officeart/2005/8/layout/hierarchy1"/>
    <dgm:cxn modelId="{BE8C8DF3-3BF9-4CDC-9A1D-BFCC2F0B8E08}" type="presOf" srcId="{E2B51438-BEAA-43DC-8A4B-601693AA4D20}" destId="{7BF7F027-E6ED-4BB8-B411-63C1AB5336E5}" srcOrd="0" destOrd="0" presId="urn:microsoft.com/office/officeart/2005/8/layout/hierarchy1"/>
    <dgm:cxn modelId="{CF182B93-410A-4774-8D99-FDD532E219CC}" type="presOf" srcId="{CC6AE56E-1D8F-4DE6-B397-177AD48341A7}" destId="{99F8BEF5-89FC-44E5-A09B-AF22C28A6A31}" srcOrd="0" destOrd="0" presId="urn:microsoft.com/office/officeart/2005/8/layout/hierarchy1"/>
    <dgm:cxn modelId="{B5E12828-AD9E-4BA8-9833-724E33D002AA}" type="presOf" srcId="{6E6E2E73-4065-4293-A8A5-D8E54A03015E}" destId="{5F9018E0-5AE7-49EA-A2F7-B9D253862F5E}" srcOrd="0" destOrd="0" presId="urn:microsoft.com/office/officeart/2005/8/layout/hierarchy1"/>
    <dgm:cxn modelId="{95DE6EE2-C835-431D-8941-9E79D744FB99}" type="presOf" srcId="{EE564D48-E5C2-4D7A-B8C7-1479CE0048E7}" destId="{A4B415F9-B4CF-4E66-8092-17DDDB75F9D6}" srcOrd="0" destOrd="0" presId="urn:microsoft.com/office/officeart/2005/8/layout/hierarchy1"/>
    <dgm:cxn modelId="{E176D367-5283-463F-94DE-3E224FBDA2CF}" type="presOf" srcId="{EF2BE6E4-A960-4A18-ABA0-BF7442937F25}" destId="{E6190E94-9D8A-4370-A759-25F910D3284D}" srcOrd="0" destOrd="0" presId="urn:microsoft.com/office/officeart/2005/8/layout/hierarchy1"/>
    <dgm:cxn modelId="{2ADBE014-608F-46B9-B408-0FFE6C1696B1}" srcId="{61A7DA4C-B43E-4ADC-97EF-A28F2F29A9ED}" destId="{CC6AE56E-1D8F-4DE6-B397-177AD48341A7}" srcOrd="0" destOrd="0" parTransId="{E2B51438-BEAA-43DC-8A4B-601693AA4D20}" sibTransId="{1B3BACF9-E628-40EB-989A-E5B1879AD47D}"/>
    <dgm:cxn modelId="{555441F0-D29D-4CAA-AADF-C59DF29187FE}" srcId="{61A7DA4C-B43E-4ADC-97EF-A28F2F29A9ED}" destId="{6E6E2E73-4065-4293-A8A5-D8E54A03015E}" srcOrd="3" destOrd="0" parTransId="{C8B96154-36E7-41FC-8150-CDCE93F6389D}" sibTransId="{00402FBD-8FD8-4C12-A3B8-09FABB5F4615}"/>
    <dgm:cxn modelId="{A554A878-33A8-41F6-A4F9-1C4B702C719D}" type="presOf" srcId="{5E292604-58CB-429E-913D-DB25F891631C}" destId="{9A3E19F6-74A6-4108-9F6B-7602CA710700}" srcOrd="0" destOrd="0" presId="urn:microsoft.com/office/officeart/2005/8/layout/hierarchy1"/>
    <dgm:cxn modelId="{F4B65E78-157A-41D8-A99B-89FC86DBD1B7}" srcId="{61A7DA4C-B43E-4ADC-97EF-A28F2F29A9ED}" destId="{EE564D48-E5C2-4D7A-B8C7-1479CE0048E7}" srcOrd="2" destOrd="0" parTransId="{BDEADB21-4201-41CC-83A5-4154FC7AA732}" sibTransId="{4C8E9820-EECA-409A-957C-89C8F5386CDF}"/>
    <dgm:cxn modelId="{982DFE96-4113-4664-AB44-AB2CBC9CA206}" srcId="{5E292604-58CB-429E-913D-DB25F891631C}" destId="{61A7DA4C-B43E-4ADC-97EF-A28F2F29A9ED}" srcOrd="0" destOrd="0" parTransId="{2B7B6460-20E7-47E7-A141-7CF0033AECCC}" sibTransId="{A8E1741F-26E4-406C-9AB4-D8E0362E0A85}"/>
    <dgm:cxn modelId="{BEC9C088-0317-43C5-B49A-D45CD9A33549}" type="presOf" srcId="{C8B96154-36E7-41FC-8150-CDCE93F6389D}" destId="{7C4447BE-DC68-4055-BB77-E90215E21628}" srcOrd="0" destOrd="0" presId="urn:microsoft.com/office/officeart/2005/8/layout/hierarchy1"/>
    <dgm:cxn modelId="{C9466CCB-C60D-46E4-B245-E6687EDF65F3}" type="presOf" srcId="{C937D879-12C0-4C78-A439-851BE0943C49}" destId="{7A7A8EF0-F7E1-45F9-BC7B-D770E7058CCC}" srcOrd="0" destOrd="0" presId="urn:microsoft.com/office/officeart/2005/8/layout/hierarchy1"/>
    <dgm:cxn modelId="{150FE329-18B4-4001-BEA2-19E73D9B4A4B}" srcId="{61A7DA4C-B43E-4ADC-97EF-A28F2F29A9ED}" destId="{EF2BE6E4-A960-4A18-ABA0-BF7442937F25}" srcOrd="1" destOrd="0" parTransId="{C937D879-12C0-4C78-A439-851BE0943C49}" sibTransId="{A52DEA0C-FB5D-4941-9E1C-F241002BBD90}"/>
    <dgm:cxn modelId="{8B98FDCA-EF51-45B6-9A9B-1AD84E41C3C2}" type="presParOf" srcId="{9A3E19F6-74A6-4108-9F6B-7602CA710700}" destId="{27DD8277-FEF8-4D41-9A71-F49F03595073}" srcOrd="0" destOrd="0" presId="urn:microsoft.com/office/officeart/2005/8/layout/hierarchy1"/>
    <dgm:cxn modelId="{50E554DC-2C19-46E7-AE72-20CE6233B5E6}" type="presParOf" srcId="{27DD8277-FEF8-4D41-9A71-F49F03595073}" destId="{E35C2853-2F3B-42E4-8BE8-7FA6091E9F4A}" srcOrd="0" destOrd="0" presId="urn:microsoft.com/office/officeart/2005/8/layout/hierarchy1"/>
    <dgm:cxn modelId="{34588D21-95E8-49AA-913E-70A63D7DCF4C}" type="presParOf" srcId="{E35C2853-2F3B-42E4-8BE8-7FA6091E9F4A}" destId="{5D140BB8-4BE6-483D-B1E4-A68D9616E9C1}" srcOrd="0" destOrd="0" presId="urn:microsoft.com/office/officeart/2005/8/layout/hierarchy1"/>
    <dgm:cxn modelId="{90DE965F-9837-4A22-9EB7-9D4D78E3C36E}" type="presParOf" srcId="{E35C2853-2F3B-42E4-8BE8-7FA6091E9F4A}" destId="{7260AECC-310A-4F90-97FE-D54D288577C1}" srcOrd="1" destOrd="0" presId="urn:microsoft.com/office/officeart/2005/8/layout/hierarchy1"/>
    <dgm:cxn modelId="{B6FD7E9D-8FBB-4C00-B2BF-59DDF54AC6BF}" type="presParOf" srcId="{27DD8277-FEF8-4D41-9A71-F49F03595073}" destId="{FD444BE6-D929-4C96-9779-C33E3852C52B}" srcOrd="1" destOrd="0" presId="urn:microsoft.com/office/officeart/2005/8/layout/hierarchy1"/>
    <dgm:cxn modelId="{764003C2-F58C-42B4-966D-50CBE5552442}" type="presParOf" srcId="{FD444BE6-D929-4C96-9779-C33E3852C52B}" destId="{7BF7F027-E6ED-4BB8-B411-63C1AB5336E5}" srcOrd="0" destOrd="0" presId="urn:microsoft.com/office/officeart/2005/8/layout/hierarchy1"/>
    <dgm:cxn modelId="{294ED127-B5DD-4964-AF8D-38C7A512BBF7}" type="presParOf" srcId="{FD444BE6-D929-4C96-9779-C33E3852C52B}" destId="{64812E95-E348-44C8-AF95-93EBFDE0CA7C}" srcOrd="1" destOrd="0" presId="urn:microsoft.com/office/officeart/2005/8/layout/hierarchy1"/>
    <dgm:cxn modelId="{6A33F6E3-C947-4463-8B6F-C6D0148BB306}" type="presParOf" srcId="{64812E95-E348-44C8-AF95-93EBFDE0CA7C}" destId="{CF282729-8D1A-45B5-87C6-04EB92209984}" srcOrd="0" destOrd="0" presId="urn:microsoft.com/office/officeart/2005/8/layout/hierarchy1"/>
    <dgm:cxn modelId="{C3B9AC1D-D6D2-4448-9236-807221490DDA}" type="presParOf" srcId="{CF282729-8D1A-45B5-87C6-04EB92209984}" destId="{5832573D-27C9-4B7B-9EC2-FE77C2D90138}" srcOrd="0" destOrd="0" presId="urn:microsoft.com/office/officeart/2005/8/layout/hierarchy1"/>
    <dgm:cxn modelId="{500008E5-84C0-4DE6-B3CC-41E78AEDE96F}" type="presParOf" srcId="{CF282729-8D1A-45B5-87C6-04EB92209984}" destId="{99F8BEF5-89FC-44E5-A09B-AF22C28A6A31}" srcOrd="1" destOrd="0" presId="urn:microsoft.com/office/officeart/2005/8/layout/hierarchy1"/>
    <dgm:cxn modelId="{A62556FD-B0C2-434C-BFDE-98FE9DE54A44}" type="presParOf" srcId="{64812E95-E348-44C8-AF95-93EBFDE0CA7C}" destId="{9E47374E-71C2-4A53-9EF5-3CDEC2CDD7A1}" srcOrd="1" destOrd="0" presId="urn:microsoft.com/office/officeart/2005/8/layout/hierarchy1"/>
    <dgm:cxn modelId="{8511243D-5B8F-4784-8002-46A101D68B69}" type="presParOf" srcId="{FD444BE6-D929-4C96-9779-C33E3852C52B}" destId="{7A7A8EF0-F7E1-45F9-BC7B-D770E7058CCC}" srcOrd="2" destOrd="0" presId="urn:microsoft.com/office/officeart/2005/8/layout/hierarchy1"/>
    <dgm:cxn modelId="{4DB2CC11-F0C3-458E-8D77-39F1DD6F8CA8}" type="presParOf" srcId="{FD444BE6-D929-4C96-9779-C33E3852C52B}" destId="{CA0D779E-502B-49FE-9E61-0EDD72303F0E}" srcOrd="3" destOrd="0" presId="urn:microsoft.com/office/officeart/2005/8/layout/hierarchy1"/>
    <dgm:cxn modelId="{609541F2-D559-448A-9541-483AEA87E088}" type="presParOf" srcId="{CA0D779E-502B-49FE-9E61-0EDD72303F0E}" destId="{F74DA2DF-A00D-4CC5-97BF-AC550D96BC80}" srcOrd="0" destOrd="0" presId="urn:microsoft.com/office/officeart/2005/8/layout/hierarchy1"/>
    <dgm:cxn modelId="{48D765EC-CD97-4E0D-B936-EE0EAAD48BE8}" type="presParOf" srcId="{F74DA2DF-A00D-4CC5-97BF-AC550D96BC80}" destId="{0CB5D9BD-521F-4886-A117-0027055CA1F2}" srcOrd="0" destOrd="0" presId="urn:microsoft.com/office/officeart/2005/8/layout/hierarchy1"/>
    <dgm:cxn modelId="{37E6622C-A377-41F3-BA78-1B9BF075046D}" type="presParOf" srcId="{F74DA2DF-A00D-4CC5-97BF-AC550D96BC80}" destId="{E6190E94-9D8A-4370-A759-25F910D3284D}" srcOrd="1" destOrd="0" presId="urn:microsoft.com/office/officeart/2005/8/layout/hierarchy1"/>
    <dgm:cxn modelId="{ABF05CFC-EADF-4CE3-9669-8691EFCC875F}" type="presParOf" srcId="{CA0D779E-502B-49FE-9E61-0EDD72303F0E}" destId="{B1836BF7-FEEE-4BB0-B357-C29E5A61885B}" srcOrd="1" destOrd="0" presId="urn:microsoft.com/office/officeart/2005/8/layout/hierarchy1"/>
    <dgm:cxn modelId="{95C1B7B2-D181-4979-B4F7-28A662E5075C}" type="presParOf" srcId="{FD444BE6-D929-4C96-9779-C33E3852C52B}" destId="{08BEA4C0-2DC5-4DFB-A7E7-69587E2F10DE}" srcOrd="4" destOrd="0" presId="urn:microsoft.com/office/officeart/2005/8/layout/hierarchy1"/>
    <dgm:cxn modelId="{3B3C907F-F4D0-46ED-BC2F-DF199C1FF9C3}" type="presParOf" srcId="{FD444BE6-D929-4C96-9779-C33E3852C52B}" destId="{4DA8599A-A461-408C-A4CC-73B8169E30E6}" srcOrd="5" destOrd="0" presId="urn:microsoft.com/office/officeart/2005/8/layout/hierarchy1"/>
    <dgm:cxn modelId="{D4B65FA9-0839-4BDF-8FAE-1C80CCFA5C96}" type="presParOf" srcId="{4DA8599A-A461-408C-A4CC-73B8169E30E6}" destId="{3CFA7F00-72B4-4EF0-8E52-7A3707998EE7}" srcOrd="0" destOrd="0" presId="urn:microsoft.com/office/officeart/2005/8/layout/hierarchy1"/>
    <dgm:cxn modelId="{3E39DFDE-F2FE-4936-861D-82E933AD1CEF}" type="presParOf" srcId="{3CFA7F00-72B4-4EF0-8E52-7A3707998EE7}" destId="{D26E102F-B8D3-4C42-B464-0201DC70DADE}" srcOrd="0" destOrd="0" presId="urn:microsoft.com/office/officeart/2005/8/layout/hierarchy1"/>
    <dgm:cxn modelId="{3CCE4612-6FCA-453E-AA39-E78781B4DD66}" type="presParOf" srcId="{3CFA7F00-72B4-4EF0-8E52-7A3707998EE7}" destId="{A4B415F9-B4CF-4E66-8092-17DDDB75F9D6}" srcOrd="1" destOrd="0" presId="urn:microsoft.com/office/officeart/2005/8/layout/hierarchy1"/>
    <dgm:cxn modelId="{66D1DC90-8E54-4B98-BF68-84D7EBB9D523}" type="presParOf" srcId="{4DA8599A-A461-408C-A4CC-73B8169E30E6}" destId="{EB7A7746-95BD-42F1-BAD7-12008FE9A4BB}" srcOrd="1" destOrd="0" presId="urn:microsoft.com/office/officeart/2005/8/layout/hierarchy1"/>
    <dgm:cxn modelId="{113F257E-E446-40CA-AFD3-35F958D6D565}" type="presParOf" srcId="{FD444BE6-D929-4C96-9779-C33E3852C52B}" destId="{7C4447BE-DC68-4055-BB77-E90215E21628}" srcOrd="6" destOrd="0" presId="urn:microsoft.com/office/officeart/2005/8/layout/hierarchy1"/>
    <dgm:cxn modelId="{CCD46D8A-C1F7-4B92-B122-F472325C3AEA}" type="presParOf" srcId="{FD444BE6-D929-4C96-9779-C33E3852C52B}" destId="{05780BF0-D16B-4579-9A2D-D81BD907D3F9}" srcOrd="7" destOrd="0" presId="urn:microsoft.com/office/officeart/2005/8/layout/hierarchy1"/>
    <dgm:cxn modelId="{629CA478-CAA9-4396-BAFA-733AAB8C55DF}" type="presParOf" srcId="{05780BF0-D16B-4579-9A2D-D81BD907D3F9}" destId="{1A138551-6340-4154-A0A8-F42233A21CCF}" srcOrd="0" destOrd="0" presId="urn:microsoft.com/office/officeart/2005/8/layout/hierarchy1"/>
    <dgm:cxn modelId="{750BD4B7-85DF-44B6-A4D2-D8A6FD56E73D}" type="presParOf" srcId="{1A138551-6340-4154-A0A8-F42233A21CCF}" destId="{2EBEE869-2F93-487F-AE52-8F476E1D504B}" srcOrd="0" destOrd="0" presId="urn:microsoft.com/office/officeart/2005/8/layout/hierarchy1"/>
    <dgm:cxn modelId="{C7F204C6-7113-448D-AF01-41E7B85F6480}" type="presParOf" srcId="{1A138551-6340-4154-A0A8-F42233A21CCF}" destId="{5F9018E0-5AE7-49EA-A2F7-B9D253862F5E}" srcOrd="1" destOrd="0" presId="urn:microsoft.com/office/officeart/2005/8/layout/hierarchy1"/>
    <dgm:cxn modelId="{5C99FDD5-7061-4FDB-9CF6-5882D59E1D18}" type="presParOf" srcId="{05780BF0-D16B-4579-9A2D-D81BD907D3F9}" destId="{54008762-05C1-43A9-B180-A452E168274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292604-58CB-429E-913D-DB25F89163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A7DA4C-B43E-4ADC-97EF-A28F2F29A9ED}">
      <dgm:prSet/>
      <dgm:spPr/>
      <dgm:t>
        <a:bodyPr/>
        <a:lstStyle/>
        <a:p>
          <a:r>
            <a:rPr lang="en-US" dirty="0" smtClean="0"/>
            <a:t>CRRT</a:t>
          </a:r>
          <a:endParaRPr lang="en-US" dirty="0"/>
        </a:p>
      </dgm:t>
    </dgm:pt>
    <dgm:pt modelId="{2B7B6460-20E7-47E7-A141-7CF0033AECCC}" type="parTrans" cxnId="{982DFE96-4113-4664-AB44-AB2CBC9CA206}">
      <dgm:prSet/>
      <dgm:spPr/>
      <dgm:t>
        <a:bodyPr/>
        <a:lstStyle/>
        <a:p>
          <a:endParaRPr lang="en-US"/>
        </a:p>
      </dgm:t>
    </dgm:pt>
    <dgm:pt modelId="{A8E1741F-26E4-406C-9AB4-D8E0362E0A85}" type="sibTrans" cxnId="{982DFE96-4113-4664-AB44-AB2CBC9CA206}">
      <dgm:prSet/>
      <dgm:spPr/>
      <dgm:t>
        <a:bodyPr/>
        <a:lstStyle/>
        <a:p>
          <a:endParaRPr lang="en-US"/>
        </a:p>
      </dgm:t>
    </dgm:pt>
    <dgm:pt modelId="{CC6AE56E-1D8F-4DE6-B397-177AD48341A7}">
      <dgm:prSet/>
      <dgm:spPr/>
      <dgm:t>
        <a:bodyPr/>
        <a:lstStyle/>
        <a:p>
          <a:r>
            <a:rPr lang="en-US" dirty="0" smtClean="0"/>
            <a:t>SCUF</a:t>
          </a:r>
          <a:endParaRPr lang="en-US" dirty="0"/>
        </a:p>
      </dgm:t>
    </dgm:pt>
    <dgm:pt modelId="{E2B51438-BEAA-43DC-8A4B-601693AA4D20}" type="parTrans" cxnId="{2ADBE014-608F-46B9-B408-0FFE6C1696B1}">
      <dgm:prSet/>
      <dgm:spPr/>
      <dgm:t>
        <a:bodyPr/>
        <a:lstStyle/>
        <a:p>
          <a:endParaRPr lang="en-US"/>
        </a:p>
      </dgm:t>
    </dgm:pt>
    <dgm:pt modelId="{1B3BACF9-E628-40EB-989A-E5B1879AD47D}" type="sibTrans" cxnId="{2ADBE014-608F-46B9-B408-0FFE6C1696B1}">
      <dgm:prSet/>
      <dgm:spPr/>
      <dgm:t>
        <a:bodyPr/>
        <a:lstStyle/>
        <a:p>
          <a:endParaRPr lang="en-US"/>
        </a:p>
      </dgm:t>
    </dgm:pt>
    <dgm:pt modelId="{EF2BE6E4-A960-4A18-ABA0-BF7442937F25}">
      <dgm:prSet/>
      <dgm:spPr/>
      <dgm:t>
        <a:bodyPr/>
        <a:lstStyle/>
        <a:p>
          <a:r>
            <a:rPr lang="en-US" dirty="0" smtClean="0"/>
            <a:t>CVVHD</a:t>
          </a:r>
          <a:endParaRPr lang="en-US" dirty="0"/>
        </a:p>
      </dgm:t>
    </dgm:pt>
    <dgm:pt modelId="{C937D879-12C0-4C78-A439-851BE0943C49}" type="parTrans" cxnId="{150FE329-18B4-4001-BEA2-19E73D9B4A4B}">
      <dgm:prSet/>
      <dgm:spPr/>
      <dgm:t>
        <a:bodyPr/>
        <a:lstStyle/>
        <a:p>
          <a:endParaRPr lang="en-US"/>
        </a:p>
      </dgm:t>
    </dgm:pt>
    <dgm:pt modelId="{A52DEA0C-FB5D-4941-9E1C-F241002BBD90}" type="sibTrans" cxnId="{150FE329-18B4-4001-BEA2-19E73D9B4A4B}">
      <dgm:prSet/>
      <dgm:spPr/>
      <dgm:t>
        <a:bodyPr/>
        <a:lstStyle/>
        <a:p>
          <a:endParaRPr lang="en-US"/>
        </a:p>
      </dgm:t>
    </dgm:pt>
    <dgm:pt modelId="{EE564D48-E5C2-4D7A-B8C7-1479CE0048E7}">
      <dgm:prSet/>
      <dgm:spPr/>
      <dgm:t>
        <a:bodyPr/>
        <a:lstStyle/>
        <a:p>
          <a:r>
            <a:rPr lang="en-US" dirty="0" smtClean="0"/>
            <a:t>CVVH</a:t>
          </a:r>
          <a:endParaRPr lang="en-US" dirty="0"/>
        </a:p>
      </dgm:t>
    </dgm:pt>
    <dgm:pt modelId="{BDEADB21-4201-41CC-83A5-4154FC7AA732}" type="parTrans" cxnId="{F4B65E78-157A-41D8-A99B-89FC86DBD1B7}">
      <dgm:prSet/>
      <dgm:spPr/>
      <dgm:t>
        <a:bodyPr/>
        <a:lstStyle/>
        <a:p>
          <a:endParaRPr lang="en-US"/>
        </a:p>
      </dgm:t>
    </dgm:pt>
    <dgm:pt modelId="{4C8E9820-EECA-409A-957C-89C8F5386CDF}" type="sibTrans" cxnId="{F4B65E78-157A-41D8-A99B-89FC86DBD1B7}">
      <dgm:prSet/>
      <dgm:spPr/>
      <dgm:t>
        <a:bodyPr/>
        <a:lstStyle/>
        <a:p>
          <a:endParaRPr lang="en-US"/>
        </a:p>
      </dgm:t>
    </dgm:pt>
    <dgm:pt modelId="{6E6E2E73-4065-4293-A8A5-D8E54A03015E}">
      <dgm:prSet/>
      <dgm:spPr/>
      <dgm:t>
        <a:bodyPr/>
        <a:lstStyle/>
        <a:p>
          <a:r>
            <a:rPr lang="en-US" dirty="0" smtClean="0"/>
            <a:t>CVVHDF</a:t>
          </a:r>
          <a:endParaRPr lang="en-US" dirty="0"/>
        </a:p>
      </dgm:t>
    </dgm:pt>
    <dgm:pt modelId="{C8B96154-36E7-41FC-8150-CDCE93F6389D}" type="parTrans" cxnId="{555441F0-D29D-4CAA-AADF-C59DF29187FE}">
      <dgm:prSet/>
      <dgm:spPr/>
      <dgm:t>
        <a:bodyPr/>
        <a:lstStyle/>
        <a:p>
          <a:endParaRPr lang="en-US"/>
        </a:p>
      </dgm:t>
    </dgm:pt>
    <dgm:pt modelId="{00402FBD-8FD8-4C12-A3B8-09FABB5F4615}" type="sibTrans" cxnId="{555441F0-D29D-4CAA-AADF-C59DF29187FE}">
      <dgm:prSet/>
      <dgm:spPr/>
      <dgm:t>
        <a:bodyPr/>
        <a:lstStyle/>
        <a:p>
          <a:endParaRPr lang="en-US"/>
        </a:p>
      </dgm:t>
    </dgm:pt>
    <dgm:pt modelId="{9A3E19F6-74A6-4108-9F6B-7602CA710700}" type="pres">
      <dgm:prSet presAssocID="{5E292604-58CB-429E-913D-DB25F89163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7DD8277-FEF8-4D41-9A71-F49F03595073}" type="pres">
      <dgm:prSet presAssocID="{61A7DA4C-B43E-4ADC-97EF-A28F2F29A9ED}" presName="hierRoot1" presStyleCnt="0"/>
      <dgm:spPr/>
    </dgm:pt>
    <dgm:pt modelId="{E35C2853-2F3B-42E4-8BE8-7FA6091E9F4A}" type="pres">
      <dgm:prSet presAssocID="{61A7DA4C-B43E-4ADC-97EF-A28F2F29A9ED}" presName="composite" presStyleCnt="0"/>
      <dgm:spPr/>
    </dgm:pt>
    <dgm:pt modelId="{5D140BB8-4BE6-483D-B1E4-A68D9616E9C1}" type="pres">
      <dgm:prSet presAssocID="{61A7DA4C-B43E-4ADC-97EF-A28F2F29A9ED}" presName="background" presStyleLbl="node0" presStyleIdx="0" presStyleCnt="1"/>
      <dgm:spPr/>
    </dgm:pt>
    <dgm:pt modelId="{7260AECC-310A-4F90-97FE-D54D288577C1}" type="pres">
      <dgm:prSet presAssocID="{61A7DA4C-B43E-4ADC-97EF-A28F2F29A9E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444BE6-D929-4C96-9779-C33E3852C52B}" type="pres">
      <dgm:prSet presAssocID="{61A7DA4C-B43E-4ADC-97EF-A28F2F29A9ED}" presName="hierChild2" presStyleCnt="0"/>
      <dgm:spPr/>
    </dgm:pt>
    <dgm:pt modelId="{7BF7F027-E6ED-4BB8-B411-63C1AB5336E5}" type="pres">
      <dgm:prSet presAssocID="{E2B51438-BEAA-43DC-8A4B-601693AA4D20}" presName="Name10" presStyleLbl="parChTrans1D2" presStyleIdx="0" presStyleCnt="4"/>
      <dgm:spPr/>
      <dgm:t>
        <a:bodyPr/>
        <a:lstStyle/>
        <a:p>
          <a:endParaRPr lang="en-US"/>
        </a:p>
      </dgm:t>
    </dgm:pt>
    <dgm:pt modelId="{64812E95-E348-44C8-AF95-93EBFDE0CA7C}" type="pres">
      <dgm:prSet presAssocID="{CC6AE56E-1D8F-4DE6-B397-177AD48341A7}" presName="hierRoot2" presStyleCnt="0"/>
      <dgm:spPr/>
    </dgm:pt>
    <dgm:pt modelId="{CF282729-8D1A-45B5-87C6-04EB92209984}" type="pres">
      <dgm:prSet presAssocID="{CC6AE56E-1D8F-4DE6-B397-177AD48341A7}" presName="composite2" presStyleCnt="0"/>
      <dgm:spPr/>
    </dgm:pt>
    <dgm:pt modelId="{5832573D-27C9-4B7B-9EC2-FE77C2D90138}" type="pres">
      <dgm:prSet presAssocID="{CC6AE56E-1D8F-4DE6-B397-177AD48341A7}" presName="background2" presStyleLbl="node2" presStyleIdx="0" presStyleCnt="4"/>
      <dgm:spPr/>
    </dgm:pt>
    <dgm:pt modelId="{99F8BEF5-89FC-44E5-A09B-AF22C28A6A31}" type="pres">
      <dgm:prSet presAssocID="{CC6AE56E-1D8F-4DE6-B397-177AD48341A7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47374E-71C2-4A53-9EF5-3CDEC2CDD7A1}" type="pres">
      <dgm:prSet presAssocID="{CC6AE56E-1D8F-4DE6-B397-177AD48341A7}" presName="hierChild3" presStyleCnt="0"/>
      <dgm:spPr/>
    </dgm:pt>
    <dgm:pt modelId="{7A7A8EF0-F7E1-45F9-BC7B-D770E7058CCC}" type="pres">
      <dgm:prSet presAssocID="{C937D879-12C0-4C78-A439-851BE0943C49}" presName="Name10" presStyleLbl="parChTrans1D2" presStyleIdx="1" presStyleCnt="4"/>
      <dgm:spPr/>
      <dgm:t>
        <a:bodyPr/>
        <a:lstStyle/>
        <a:p>
          <a:endParaRPr lang="en-US"/>
        </a:p>
      </dgm:t>
    </dgm:pt>
    <dgm:pt modelId="{CA0D779E-502B-49FE-9E61-0EDD72303F0E}" type="pres">
      <dgm:prSet presAssocID="{EF2BE6E4-A960-4A18-ABA0-BF7442937F25}" presName="hierRoot2" presStyleCnt="0"/>
      <dgm:spPr/>
    </dgm:pt>
    <dgm:pt modelId="{F74DA2DF-A00D-4CC5-97BF-AC550D96BC80}" type="pres">
      <dgm:prSet presAssocID="{EF2BE6E4-A960-4A18-ABA0-BF7442937F25}" presName="composite2" presStyleCnt="0"/>
      <dgm:spPr/>
    </dgm:pt>
    <dgm:pt modelId="{0CB5D9BD-521F-4886-A117-0027055CA1F2}" type="pres">
      <dgm:prSet presAssocID="{EF2BE6E4-A960-4A18-ABA0-BF7442937F25}" presName="background2" presStyleLbl="node2" presStyleIdx="1" presStyleCnt="4"/>
      <dgm:spPr/>
    </dgm:pt>
    <dgm:pt modelId="{E6190E94-9D8A-4370-A759-25F910D3284D}" type="pres">
      <dgm:prSet presAssocID="{EF2BE6E4-A960-4A18-ABA0-BF7442937F25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836BF7-FEEE-4BB0-B357-C29E5A61885B}" type="pres">
      <dgm:prSet presAssocID="{EF2BE6E4-A960-4A18-ABA0-BF7442937F25}" presName="hierChild3" presStyleCnt="0"/>
      <dgm:spPr/>
    </dgm:pt>
    <dgm:pt modelId="{08BEA4C0-2DC5-4DFB-A7E7-69587E2F10DE}" type="pres">
      <dgm:prSet presAssocID="{BDEADB21-4201-41CC-83A5-4154FC7AA732}" presName="Name10" presStyleLbl="parChTrans1D2" presStyleIdx="2" presStyleCnt="4"/>
      <dgm:spPr/>
      <dgm:t>
        <a:bodyPr/>
        <a:lstStyle/>
        <a:p>
          <a:endParaRPr lang="en-US"/>
        </a:p>
      </dgm:t>
    </dgm:pt>
    <dgm:pt modelId="{4DA8599A-A461-408C-A4CC-73B8169E30E6}" type="pres">
      <dgm:prSet presAssocID="{EE564D48-E5C2-4D7A-B8C7-1479CE0048E7}" presName="hierRoot2" presStyleCnt="0"/>
      <dgm:spPr/>
    </dgm:pt>
    <dgm:pt modelId="{3CFA7F00-72B4-4EF0-8E52-7A3707998EE7}" type="pres">
      <dgm:prSet presAssocID="{EE564D48-E5C2-4D7A-B8C7-1479CE0048E7}" presName="composite2" presStyleCnt="0"/>
      <dgm:spPr/>
    </dgm:pt>
    <dgm:pt modelId="{D26E102F-B8D3-4C42-B464-0201DC70DADE}" type="pres">
      <dgm:prSet presAssocID="{EE564D48-E5C2-4D7A-B8C7-1479CE0048E7}" presName="background2" presStyleLbl="node2" presStyleIdx="2" presStyleCnt="4"/>
      <dgm:spPr/>
    </dgm:pt>
    <dgm:pt modelId="{A4B415F9-B4CF-4E66-8092-17DDDB75F9D6}" type="pres">
      <dgm:prSet presAssocID="{EE564D48-E5C2-4D7A-B8C7-1479CE0048E7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7A7746-95BD-42F1-BAD7-12008FE9A4BB}" type="pres">
      <dgm:prSet presAssocID="{EE564D48-E5C2-4D7A-B8C7-1479CE0048E7}" presName="hierChild3" presStyleCnt="0"/>
      <dgm:spPr/>
    </dgm:pt>
    <dgm:pt modelId="{7C4447BE-DC68-4055-BB77-E90215E21628}" type="pres">
      <dgm:prSet presAssocID="{C8B96154-36E7-41FC-8150-CDCE93F6389D}" presName="Name10" presStyleLbl="parChTrans1D2" presStyleIdx="3" presStyleCnt="4"/>
      <dgm:spPr/>
      <dgm:t>
        <a:bodyPr/>
        <a:lstStyle/>
        <a:p>
          <a:endParaRPr lang="en-US"/>
        </a:p>
      </dgm:t>
    </dgm:pt>
    <dgm:pt modelId="{05780BF0-D16B-4579-9A2D-D81BD907D3F9}" type="pres">
      <dgm:prSet presAssocID="{6E6E2E73-4065-4293-A8A5-D8E54A03015E}" presName="hierRoot2" presStyleCnt="0"/>
      <dgm:spPr/>
    </dgm:pt>
    <dgm:pt modelId="{1A138551-6340-4154-A0A8-F42233A21CCF}" type="pres">
      <dgm:prSet presAssocID="{6E6E2E73-4065-4293-A8A5-D8E54A03015E}" presName="composite2" presStyleCnt="0"/>
      <dgm:spPr/>
    </dgm:pt>
    <dgm:pt modelId="{2EBEE869-2F93-487F-AE52-8F476E1D504B}" type="pres">
      <dgm:prSet presAssocID="{6E6E2E73-4065-4293-A8A5-D8E54A03015E}" presName="background2" presStyleLbl="node2" presStyleIdx="3" presStyleCnt="4"/>
      <dgm:spPr/>
    </dgm:pt>
    <dgm:pt modelId="{5F9018E0-5AE7-49EA-A2F7-B9D253862F5E}" type="pres">
      <dgm:prSet presAssocID="{6E6E2E73-4065-4293-A8A5-D8E54A03015E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008762-05C1-43A9-B180-A452E1682746}" type="pres">
      <dgm:prSet presAssocID="{6E6E2E73-4065-4293-A8A5-D8E54A03015E}" presName="hierChild3" presStyleCnt="0"/>
      <dgm:spPr/>
    </dgm:pt>
  </dgm:ptLst>
  <dgm:cxnLst>
    <dgm:cxn modelId="{B2585FD0-E45A-4F5A-B534-D221D7A33223}" type="presOf" srcId="{6E6E2E73-4065-4293-A8A5-D8E54A03015E}" destId="{5F9018E0-5AE7-49EA-A2F7-B9D253862F5E}" srcOrd="0" destOrd="0" presId="urn:microsoft.com/office/officeart/2005/8/layout/hierarchy1"/>
    <dgm:cxn modelId="{894BDABD-663F-42C0-A8A1-AD300D737DFD}" type="presOf" srcId="{61A7DA4C-B43E-4ADC-97EF-A28F2F29A9ED}" destId="{7260AECC-310A-4F90-97FE-D54D288577C1}" srcOrd="0" destOrd="0" presId="urn:microsoft.com/office/officeart/2005/8/layout/hierarchy1"/>
    <dgm:cxn modelId="{8230BBEC-EB0F-4AD7-87A5-8426DCB53825}" type="presOf" srcId="{E2B51438-BEAA-43DC-8A4B-601693AA4D20}" destId="{7BF7F027-E6ED-4BB8-B411-63C1AB5336E5}" srcOrd="0" destOrd="0" presId="urn:microsoft.com/office/officeart/2005/8/layout/hierarchy1"/>
    <dgm:cxn modelId="{2ADBE014-608F-46B9-B408-0FFE6C1696B1}" srcId="{61A7DA4C-B43E-4ADC-97EF-A28F2F29A9ED}" destId="{CC6AE56E-1D8F-4DE6-B397-177AD48341A7}" srcOrd="0" destOrd="0" parTransId="{E2B51438-BEAA-43DC-8A4B-601693AA4D20}" sibTransId="{1B3BACF9-E628-40EB-989A-E5B1879AD47D}"/>
    <dgm:cxn modelId="{5FDDF889-3D71-4154-A611-DEE5E93A8738}" type="presOf" srcId="{CC6AE56E-1D8F-4DE6-B397-177AD48341A7}" destId="{99F8BEF5-89FC-44E5-A09B-AF22C28A6A31}" srcOrd="0" destOrd="0" presId="urn:microsoft.com/office/officeart/2005/8/layout/hierarchy1"/>
    <dgm:cxn modelId="{555441F0-D29D-4CAA-AADF-C59DF29187FE}" srcId="{61A7DA4C-B43E-4ADC-97EF-A28F2F29A9ED}" destId="{6E6E2E73-4065-4293-A8A5-D8E54A03015E}" srcOrd="3" destOrd="0" parTransId="{C8B96154-36E7-41FC-8150-CDCE93F6389D}" sibTransId="{00402FBD-8FD8-4C12-A3B8-09FABB5F4615}"/>
    <dgm:cxn modelId="{F4B65E78-157A-41D8-A99B-89FC86DBD1B7}" srcId="{61A7DA4C-B43E-4ADC-97EF-A28F2F29A9ED}" destId="{EE564D48-E5C2-4D7A-B8C7-1479CE0048E7}" srcOrd="2" destOrd="0" parTransId="{BDEADB21-4201-41CC-83A5-4154FC7AA732}" sibTransId="{4C8E9820-EECA-409A-957C-89C8F5386CDF}"/>
    <dgm:cxn modelId="{10934468-3438-4D99-A79B-3410FD061D72}" type="presOf" srcId="{5E292604-58CB-429E-913D-DB25F891631C}" destId="{9A3E19F6-74A6-4108-9F6B-7602CA710700}" srcOrd="0" destOrd="0" presId="urn:microsoft.com/office/officeart/2005/8/layout/hierarchy1"/>
    <dgm:cxn modelId="{982DFE96-4113-4664-AB44-AB2CBC9CA206}" srcId="{5E292604-58CB-429E-913D-DB25F891631C}" destId="{61A7DA4C-B43E-4ADC-97EF-A28F2F29A9ED}" srcOrd="0" destOrd="0" parTransId="{2B7B6460-20E7-47E7-A141-7CF0033AECCC}" sibTransId="{A8E1741F-26E4-406C-9AB4-D8E0362E0A85}"/>
    <dgm:cxn modelId="{DCBE839D-5EFA-44F3-AAD3-D514AE814706}" type="presOf" srcId="{EF2BE6E4-A960-4A18-ABA0-BF7442937F25}" destId="{E6190E94-9D8A-4370-A759-25F910D3284D}" srcOrd="0" destOrd="0" presId="urn:microsoft.com/office/officeart/2005/8/layout/hierarchy1"/>
    <dgm:cxn modelId="{FF10D6BF-D9C3-4818-A688-590F0E751336}" type="presOf" srcId="{C8B96154-36E7-41FC-8150-CDCE93F6389D}" destId="{7C4447BE-DC68-4055-BB77-E90215E21628}" srcOrd="0" destOrd="0" presId="urn:microsoft.com/office/officeart/2005/8/layout/hierarchy1"/>
    <dgm:cxn modelId="{61A0CD2D-F60C-4D4D-90F3-7E531558B20B}" type="presOf" srcId="{EE564D48-E5C2-4D7A-B8C7-1479CE0048E7}" destId="{A4B415F9-B4CF-4E66-8092-17DDDB75F9D6}" srcOrd="0" destOrd="0" presId="urn:microsoft.com/office/officeart/2005/8/layout/hierarchy1"/>
    <dgm:cxn modelId="{3C821746-4187-404C-B06C-C6BAA55F5C68}" type="presOf" srcId="{C937D879-12C0-4C78-A439-851BE0943C49}" destId="{7A7A8EF0-F7E1-45F9-BC7B-D770E7058CCC}" srcOrd="0" destOrd="0" presId="urn:microsoft.com/office/officeart/2005/8/layout/hierarchy1"/>
    <dgm:cxn modelId="{694D5071-1559-4B1B-8868-6A231C236181}" type="presOf" srcId="{BDEADB21-4201-41CC-83A5-4154FC7AA732}" destId="{08BEA4C0-2DC5-4DFB-A7E7-69587E2F10DE}" srcOrd="0" destOrd="0" presId="urn:microsoft.com/office/officeart/2005/8/layout/hierarchy1"/>
    <dgm:cxn modelId="{150FE329-18B4-4001-BEA2-19E73D9B4A4B}" srcId="{61A7DA4C-B43E-4ADC-97EF-A28F2F29A9ED}" destId="{EF2BE6E4-A960-4A18-ABA0-BF7442937F25}" srcOrd="1" destOrd="0" parTransId="{C937D879-12C0-4C78-A439-851BE0943C49}" sibTransId="{A52DEA0C-FB5D-4941-9E1C-F241002BBD90}"/>
    <dgm:cxn modelId="{A4D8ECB2-C967-434F-936C-9C86DFC68F94}" type="presParOf" srcId="{9A3E19F6-74A6-4108-9F6B-7602CA710700}" destId="{27DD8277-FEF8-4D41-9A71-F49F03595073}" srcOrd="0" destOrd="0" presId="urn:microsoft.com/office/officeart/2005/8/layout/hierarchy1"/>
    <dgm:cxn modelId="{2B052D61-43BA-4F3F-B273-02183CCDE4B6}" type="presParOf" srcId="{27DD8277-FEF8-4D41-9A71-F49F03595073}" destId="{E35C2853-2F3B-42E4-8BE8-7FA6091E9F4A}" srcOrd="0" destOrd="0" presId="urn:microsoft.com/office/officeart/2005/8/layout/hierarchy1"/>
    <dgm:cxn modelId="{1E5FE460-D96B-40EC-899B-B15202F4EE62}" type="presParOf" srcId="{E35C2853-2F3B-42E4-8BE8-7FA6091E9F4A}" destId="{5D140BB8-4BE6-483D-B1E4-A68D9616E9C1}" srcOrd="0" destOrd="0" presId="urn:microsoft.com/office/officeart/2005/8/layout/hierarchy1"/>
    <dgm:cxn modelId="{D68FB5A2-F46A-4783-B454-BC33912B9812}" type="presParOf" srcId="{E35C2853-2F3B-42E4-8BE8-7FA6091E9F4A}" destId="{7260AECC-310A-4F90-97FE-D54D288577C1}" srcOrd="1" destOrd="0" presId="urn:microsoft.com/office/officeart/2005/8/layout/hierarchy1"/>
    <dgm:cxn modelId="{B7E4A304-D952-4041-91E2-08608994783F}" type="presParOf" srcId="{27DD8277-FEF8-4D41-9A71-F49F03595073}" destId="{FD444BE6-D929-4C96-9779-C33E3852C52B}" srcOrd="1" destOrd="0" presId="urn:microsoft.com/office/officeart/2005/8/layout/hierarchy1"/>
    <dgm:cxn modelId="{56BCE07F-35E2-4614-8F1E-FA68B5E089CF}" type="presParOf" srcId="{FD444BE6-D929-4C96-9779-C33E3852C52B}" destId="{7BF7F027-E6ED-4BB8-B411-63C1AB5336E5}" srcOrd="0" destOrd="0" presId="urn:microsoft.com/office/officeart/2005/8/layout/hierarchy1"/>
    <dgm:cxn modelId="{07C4F861-5DD6-48CD-8B30-1A2B415C5238}" type="presParOf" srcId="{FD444BE6-D929-4C96-9779-C33E3852C52B}" destId="{64812E95-E348-44C8-AF95-93EBFDE0CA7C}" srcOrd="1" destOrd="0" presId="urn:microsoft.com/office/officeart/2005/8/layout/hierarchy1"/>
    <dgm:cxn modelId="{F7DCE7B2-D0E7-495D-A031-42000757466A}" type="presParOf" srcId="{64812E95-E348-44C8-AF95-93EBFDE0CA7C}" destId="{CF282729-8D1A-45B5-87C6-04EB92209984}" srcOrd="0" destOrd="0" presId="urn:microsoft.com/office/officeart/2005/8/layout/hierarchy1"/>
    <dgm:cxn modelId="{F3C726B7-3096-44B6-9386-D076F18A9623}" type="presParOf" srcId="{CF282729-8D1A-45B5-87C6-04EB92209984}" destId="{5832573D-27C9-4B7B-9EC2-FE77C2D90138}" srcOrd="0" destOrd="0" presId="urn:microsoft.com/office/officeart/2005/8/layout/hierarchy1"/>
    <dgm:cxn modelId="{C4BCB853-D8C1-4AF3-BA6F-7072CD4AB64E}" type="presParOf" srcId="{CF282729-8D1A-45B5-87C6-04EB92209984}" destId="{99F8BEF5-89FC-44E5-A09B-AF22C28A6A31}" srcOrd="1" destOrd="0" presId="urn:microsoft.com/office/officeart/2005/8/layout/hierarchy1"/>
    <dgm:cxn modelId="{59B6BAB6-2F24-4DD5-8F3C-CBFA98B8C0BA}" type="presParOf" srcId="{64812E95-E348-44C8-AF95-93EBFDE0CA7C}" destId="{9E47374E-71C2-4A53-9EF5-3CDEC2CDD7A1}" srcOrd="1" destOrd="0" presId="urn:microsoft.com/office/officeart/2005/8/layout/hierarchy1"/>
    <dgm:cxn modelId="{A8A8A9CE-E85D-49E2-A40F-BBD0130817D9}" type="presParOf" srcId="{FD444BE6-D929-4C96-9779-C33E3852C52B}" destId="{7A7A8EF0-F7E1-45F9-BC7B-D770E7058CCC}" srcOrd="2" destOrd="0" presId="urn:microsoft.com/office/officeart/2005/8/layout/hierarchy1"/>
    <dgm:cxn modelId="{85C102A0-5DC6-475B-B219-D4FD62C1AA4F}" type="presParOf" srcId="{FD444BE6-D929-4C96-9779-C33E3852C52B}" destId="{CA0D779E-502B-49FE-9E61-0EDD72303F0E}" srcOrd="3" destOrd="0" presId="urn:microsoft.com/office/officeart/2005/8/layout/hierarchy1"/>
    <dgm:cxn modelId="{80B49874-5C52-4489-BF2E-6DF183610D1B}" type="presParOf" srcId="{CA0D779E-502B-49FE-9E61-0EDD72303F0E}" destId="{F74DA2DF-A00D-4CC5-97BF-AC550D96BC80}" srcOrd="0" destOrd="0" presId="urn:microsoft.com/office/officeart/2005/8/layout/hierarchy1"/>
    <dgm:cxn modelId="{4A0DF16C-F3D4-4358-BD4B-4F5F106D7DEC}" type="presParOf" srcId="{F74DA2DF-A00D-4CC5-97BF-AC550D96BC80}" destId="{0CB5D9BD-521F-4886-A117-0027055CA1F2}" srcOrd="0" destOrd="0" presId="urn:microsoft.com/office/officeart/2005/8/layout/hierarchy1"/>
    <dgm:cxn modelId="{2A46F1B7-ADDB-432D-9922-66E843BEBD5F}" type="presParOf" srcId="{F74DA2DF-A00D-4CC5-97BF-AC550D96BC80}" destId="{E6190E94-9D8A-4370-A759-25F910D3284D}" srcOrd="1" destOrd="0" presId="urn:microsoft.com/office/officeart/2005/8/layout/hierarchy1"/>
    <dgm:cxn modelId="{CD4F232D-9EC8-40B4-987A-D3C0451F20A8}" type="presParOf" srcId="{CA0D779E-502B-49FE-9E61-0EDD72303F0E}" destId="{B1836BF7-FEEE-4BB0-B357-C29E5A61885B}" srcOrd="1" destOrd="0" presId="urn:microsoft.com/office/officeart/2005/8/layout/hierarchy1"/>
    <dgm:cxn modelId="{F4583148-CEE6-4AFB-B7FC-79FCDF403FF5}" type="presParOf" srcId="{FD444BE6-D929-4C96-9779-C33E3852C52B}" destId="{08BEA4C0-2DC5-4DFB-A7E7-69587E2F10DE}" srcOrd="4" destOrd="0" presId="urn:microsoft.com/office/officeart/2005/8/layout/hierarchy1"/>
    <dgm:cxn modelId="{12C6EB64-514A-4103-AA6F-054FCB1B6DF9}" type="presParOf" srcId="{FD444BE6-D929-4C96-9779-C33E3852C52B}" destId="{4DA8599A-A461-408C-A4CC-73B8169E30E6}" srcOrd="5" destOrd="0" presId="urn:microsoft.com/office/officeart/2005/8/layout/hierarchy1"/>
    <dgm:cxn modelId="{68D638B0-F2A4-4531-8E09-41E4D02EE38F}" type="presParOf" srcId="{4DA8599A-A461-408C-A4CC-73B8169E30E6}" destId="{3CFA7F00-72B4-4EF0-8E52-7A3707998EE7}" srcOrd="0" destOrd="0" presId="urn:microsoft.com/office/officeart/2005/8/layout/hierarchy1"/>
    <dgm:cxn modelId="{ADE5AD67-B0E1-4E2D-B7FE-4298F4DAEEDE}" type="presParOf" srcId="{3CFA7F00-72B4-4EF0-8E52-7A3707998EE7}" destId="{D26E102F-B8D3-4C42-B464-0201DC70DADE}" srcOrd="0" destOrd="0" presId="urn:microsoft.com/office/officeart/2005/8/layout/hierarchy1"/>
    <dgm:cxn modelId="{59F2DF67-E1A9-45D0-B4BC-87EFEC2692EC}" type="presParOf" srcId="{3CFA7F00-72B4-4EF0-8E52-7A3707998EE7}" destId="{A4B415F9-B4CF-4E66-8092-17DDDB75F9D6}" srcOrd="1" destOrd="0" presId="urn:microsoft.com/office/officeart/2005/8/layout/hierarchy1"/>
    <dgm:cxn modelId="{8C8E73D1-3D16-49BF-AC07-DC16BAA2837A}" type="presParOf" srcId="{4DA8599A-A461-408C-A4CC-73B8169E30E6}" destId="{EB7A7746-95BD-42F1-BAD7-12008FE9A4BB}" srcOrd="1" destOrd="0" presId="urn:microsoft.com/office/officeart/2005/8/layout/hierarchy1"/>
    <dgm:cxn modelId="{4A24A25E-3043-4F43-84A3-7B75A384609B}" type="presParOf" srcId="{FD444BE6-D929-4C96-9779-C33E3852C52B}" destId="{7C4447BE-DC68-4055-BB77-E90215E21628}" srcOrd="6" destOrd="0" presId="urn:microsoft.com/office/officeart/2005/8/layout/hierarchy1"/>
    <dgm:cxn modelId="{D61E4655-D198-4443-9629-5889A57D3041}" type="presParOf" srcId="{FD444BE6-D929-4C96-9779-C33E3852C52B}" destId="{05780BF0-D16B-4579-9A2D-D81BD907D3F9}" srcOrd="7" destOrd="0" presId="urn:microsoft.com/office/officeart/2005/8/layout/hierarchy1"/>
    <dgm:cxn modelId="{D9911E3B-055E-4BD5-B5E6-909DC957D4D4}" type="presParOf" srcId="{05780BF0-D16B-4579-9A2D-D81BD907D3F9}" destId="{1A138551-6340-4154-A0A8-F42233A21CCF}" srcOrd="0" destOrd="0" presId="urn:microsoft.com/office/officeart/2005/8/layout/hierarchy1"/>
    <dgm:cxn modelId="{791D1EBF-535F-4DB5-9C2B-3870F15588E8}" type="presParOf" srcId="{1A138551-6340-4154-A0A8-F42233A21CCF}" destId="{2EBEE869-2F93-487F-AE52-8F476E1D504B}" srcOrd="0" destOrd="0" presId="urn:microsoft.com/office/officeart/2005/8/layout/hierarchy1"/>
    <dgm:cxn modelId="{1D2874A9-577B-4089-B757-08555E2BD0DB}" type="presParOf" srcId="{1A138551-6340-4154-A0A8-F42233A21CCF}" destId="{5F9018E0-5AE7-49EA-A2F7-B9D253862F5E}" srcOrd="1" destOrd="0" presId="urn:microsoft.com/office/officeart/2005/8/layout/hierarchy1"/>
    <dgm:cxn modelId="{351A8ADF-356D-4310-97C6-68EB505E4F5A}" type="presParOf" srcId="{05780BF0-D16B-4579-9A2D-D81BD907D3F9}" destId="{54008762-05C1-43A9-B180-A452E168274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292604-58CB-429E-913D-DB25F89163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A7DA4C-B43E-4ADC-97EF-A28F2F29A9ED}">
      <dgm:prSet/>
      <dgm:spPr/>
      <dgm:t>
        <a:bodyPr/>
        <a:lstStyle/>
        <a:p>
          <a:r>
            <a:rPr lang="en-US" dirty="0" smtClean="0"/>
            <a:t>CRRT</a:t>
          </a:r>
          <a:endParaRPr lang="en-US" dirty="0"/>
        </a:p>
      </dgm:t>
    </dgm:pt>
    <dgm:pt modelId="{2B7B6460-20E7-47E7-A141-7CF0033AECCC}" type="parTrans" cxnId="{982DFE96-4113-4664-AB44-AB2CBC9CA206}">
      <dgm:prSet/>
      <dgm:spPr/>
      <dgm:t>
        <a:bodyPr/>
        <a:lstStyle/>
        <a:p>
          <a:endParaRPr lang="en-US"/>
        </a:p>
      </dgm:t>
    </dgm:pt>
    <dgm:pt modelId="{A8E1741F-26E4-406C-9AB4-D8E0362E0A85}" type="sibTrans" cxnId="{982DFE96-4113-4664-AB44-AB2CBC9CA206}">
      <dgm:prSet/>
      <dgm:spPr/>
      <dgm:t>
        <a:bodyPr/>
        <a:lstStyle/>
        <a:p>
          <a:endParaRPr lang="en-US"/>
        </a:p>
      </dgm:t>
    </dgm:pt>
    <dgm:pt modelId="{CC6AE56E-1D8F-4DE6-B397-177AD48341A7}">
      <dgm:prSet/>
      <dgm:spPr/>
      <dgm:t>
        <a:bodyPr/>
        <a:lstStyle/>
        <a:p>
          <a:r>
            <a:rPr lang="en-US" dirty="0" smtClean="0"/>
            <a:t>SCUF</a:t>
          </a:r>
          <a:endParaRPr lang="en-US" dirty="0"/>
        </a:p>
      </dgm:t>
    </dgm:pt>
    <dgm:pt modelId="{E2B51438-BEAA-43DC-8A4B-601693AA4D20}" type="parTrans" cxnId="{2ADBE014-608F-46B9-B408-0FFE6C1696B1}">
      <dgm:prSet/>
      <dgm:spPr/>
      <dgm:t>
        <a:bodyPr/>
        <a:lstStyle/>
        <a:p>
          <a:endParaRPr lang="en-US"/>
        </a:p>
      </dgm:t>
    </dgm:pt>
    <dgm:pt modelId="{1B3BACF9-E628-40EB-989A-E5B1879AD47D}" type="sibTrans" cxnId="{2ADBE014-608F-46B9-B408-0FFE6C1696B1}">
      <dgm:prSet/>
      <dgm:spPr/>
      <dgm:t>
        <a:bodyPr/>
        <a:lstStyle/>
        <a:p>
          <a:endParaRPr lang="en-US"/>
        </a:p>
      </dgm:t>
    </dgm:pt>
    <dgm:pt modelId="{EF2BE6E4-A960-4A18-ABA0-BF7442937F25}">
      <dgm:prSet/>
      <dgm:spPr/>
      <dgm:t>
        <a:bodyPr/>
        <a:lstStyle/>
        <a:p>
          <a:r>
            <a:rPr lang="en-US" dirty="0" smtClean="0"/>
            <a:t>CVVHD</a:t>
          </a:r>
          <a:endParaRPr lang="en-US" dirty="0"/>
        </a:p>
      </dgm:t>
    </dgm:pt>
    <dgm:pt modelId="{C937D879-12C0-4C78-A439-851BE0943C49}" type="parTrans" cxnId="{150FE329-18B4-4001-BEA2-19E73D9B4A4B}">
      <dgm:prSet/>
      <dgm:spPr/>
      <dgm:t>
        <a:bodyPr/>
        <a:lstStyle/>
        <a:p>
          <a:endParaRPr lang="en-US"/>
        </a:p>
      </dgm:t>
    </dgm:pt>
    <dgm:pt modelId="{A52DEA0C-FB5D-4941-9E1C-F241002BBD90}" type="sibTrans" cxnId="{150FE329-18B4-4001-BEA2-19E73D9B4A4B}">
      <dgm:prSet/>
      <dgm:spPr/>
      <dgm:t>
        <a:bodyPr/>
        <a:lstStyle/>
        <a:p>
          <a:endParaRPr lang="en-US"/>
        </a:p>
      </dgm:t>
    </dgm:pt>
    <dgm:pt modelId="{EE564D48-E5C2-4D7A-B8C7-1479CE0048E7}">
      <dgm:prSet/>
      <dgm:spPr/>
      <dgm:t>
        <a:bodyPr/>
        <a:lstStyle/>
        <a:p>
          <a:r>
            <a:rPr lang="en-US" dirty="0" smtClean="0"/>
            <a:t>CVVH</a:t>
          </a:r>
          <a:endParaRPr lang="en-US" dirty="0"/>
        </a:p>
      </dgm:t>
    </dgm:pt>
    <dgm:pt modelId="{BDEADB21-4201-41CC-83A5-4154FC7AA732}" type="parTrans" cxnId="{F4B65E78-157A-41D8-A99B-89FC86DBD1B7}">
      <dgm:prSet/>
      <dgm:spPr/>
      <dgm:t>
        <a:bodyPr/>
        <a:lstStyle/>
        <a:p>
          <a:endParaRPr lang="en-US"/>
        </a:p>
      </dgm:t>
    </dgm:pt>
    <dgm:pt modelId="{4C8E9820-EECA-409A-957C-89C8F5386CDF}" type="sibTrans" cxnId="{F4B65E78-157A-41D8-A99B-89FC86DBD1B7}">
      <dgm:prSet/>
      <dgm:spPr/>
      <dgm:t>
        <a:bodyPr/>
        <a:lstStyle/>
        <a:p>
          <a:endParaRPr lang="en-US"/>
        </a:p>
      </dgm:t>
    </dgm:pt>
    <dgm:pt modelId="{6E6E2E73-4065-4293-A8A5-D8E54A03015E}">
      <dgm:prSet/>
      <dgm:spPr/>
      <dgm:t>
        <a:bodyPr/>
        <a:lstStyle/>
        <a:p>
          <a:r>
            <a:rPr lang="en-US" dirty="0" smtClean="0"/>
            <a:t>CVVHDF</a:t>
          </a:r>
          <a:endParaRPr lang="en-US" dirty="0"/>
        </a:p>
      </dgm:t>
    </dgm:pt>
    <dgm:pt modelId="{C8B96154-36E7-41FC-8150-CDCE93F6389D}" type="parTrans" cxnId="{555441F0-D29D-4CAA-AADF-C59DF29187FE}">
      <dgm:prSet/>
      <dgm:spPr/>
      <dgm:t>
        <a:bodyPr/>
        <a:lstStyle/>
        <a:p>
          <a:endParaRPr lang="en-US"/>
        </a:p>
      </dgm:t>
    </dgm:pt>
    <dgm:pt modelId="{00402FBD-8FD8-4C12-A3B8-09FABB5F4615}" type="sibTrans" cxnId="{555441F0-D29D-4CAA-AADF-C59DF29187FE}">
      <dgm:prSet/>
      <dgm:spPr/>
      <dgm:t>
        <a:bodyPr/>
        <a:lstStyle/>
        <a:p>
          <a:endParaRPr lang="en-US"/>
        </a:p>
      </dgm:t>
    </dgm:pt>
    <dgm:pt modelId="{9A3E19F6-74A6-4108-9F6B-7602CA710700}" type="pres">
      <dgm:prSet presAssocID="{5E292604-58CB-429E-913D-DB25F89163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7DD8277-FEF8-4D41-9A71-F49F03595073}" type="pres">
      <dgm:prSet presAssocID="{61A7DA4C-B43E-4ADC-97EF-A28F2F29A9ED}" presName="hierRoot1" presStyleCnt="0"/>
      <dgm:spPr/>
    </dgm:pt>
    <dgm:pt modelId="{E35C2853-2F3B-42E4-8BE8-7FA6091E9F4A}" type="pres">
      <dgm:prSet presAssocID="{61A7DA4C-B43E-4ADC-97EF-A28F2F29A9ED}" presName="composite" presStyleCnt="0"/>
      <dgm:spPr/>
    </dgm:pt>
    <dgm:pt modelId="{5D140BB8-4BE6-483D-B1E4-A68D9616E9C1}" type="pres">
      <dgm:prSet presAssocID="{61A7DA4C-B43E-4ADC-97EF-A28F2F29A9ED}" presName="background" presStyleLbl="node0" presStyleIdx="0" presStyleCnt="1"/>
      <dgm:spPr/>
    </dgm:pt>
    <dgm:pt modelId="{7260AECC-310A-4F90-97FE-D54D288577C1}" type="pres">
      <dgm:prSet presAssocID="{61A7DA4C-B43E-4ADC-97EF-A28F2F29A9E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444BE6-D929-4C96-9779-C33E3852C52B}" type="pres">
      <dgm:prSet presAssocID="{61A7DA4C-B43E-4ADC-97EF-A28F2F29A9ED}" presName="hierChild2" presStyleCnt="0"/>
      <dgm:spPr/>
    </dgm:pt>
    <dgm:pt modelId="{7BF7F027-E6ED-4BB8-B411-63C1AB5336E5}" type="pres">
      <dgm:prSet presAssocID="{E2B51438-BEAA-43DC-8A4B-601693AA4D20}" presName="Name10" presStyleLbl="parChTrans1D2" presStyleIdx="0" presStyleCnt="4"/>
      <dgm:spPr/>
      <dgm:t>
        <a:bodyPr/>
        <a:lstStyle/>
        <a:p>
          <a:endParaRPr lang="en-US"/>
        </a:p>
      </dgm:t>
    </dgm:pt>
    <dgm:pt modelId="{64812E95-E348-44C8-AF95-93EBFDE0CA7C}" type="pres">
      <dgm:prSet presAssocID="{CC6AE56E-1D8F-4DE6-B397-177AD48341A7}" presName="hierRoot2" presStyleCnt="0"/>
      <dgm:spPr/>
    </dgm:pt>
    <dgm:pt modelId="{CF282729-8D1A-45B5-87C6-04EB92209984}" type="pres">
      <dgm:prSet presAssocID="{CC6AE56E-1D8F-4DE6-B397-177AD48341A7}" presName="composite2" presStyleCnt="0"/>
      <dgm:spPr/>
    </dgm:pt>
    <dgm:pt modelId="{5832573D-27C9-4B7B-9EC2-FE77C2D90138}" type="pres">
      <dgm:prSet presAssocID="{CC6AE56E-1D8F-4DE6-B397-177AD48341A7}" presName="background2" presStyleLbl="node2" presStyleIdx="0" presStyleCnt="4"/>
      <dgm:spPr/>
    </dgm:pt>
    <dgm:pt modelId="{99F8BEF5-89FC-44E5-A09B-AF22C28A6A31}" type="pres">
      <dgm:prSet presAssocID="{CC6AE56E-1D8F-4DE6-B397-177AD48341A7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47374E-71C2-4A53-9EF5-3CDEC2CDD7A1}" type="pres">
      <dgm:prSet presAssocID="{CC6AE56E-1D8F-4DE6-B397-177AD48341A7}" presName="hierChild3" presStyleCnt="0"/>
      <dgm:spPr/>
    </dgm:pt>
    <dgm:pt modelId="{7A7A8EF0-F7E1-45F9-BC7B-D770E7058CCC}" type="pres">
      <dgm:prSet presAssocID="{C937D879-12C0-4C78-A439-851BE0943C49}" presName="Name10" presStyleLbl="parChTrans1D2" presStyleIdx="1" presStyleCnt="4"/>
      <dgm:spPr/>
      <dgm:t>
        <a:bodyPr/>
        <a:lstStyle/>
        <a:p>
          <a:endParaRPr lang="en-US"/>
        </a:p>
      </dgm:t>
    </dgm:pt>
    <dgm:pt modelId="{CA0D779E-502B-49FE-9E61-0EDD72303F0E}" type="pres">
      <dgm:prSet presAssocID="{EF2BE6E4-A960-4A18-ABA0-BF7442937F25}" presName="hierRoot2" presStyleCnt="0"/>
      <dgm:spPr/>
    </dgm:pt>
    <dgm:pt modelId="{F74DA2DF-A00D-4CC5-97BF-AC550D96BC80}" type="pres">
      <dgm:prSet presAssocID="{EF2BE6E4-A960-4A18-ABA0-BF7442937F25}" presName="composite2" presStyleCnt="0"/>
      <dgm:spPr/>
    </dgm:pt>
    <dgm:pt modelId="{0CB5D9BD-521F-4886-A117-0027055CA1F2}" type="pres">
      <dgm:prSet presAssocID="{EF2BE6E4-A960-4A18-ABA0-BF7442937F25}" presName="background2" presStyleLbl="node2" presStyleIdx="1" presStyleCnt="4"/>
      <dgm:spPr/>
    </dgm:pt>
    <dgm:pt modelId="{E6190E94-9D8A-4370-A759-25F910D3284D}" type="pres">
      <dgm:prSet presAssocID="{EF2BE6E4-A960-4A18-ABA0-BF7442937F25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836BF7-FEEE-4BB0-B357-C29E5A61885B}" type="pres">
      <dgm:prSet presAssocID="{EF2BE6E4-A960-4A18-ABA0-BF7442937F25}" presName="hierChild3" presStyleCnt="0"/>
      <dgm:spPr/>
    </dgm:pt>
    <dgm:pt modelId="{08BEA4C0-2DC5-4DFB-A7E7-69587E2F10DE}" type="pres">
      <dgm:prSet presAssocID="{BDEADB21-4201-41CC-83A5-4154FC7AA732}" presName="Name10" presStyleLbl="parChTrans1D2" presStyleIdx="2" presStyleCnt="4"/>
      <dgm:spPr/>
      <dgm:t>
        <a:bodyPr/>
        <a:lstStyle/>
        <a:p>
          <a:endParaRPr lang="en-US"/>
        </a:p>
      </dgm:t>
    </dgm:pt>
    <dgm:pt modelId="{4DA8599A-A461-408C-A4CC-73B8169E30E6}" type="pres">
      <dgm:prSet presAssocID="{EE564D48-E5C2-4D7A-B8C7-1479CE0048E7}" presName="hierRoot2" presStyleCnt="0"/>
      <dgm:spPr/>
    </dgm:pt>
    <dgm:pt modelId="{3CFA7F00-72B4-4EF0-8E52-7A3707998EE7}" type="pres">
      <dgm:prSet presAssocID="{EE564D48-E5C2-4D7A-B8C7-1479CE0048E7}" presName="composite2" presStyleCnt="0"/>
      <dgm:spPr/>
    </dgm:pt>
    <dgm:pt modelId="{D26E102F-B8D3-4C42-B464-0201DC70DADE}" type="pres">
      <dgm:prSet presAssocID="{EE564D48-E5C2-4D7A-B8C7-1479CE0048E7}" presName="background2" presStyleLbl="node2" presStyleIdx="2" presStyleCnt="4"/>
      <dgm:spPr/>
    </dgm:pt>
    <dgm:pt modelId="{A4B415F9-B4CF-4E66-8092-17DDDB75F9D6}" type="pres">
      <dgm:prSet presAssocID="{EE564D48-E5C2-4D7A-B8C7-1479CE0048E7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7A7746-95BD-42F1-BAD7-12008FE9A4BB}" type="pres">
      <dgm:prSet presAssocID="{EE564D48-E5C2-4D7A-B8C7-1479CE0048E7}" presName="hierChild3" presStyleCnt="0"/>
      <dgm:spPr/>
    </dgm:pt>
    <dgm:pt modelId="{7C4447BE-DC68-4055-BB77-E90215E21628}" type="pres">
      <dgm:prSet presAssocID="{C8B96154-36E7-41FC-8150-CDCE93F6389D}" presName="Name10" presStyleLbl="parChTrans1D2" presStyleIdx="3" presStyleCnt="4"/>
      <dgm:spPr/>
      <dgm:t>
        <a:bodyPr/>
        <a:lstStyle/>
        <a:p>
          <a:endParaRPr lang="en-US"/>
        </a:p>
      </dgm:t>
    </dgm:pt>
    <dgm:pt modelId="{05780BF0-D16B-4579-9A2D-D81BD907D3F9}" type="pres">
      <dgm:prSet presAssocID="{6E6E2E73-4065-4293-A8A5-D8E54A03015E}" presName="hierRoot2" presStyleCnt="0"/>
      <dgm:spPr/>
    </dgm:pt>
    <dgm:pt modelId="{1A138551-6340-4154-A0A8-F42233A21CCF}" type="pres">
      <dgm:prSet presAssocID="{6E6E2E73-4065-4293-A8A5-D8E54A03015E}" presName="composite2" presStyleCnt="0"/>
      <dgm:spPr/>
    </dgm:pt>
    <dgm:pt modelId="{2EBEE869-2F93-487F-AE52-8F476E1D504B}" type="pres">
      <dgm:prSet presAssocID="{6E6E2E73-4065-4293-A8A5-D8E54A03015E}" presName="background2" presStyleLbl="node2" presStyleIdx="3" presStyleCnt="4"/>
      <dgm:spPr/>
    </dgm:pt>
    <dgm:pt modelId="{5F9018E0-5AE7-49EA-A2F7-B9D253862F5E}" type="pres">
      <dgm:prSet presAssocID="{6E6E2E73-4065-4293-A8A5-D8E54A03015E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008762-05C1-43A9-B180-A452E1682746}" type="pres">
      <dgm:prSet presAssocID="{6E6E2E73-4065-4293-A8A5-D8E54A03015E}" presName="hierChild3" presStyleCnt="0"/>
      <dgm:spPr/>
    </dgm:pt>
  </dgm:ptLst>
  <dgm:cxnLst>
    <dgm:cxn modelId="{982DFE96-4113-4664-AB44-AB2CBC9CA206}" srcId="{5E292604-58CB-429E-913D-DB25F891631C}" destId="{61A7DA4C-B43E-4ADC-97EF-A28F2F29A9ED}" srcOrd="0" destOrd="0" parTransId="{2B7B6460-20E7-47E7-A141-7CF0033AECCC}" sibTransId="{A8E1741F-26E4-406C-9AB4-D8E0362E0A85}"/>
    <dgm:cxn modelId="{5AF2A5B0-E06B-45D9-B06B-AE04FCF8F84D}" type="presOf" srcId="{5E292604-58CB-429E-913D-DB25F891631C}" destId="{9A3E19F6-74A6-4108-9F6B-7602CA710700}" srcOrd="0" destOrd="0" presId="urn:microsoft.com/office/officeart/2005/8/layout/hierarchy1"/>
    <dgm:cxn modelId="{2F3E194C-AF50-4FA5-9CF2-3E04CAA5FACF}" type="presOf" srcId="{CC6AE56E-1D8F-4DE6-B397-177AD48341A7}" destId="{99F8BEF5-89FC-44E5-A09B-AF22C28A6A31}" srcOrd="0" destOrd="0" presId="urn:microsoft.com/office/officeart/2005/8/layout/hierarchy1"/>
    <dgm:cxn modelId="{EB2195BA-B4BF-4A0C-A354-693146A37EF0}" type="presOf" srcId="{C937D879-12C0-4C78-A439-851BE0943C49}" destId="{7A7A8EF0-F7E1-45F9-BC7B-D770E7058CCC}" srcOrd="0" destOrd="0" presId="urn:microsoft.com/office/officeart/2005/8/layout/hierarchy1"/>
    <dgm:cxn modelId="{9FCD8DAC-52F3-408A-8036-C392F06515E5}" type="presOf" srcId="{BDEADB21-4201-41CC-83A5-4154FC7AA732}" destId="{08BEA4C0-2DC5-4DFB-A7E7-69587E2F10DE}" srcOrd="0" destOrd="0" presId="urn:microsoft.com/office/officeart/2005/8/layout/hierarchy1"/>
    <dgm:cxn modelId="{B1C243D7-6249-4B7C-9286-7A4533BD8BC8}" type="presOf" srcId="{EF2BE6E4-A960-4A18-ABA0-BF7442937F25}" destId="{E6190E94-9D8A-4370-A759-25F910D3284D}" srcOrd="0" destOrd="0" presId="urn:microsoft.com/office/officeart/2005/8/layout/hierarchy1"/>
    <dgm:cxn modelId="{D05D7229-12AB-4982-9CDD-7505AB143373}" type="presOf" srcId="{EE564D48-E5C2-4D7A-B8C7-1479CE0048E7}" destId="{A4B415F9-B4CF-4E66-8092-17DDDB75F9D6}" srcOrd="0" destOrd="0" presId="urn:microsoft.com/office/officeart/2005/8/layout/hierarchy1"/>
    <dgm:cxn modelId="{2ADBE014-608F-46B9-B408-0FFE6C1696B1}" srcId="{61A7DA4C-B43E-4ADC-97EF-A28F2F29A9ED}" destId="{CC6AE56E-1D8F-4DE6-B397-177AD48341A7}" srcOrd="0" destOrd="0" parTransId="{E2B51438-BEAA-43DC-8A4B-601693AA4D20}" sibTransId="{1B3BACF9-E628-40EB-989A-E5B1879AD47D}"/>
    <dgm:cxn modelId="{F4B65E78-157A-41D8-A99B-89FC86DBD1B7}" srcId="{61A7DA4C-B43E-4ADC-97EF-A28F2F29A9ED}" destId="{EE564D48-E5C2-4D7A-B8C7-1479CE0048E7}" srcOrd="2" destOrd="0" parTransId="{BDEADB21-4201-41CC-83A5-4154FC7AA732}" sibTransId="{4C8E9820-EECA-409A-957C-89C8F5386CDF}"/>
    <dgm:cxn modelId="{BD153FEA-AB21-463C-B2B5-5988B999C53A}" type="presOf" srcId="{C8B96154-36E7-41FC-8150-CDCE93F6389D}" destId="{7C4447BE-DC68-4055-BB77-E90215E21628}" srcOrd="0" destOrd="0" presId="urn:microsoft.com/office/officeart/2005/8/layout/hierarchy1"/>
    <dgm:cxn modelId="{555441F0-D29D-4CAA-AADF-C59DF29187FE}" srcId="{61A7DA4C-B43E-4ADC-97EF-A28F2F29A9ED}" destId="{6E6E2E73-4065-4293-A8A5-D8E54A03015E}" srcOrd="3" destOrd="0" parTransId="{C8B96154-36E7-41FC-8150-CDCE93F6389D}" sibTransId="{00402FBD-8FD8-4C12-A3B8-09FABB5F4615}"/>
    <dgm:cxn modelId="{D3AC3D9E-E225-4C5A-8673-D274644BB591}" type="presOf" srcId="{6E6E2E73-4065-4293-A8A5-D8E54A03015E}" destId="{5F9018E0-5AE7-49EA-A2F7-B9D253862F5E}" srcOrd="0" destOrd="0" presId="urn:microsoft.com/office/officeart/2005/8/layout/hierarchy1"/>
    <dgm:cxn modelId="{F0E616C2-14B9-431A-A417-F26C40A8D981}" type="presOf" srcId="{E2B51438-BEAA-43DC-8A4B-601693AA4D20}" destId="{7BF7F027-E6ED-4BB8-B411-63C1AB5336E5}" srcOrd="0" destOrd="0" presId="urn:microsoft.com/office/officeart/2005/8/layout/hierarchy1"/>
    <dgm:cxn modelId="{150FE329-18B4-4001-BEA2-19E73D9B4A4B}" srcId="{61A7DA4C-B43E-4ADC-97EF-A28F2F29A9ED}" destId="{EF2BE6E4-A960-4A18-ABA0-BF7442937F25}" srcOrd="1" destOrd="0" parTransId="{C937D879-12C0-4C78-A439-851BE0943C49}" sibTransId="{A52DEA0C-FB5D-4941-9E1C-F241002BBD90}"/>
    <dgm:cxn modelId="{2B584E3C-4A23-402F-A4F0-31B2A38944F0}" type="presOf" srcId="{61A7DA4C-B43E-4ADC-97EF-A28F2F29A9ED}" destId="{7260AECC-310A-4F90-97FE-D54D288577C1}" srcOrd="0" destOrd="0" presId="urn:microsoft.com/office/officeart/2005/8/layout/hierarchy1"/>
    <dgm:cxn modelId="{B84D1886-5C14-4F77-A620-FBB561305021}" type="presParOf" srcId="{9A3E19F6-74A6-4108-9F6B-7602CA710700}" destId="{27DD8277-FEF8-4D41-9A71-F49F03595073}" srcOrd="0" destOrd="0" presId="urn:microsoft.com/office/officeart/2005/8/layout/hierarchy1"/>
    <dgm:cxn modelId="{7F2C4476-F90B-4014-8D99-02D5D421498B}" type="presParOf" srcId="{27DD8277-FEF8-4D41-9A71-F49F03595073}" destId="{E35C2853-2F3B-42E4-8BE8-7FA6091E9F4A}" srcOrd="0" destOrd="0" presId="urn:microsoft.com/office/officeart/2005/8/layout/hierarchy1"/>
    <dgm:cxn modelId="{BF0819A2-59EB-4C67-82CA-1CEE10D079A2}" type="presParOf" srcId="{E35C2853-2F3B-42E4-8BE8-7FA6091E9F4A}" destId="{5D140BB8-4BE6-483D-B1E4-A68D9616E9C1}" srcOrd="0" destOrd="0" presId="urn:microsoft.com/office/officeart/2005/8/layout/hierarchy1"/>
    <dgm:cxn modelId="{FE3090D8-5220-4375-958A-3E59EA78F031}" type="presParOf" srcId="{E35C2853-2F3B-42E4-8BE8-7FA6091E9F4A}" destId="{7260AECC-310A-4F90-97FE-D54D288577C1}" srcOrd="1" destOrd="0" presId="urn:microsoft.com/office/officeart/2005/8/layout/hierarchy1"/>
    <dgm:cxn modelId="{F280C078-8002-417D-8089-292EF01A446D}" type="presParOf" srcId="{27DD8277-FEF8-4D41-9A71-F49F03595073}" destId="{FD444BE6-D929-4C96-9779-C33E3852C52B}" srcOrd="1" destOrd="0" presId="urn:microsoft.com/office/officeart/2005/8/layout/hierarchy1"/>
    <dgm:cxn modelId="{2305F576-4040-406C-86DD-9C036424D00C}" type="presParOf" srcId="{FD444BE6-D929-4C96-9779-C33E3852C52B}" destId="{7BF7F027-E6ED-4BB8-B411-63C1AB5336E5}" srcOrd="0" destOrd="0" presId="urn:microsoft.com/office/officeart/2005/8/layout/hierarchy1"/>
    <dgm:cxn modelId="{C07AB4EF-B7B2-4357-BD96-680F442D5701}" type="presParOf" srcId="{FD444BE6-D929-4C96-9779-C33E3852C52B}" destId="{64812E95-E348-44C8-AF95-93EBFDE0CA7C}" srcOrd="1" destOrd="0" presId="urn:microsoft.com/office/officeart/2005/8/layout/hierarchy1"/>
    <dgm:cxn modelId="{BA1B78D0-7684-446C-B0A2-27E3A8E081D6}" type="presParOf" srcId="{64812E95-E348-44C8-AF95-93EBFDE0CA7C}" destId="{CF282729-8D1A-45B5-87C6-04EB92209984}" srcOrd="0" destOrd="0" presId="urn:microsoft.com/office/officeart/2005/8/layout/hierarchy1"/>
    <dgm:cxn modelId="{C31ADD12-2BAD-4403-86D0-F5602C6C2B38}" type="presParOf" srcId="{CF282729-8D1A-45B5-87C6-04EB92209984}" destId="{5832573D-27C9-4B7B-9EC2-FE77C2D90138}" srcOrd="0" destOrd="0" presId="urn:microsoft.com/office/officeart/2005/8/layout/hierarchy1"/>
    <dgm:cxn modelId="{BCDBC1D9-9887-4452-BC3E-40A4A23ACAA8}" type="presParOf" srcId="{CF282729-8D1A-45B5-87C6-04EB92209984}" destId="{99F8BEF5-89FC-44E5-A09B-AF22C28A6A31}" srcOrd="1" destOrd="0" presId="urn:microsoft.com/office/officeart/2005/8/layout/hierarchy1"/>
    <dgm:cxn modelId="{F1213549-6B05-4C37-BEEC-BCA8D880CE50}" type="presParOf" srcId="{64812E95-E348-44C8-AF95-93EBFDE0CA7C}" destId="{9E47374E-71C2-4A53-9EF5-3CDEC2CDD7A1}" srcOrd="1" destOrd="0" presId="urn:microsoft.com/office/officeart/2005/8/layout/hierarchy1"/>
    <dgm:cxn modelId="{E9E75109-80B9-4754-ADA2-C473DECD4FEC}" type="presParOf" srcId="{FD444BE6-D929-4C96-9779-C33E3852C52B}" destId="{7A7A8EF0-F7E1-45F9-BC7B-D770E7058CCC}" srcOrd="2" destOrd="0" presId="urn:microsoft.com/office/officeart/2005/8/layout/hierarchy1"/>
    <dgm:cxn modelId="{315D1C50-7A7D-4036-A64D-A4A872D85FA6}" type="presParOf" srcId="{FD444BE6-D929-4C96-9779-C33E3852C52B}" destId="{CA0D779E-502B-49FE-9E61-0EDD72303F0E}" srcOrd="3" destOrd="0" presId="urn:microsoft.com/office/officeart/2005/8/layout/hierarchy1"/>
    <dgm:cxn modelId="{2967F7A1-6BD6-4605-9564-39613542DE28}" type="presParOf" srcId="{CA0D779E-502B-49FE-9E61-0EDD72303F0E}" destId="{F74DA2DF-A00D-4CC5-97BF-AC550D96BC80}" srcOrd="0" destOrd="0" presId="urn:microsoft.com/office/officeart/2005/8/layout/hierarchy1"/>
    <dgm:cxn modelId="{D73EF3A3-3941-49E6-86D1-44611CBBF990}" type="presParOf" srcId="{F74DA2DF-A00D-4CC5-97BF-AC550D96BC80}" destId="{0CB5D9BD-521F-4886-A117-0027055CA1F2}" srcOrd="0" destOrd="0" presId="urn:microsoft.com/office/officeart/2005/8/layout/hierarchy1"/>
    <dgm:cxn modelId="{DA988365-A9EA-4D08-9022-2A4EB791F69C}" type="presParOf" srcId="{F74DA2DF-A00D-4CC5-97BF-AC550D96BC80}" destId="{E6190E94-9D8A-4370-A759-25F910D3284D}" srcOrd="1" destOrd="0" presId="urn:microsoft.com/office/officeart/2005/8/layout/hierarchy1"/>
    <dgm:cxn modelId="{F743B660-9D6E-48EB-844B-916ABB3044CC}" type="presParOf" srcId="{CA0D779E-502B-49FE-9E61-0EDD72303F0E}" destId="{B1836BF7-FEEE-4BB0-B357-C29E5A61885B}" srcOrd="1" destOrd="0" presId="urn:microsoft.com/office/officeart/2005/8/layout/hierarchy1"/>
    <dgm:cxn modelId="{E91EE220-B3FA-41A5-B3CA-FFFE0433A811}" type="presParOf" srcId="{FD444BE6-D929-4C96-9779-C33E3852C52B}" destId="{08BEA4C0-2DC5-4DFB-A7E7-69587E2F10DE}" srcOrd="4" destOrd="0" presId="urn:microsoft.com/office/officeart/2005/8/layout/hierarchy1"/>
    <dgm:cxn modelId="{73F9D904-D7D9-4A4C-98B1-96B41D26B86D}" type="presParOf" srcId="{FD444BE6-D929-4C96-9779-C33E3852C52B}" destId="{4DA8599A-A461-408C-A4CC-73B8169E30E6}" srcOrd="5" destOrd="0" presId="urn:microsoft.com/office/officeart/2005/8/layout/hierarchy1"/>
    <dgm:cxn modelId="{FFFF150A-357C-40B7-AE3B-7BF73D2C943D}" type="presParOf" srcId="{4DA8599A-A461-408C-A4CC-73B8169E30E6}" destId="{3CFA7F00-72B4-4EF0-8E52-7A3707998EE7}" srcOrd="0" destOrd="0" presId="urn:microsoft.com/office/officeart/2005/8/layout/hierarchy1"/>
    <dgm:cxn modelId="{7D77B045-E7D5-492B-AF6C-4D7E45918358}" type="presParOf" srcId="{3CFA7F00-72B4-4EF0-8E52-7A3707998EE7}" destId="{D26E102F-B8D3-4C42-B464-0201DC70DADE}" srcOrd="0" destOrd="0" presId="urn:microsoft.com/office/officeart/2005/8/layout/hierarchy1"/>
    <dgm:cxn modelId="{9A5BD6D2-F74A-4C24-BD05-096A7491752C}" type="presParOf" srcId="{3CFA7F00-72B4-4EF0-8E52-7A3707998EE7}" destId="{A4B415F9-B4CF-4E66-8092-17DDDB75F9D6}" srcOrd="1" destOrd="0" presId="urn:microsoft.com/office/officeart/2005/8/layout/hierarchy1"/>
    <dgm:cxn modelId="{F208F5D1-F819-4364-8370-3C5FB7A3D30D}" type="presParOf" srcId="{4DA8599A-A461-408C-A4CC-73B8169E30E6}" destId="{EB7A7746-95BD-42F1-BAD7-12008FE9A4BB}" srcOrd="1" destOrd="0" presId="urn:microsoft.com/office/officeart/2005/8/layout/hierarchy1"/>
    <dgm:cxn modelId="{9D96BBEC-60EE-41E4-8B69-BF390CCD9D20}" type="presParOf" srcId="{FD444BE6-D929-4C96-9779-C33E3852C52B}" destId="{7C4447BE-DC68-4055-BB77-E90215E21628}" srcOrd="6" destOrd="0" presId="urn:microsoft.com/office/officeart/2005/8/layout/hierarchy1"/>
    <dgm:cxn modelId="{F594D658-44A0-4E33-9BA7-F9F3B0375B06}" type="presParOf" srcId="{FD444BE6-D929-4C96-9779-C33E3852C52B}" destId="{05780BF0-D16B-4579-9A2D-D81BD907D3F9}" srcOrd="7" destOrd="0" presId="urn:microsoft.com/office/officeart/2005/8/layout/hierarchy1"/>
    <dgm:cxn modelId="{B7EEBBD2-165C-4527-A67A-C69018D727D8}" type="presParOf" srcId="{05780BF0-D16B-4579-9A2D-D81BD907D3F9}" destId="{1A138551-6340-4154-A0A8-F42233A21CCF}" srcOrd="0" destOrd="0" presId="urn:microsoft.com/office/officeart/2005/8/layout/hierarchy1"/>
    <dgm:cxn modelId="{F56CCF6E-346F-4E32-BB56-5EF7C75D9545}" type="presParOf" srcId="{1A138551-6340-4154-A0A8-F42233A21CCF}" destId="{2EBEE869-2F93-487F-AE52-8F476E1D504B}" srcOrd="0" destOrd="0" presId="urn:microsoft.com/office/officeart/2005/8/layout/hierarchy1"/>
    <dgm:cxn modelId="{34A2CBA7-BA4D-4FD8-A7CD-A0CD3B0D61C4}" type="presParOf" srcId="{1A138551-6340-4154-A0A8-F42233A21CCF}" destId="{5F9018E0-5AE7-49EA-A2F7-B9D253862F5E}" srcOrd="1" destOrd="0" presId="urn:microsoft.com/office/officeart/2005/8/layout/hierarchy1"/>
    <dgm:cxn modelId="{DEB77BAF-FECC-4657-B957-8AA37A2A9968}" type="presParOf" srcId="{05780BF0-D16B-4579-9A2D-D81BD907D3F9}" destId="{54008762-05C1-43A9-B180-A452E168274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292604-58CB-429E-913D-DB25F89163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A7DA4C-B43E-4ADC-97EF-A28F2F29A9ED}">
      <dgm:prSet/>
      <dgm:spPr/>
      <dgm:t>
        <a:bodyPr/>
        <a:lstStyle/>
        <a:p>
          <a:r>
            <a:rPr lang="en-US" dirty="0" smtClean="0"/>
            <a:t>CRRT</a:t>
          </a:r>
          <a:endParaRPr lang="en-US" dirty="0"/>
        </a:p>
      </dgm:t>
    </dgm:pt>
    <dgm:pt modelId="{2B7B6460-20E7-47E7-A141-7CF0033AECCC}" type="parTrans" cxnId="{982DFE96-4113-4664-AB44-AB2CBC9CA206}">
      <dgm:prSet/>
      <dgm:spPr/>
      <dgm:t>
        <a:bodyPr/>
        <a:lstStyle/>
        <a:p>
          <a:endParaRPr lang="en-US"/>
        </a:p>
      </dgm:t>
    </dgm:pt>
    <dgm:pt modelId="{A8E1741F-26E4-406C-9AB4-D8E0362E0A85}" type="sibTrans" cxnId="{982DFE96-4113-4664-AB44-AB2CBC9CA206}">
      <dgm:prSet/>
      <dgm:spPr/>
      <dgm:t>
        <a:bodyPr/>
        <a:lstStyle/>
        <a:p>
          <a:endParaRPr lang="en-US"/>
        </a:p>
      </dgm:t>
    </dgm:pt>
    <dgm:pt modelId="{CC6AE56E-1D8F-4DE6-B397-177AD48341A7}">
      <dgm:prSet/>
      <dgm:spPr/>
      <dgm:t>
        <a:bodyPr/>
        <a:lstStyle/>
        <a:p>
          <a:r>
            <a:rPr lang="en-US" dirty="0" smtClean="0"/>
            <a:t>SCUF</a:t>
          </a:r>
          <a:endParaRPr lang="en-US" dirty="0"/>
        </a:p>
      </dgm:t>
    </dgm:pt>
    <dgm:pt modelId="{E2B51438-BEAA-43DC-8A4B-601693AA4D20}" type="parTrans" cxnId="{2ADBE014-608F-46B9-B408-0FFE6C1696B1}">
      <dgm:prSet/>
      <dgm:spPr/>
      <dgm:t>
        <a:bodyPr/>
        <a:lstStyle/>
        <a:p>
          <a:endParaRPr lang="en-US"/>
        </a:p>
      </dgm:t>
    </dgm:pt>
    <dgm:pt modelId="{1B3BACF9-E628-40EB-989A-E5B1879AD47D}" type="sibTrans" cxnId="{2ADBE014-608F-46B9-B408-0FFE6C1696B1}">
      <dgm:prSet/>
      <dgm:spPr/>
      <dgm:t>
        <a:bodyPr/>
        <a:lstStyle/>
        <a:p>
          <a:endParaRPr lang="en-US"/>
        </a:p>
      </dgm:t>
    </dgm:pt>
    <dgm:pt modelId="{EF2BE6E4-A960-4A18-ABA0-BF7442937F25}">
      <dgm:prSet/>
      <dgm:spPr/>
      <dgm:t>
        <a:bodyPr/>
        <a:lstStyle/>
        <a:p>
          <a:r>
            <a:rPr lang="en-US" dirty="0" smtClean="0"/>
            <a:t>CVVH</a:t>
          </a:r>
          <a:endParaRPr lang="en-US" dirty="0"/>
        </a:p>
      </dgm:t>
    </dgm:pt>
    <dgm:pt modelId="{C937D879-12C0-4C78-A439-851BE0943C49}" type="parTrans" cxnId="{150FE329-18B4-4001-BEA2-19E73D9B4A4B}">
      <dgm:prSet/>
      <dgm:spPr/>
      <dgm:t>
        <a:bodyPr/>
        <a:lstStyle/>
        <a:p>
          <a:endParaRPr lang="en-US"/>
        </a:p>
      </dgm:t>
    </dgm:pt>
    <dgm:pt modelId="{A52DEA0C-FB5D-4941-9E1C-F241002BBD90}" type="sibTrans" cxnId="{150FE329-18B4-4001-BEA2-19E73D9B4A4B}">
      <dgm:prSet/>
      <dgm:spPr/>
      <dgm:t>
        <a:bodyPr/>
        <a:lstStyle/>
        <a:p>
          <a:endParaRPr lang="en-US"/>
        </a:p>
      </dgm:t>
    </dgm:pt>
    <dgm:pt modelId="{EE564D48-E5C2-4D7A-B8C7-1479CE0048E7}">
      <dgm:prSet/>
      <dgm:spPr/>
      <dgm:t>
        <a:bodyPr/>
        <a:lstStyle/>
        <a:p>
          <a:r>
            <a:rPr lang="en-US" dirty="0" smtClean="0"/>
            <a:t>CVVHD</a:t>
          </a:r>
          <a:endParaRPr lang="en-US" dirty="0"/>
        </a:p>
      </dgm:t>
    </dgm:pt>
    <dgm:pt modelId="{BDEADB21-4201-41CC-83A5-4154FC7AA732}" type="parTrans" cxnId="{F4B65E78-157A-41D8-A99B-89FC86DBD1B7}">
      <dgm:prSet/>
      <dgm:spPr/>
      <dgm:t>
        <a:bodyPr/>
        <a:lstStyle/>
        <a:p>
          <a:endParaRPr lang="en-US"/>
        </a:p>
      </dgm:t>
    </dgm:pt>
    <dgm:pt modelId="{4C8E9820-EECA-409A-957C-89C8F5386CDF}" type="sibTrans" cxnId="{F4B65E78-157A-41D8-A99B-89FC86DBD1B7}">
      <dgm:prSet/>
      <dgm:spPr/>
      <dgm:t>
        <a:bodyPr/>
        <a:lstStyle/>
        <a:p>
          <a:endParaRPr lang="en-US"/>
        </a:p>
      </dgm:t>
    </dgm:pt>
    <dgm:pt modelId="{6E6E2E73-4065-4293-A8A5-D8E54A03015E}">
      <dgm:prSet/>
      <dgm:spPr/>
      <dgm:t>
        <a:bodyPr/>
        <a:lstStyle/>
        <a:p>
          <a:r>
            <a:rPr lang="en-US" dirty="0" smtClean="0"/>
            <a:t>CVVHDF</a:t>
          </a:r>
          <a:endParaRPr lang="en-US" dirty="0"/>
        </a:p>
      </dgm:t>
    </dgm:pt>
    <dgm:pt modelId="{C8B96154-36E7-41FC-8150-CDCE93F6389D}" type="parTrans" cxnId="{555441F0-D29D-4CAA-AADF-C59DF29187FE}">
      <dgm:prSet/>
      <dgm:spPr/>
      <dgm:t>
        <a:bodyPr/>
        <a:lstStyle/>
        <a:p>
          <a:endParaRPr lang="en-US"/>
        </a:p>
      </dgm:t>
    </dgm:pt>
    <dgm:pt modelId="{00402FBD-8FD8-4C12-A3B8-09FABB5F4615}" type="sibTrans" cxnId="{555441F0-D29D-4CAA-AADF-C59DF29187FE}">
      <dgm:prSet/>
      <dgm:spPr/>
      <dgm:t>
        <a:bodyPr/>
        <a:lstStyle/>
        <a:p>
          <a:endParaRPr lang="en-US"/>
        </a:p>
      </dgm:t>
    </dgm:pt>
    <dgm:pt modelId="{9A3E19F6-74A6-4108-9F6B-7602CA710700}" type="pres">
      <dgm:prSet presAssocID="{5E292604-58CB-429E-913D-DB25F89163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7DD8277-FEF8-4D41-9A71-F49F03595073}" type="pres">
      <dgm:prSet presAssocID="{61A7DA4C-B43E-4ADC-97EF-A28F2F29A9ED}" presName="hierRoot1" presStyleCnt="0"/>
      <dgm:spPr/>
    </dgm:pt>
    <dgm:pt modelId="{E35C2853-2F3B-42E4-8BE8-7FA6091E9F4A}" type="pres">
      <dgm:prSet presAssocID="{61A7DA4C-B43E-4ADC-97EF-A28F2F29A9ED}" presName="composite" presStyleCnt="0"/>
      <dgm:spPr/>
    </dgm:pt>
    <dgm:pt modelId="{5D140BB8-4BE6-483D-B1E4-A68D9616E9C1}" type="pres">
      <dgm:prSet presAssocID="{61A7DA4C-B43E-4ADC-97EF-A28F2F29A9ED}" presName="background" presStyleLbl="node0" presStyleIdx="0" presStyleCnt="1"/>
      <dgm:spPr/>
    </dgm:pt>
    <dgm:pt modelId="{7260AECC-310A-4F90-97FE-D54D288577C1}" type="pres">
      <dgm:prSet presAssocID="{61A7DA4C-B43E-4ADC-97EF-A28F2F29A9E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444BE6-D929-4C96-9779-C33E3852C52B}" type="pres">
      <dgm:prSet presAssocID="{61A7DA4C-B43E-4ADC-97EF-A28F2F29A9ED}" presName="hierChild2" presStyleCnt="0"/>
      <dgm:spPr/>
    </dgm:pt>
    <dgm:pt modelId="{7BF7F027-E6ED-4BB8-B411-63C1AB5336E5}" type="pres">
      <dgm:prSet presAssocID="{E2B51438-BEAA-43DC-8A4B-601693AA4D20}" presName="Name10" presStyleLbl="parChTrans1D2" presStyleIdx="0" presStyleCnt="4"/>
      <dgm:spPr/>
      <dgm:t>
        <a:bodyPr/>
        <a:lstStyle/>
        <a:p>
          <a:endParaRPr lang="en-US"/>
        </a:p>
      </dgm:t>
    </dgm:pt>
    <dgm:pt modelId="{64812E95-E348-44C8-AF95-93EBFDE0CA7C}" type="pres">
      <dgm:prSet presAssocID="{CC6AE56E-1D8F-4DE6-B397-177AD48341A7}" presName="hierRoot2" presStyleCnt="0"/>
      <dgm:spPr/>
    </dgm:pt>
    <dgm:pt modelId="{CF282729-8D1A-45B5-87C6-04EB92209984}" type="pres">
      <dgm:prSet presAssocID="{CC6AE56E-1D8F-4DE6-B397-177AD48341A7}" presName="composite2" presStyleCnt="0"/>
      <dgm:spPr/>
    </dgm:pt>
    <dgm:pt modelId="{5832573D-27C9-4B7B-9EC2-FE77C2D90138}" type="pres">
      <dgm:prSet presAssocID="{CC6AE56E-1D8F-4DE6-B397-177AD48341A7}" presName="background2" presStyleLbl="node2" presStyleIdx="0" presStyleCnt="4"/>
      <dgm:spPr/>
    </dgm:pt>
    <dgm:pt modelId="{99F8BEF5-89FC-44E5-A09B-AF22C28A6A31}" type="pres">
      <dgm:prSet presAssocID="{CC6AE56E-1D8F-4DE6-B397-177AD48341A7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47374E-71C2-4A53-9EF5-3CDEC2CDD7A1}" type="pres">
      <dgm:prSet presAssocID="{CC6AE56E-1D8F-4DE6-B397-177AD48341A7}" presName="hierChild3" presStyleCnt="0"/>
      <dgm:spPr/>
    </dgm:pt>
    <dgm:pt modelId="{7A7A8EF0-F7E1-45F9-BC7B-D770E7058CCC}" type="pres">
      <dgm:prSet presAssocID="{C937D879-12C0-4C78-A439-851BE0943C49}" presName="Name10" presStyleLbl="parChTrans1D2" presStyleIdx="1" presStyleCnt="4"/>
      <dgm:spPr/>
      <dgm:t>
        <a:bodyPr/>
        <a:lstStyle/>
        <a:p>
          <a:endParaRPr lang="en-US"/>
        </a:p>
      </dgm:t>
    </dgm:pt>
    <dgm:pt modelId="{CA0D779E-502B-49FE-9E61-0EDD72303F0E}" type="pres">
      <dgm:prSet presAssocID="{EF2BE6E4-A960-4A18-ABA0-BF7442937F25}" presName="hierRoot2" presStyleCnt="0"/>
      <dgm:spPr/>
    </dgm:pt>
    <dgm:pt modelId="{F74DA2DF-A00D-4CC5-97BF-AC550D96BC80}" type="pres">
      <dgm:prSet presAssocID="{EF2BE6E4-A960-4A18-ABA0-BF7442937F25}" presName="composite2" presStyleCnt="0"/>
      <dgm:spPr/>
    </dgm:pt>
    <dgm:pt modelId="{0CB5D9BD-521F-4886-A117-0027055CA1F2}" type="pres">
      <dgm:prSet presAssocID="{EF2BE6E4-A960-4A18-ABA0-BF7442937F25}" presName="background2" presStyleLbl="node2" presStyleIdx="1" presStyleCnt="4"/>
      <dgm:spPr/>
    </dgm:pt>
    <dgm:pt modelId="{E6190E94-9D8A-4370-A759-25F910D3284D}" type="pres">
      <dgm:prSet presAssocID="{EF2BE6E4-A960-4A18-ABA0-BF7442937F25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836BF7-FEEE-4BB0-B357-C29E5A61885B}" type="pres">
      <dgm:prSet presAssocID="{EF2BE6E4-A960-4A18-ABA0-BF7442937F25}" presName="hierChild3" presStyleCnt="0"/>
      <dgm:spPr/>
    </dgm:pt>
    <dgm:pt modelId="{08BEA4C0-2DC5-4DFB-A7E7-69587E2F10DE}" type="pres">
      <dgm:prSet presAssocID="{BDEADB21-4201-41CC-83A5-4154FC7AA732}" presName="Name10" presStyleLbl="parChTrans1D2" presStyleIdx="2" presStyleCnt="4"/>
      <dgm:spPr/>
      <dgm:t>
        <a:bodyPr/>
        <a:lstStyle/>
        <a:p>
          <a:endParaRPr lang="en-US"/>
        </a:p>
      </dgm:t>
    </dgm:pt>
    <dgm:pt modelId="{4DA8599A-A461-408C-A4CC-73B8169E30E6}" type="pres">
      <dgm:prSet presAssocID="{EE564D48-E5C2-4D7A-B8C7-1479CE0048E7}" presName="hierRoot2" presStyleCnt="0"/>
      <dgm:spPr/>
    </dgm:pt>
    <dgm:pt modelId="{3CFA7F00-72B4-4EF0-8E52-7A3707998EE7}" type="pres">
      <dgm:prSet presAssocID="{EE564D48-E5C2-4D7A-B8C7-1479CE0048E7}" presName="composite2" presStyleCnt="0"/>
      <dgm:spPr/>
    </dgm:pt>
    <dgm:pt modelId="{D26E102F-B8D3-4C42-B464-0201DC70DADE}" type="pres">
      <dgm:prSet presAssocID="{EE564D48-E5C2-4D7A-B8C7-1479CE0048E7}" presName="background2" presStyleLbl="node2" presStyleIdx="2" presStyleCnt="4"/>
      <dgm:spPr/>
    </dgm:pt>
    <dgm:pt modelId="{A4B415F9-B4CF-4E66-8092-17DDDB75F9D6}" type="pres">
      <dgm:prSet presAssocID="{EE564D48-E5C2-4D7A-B8C7-1479CE0048E7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7A7746-95BD-42F1-BAD7-12008FE9A4BB}" type="pres">
      <dgm:prSet presAssocID="{EE564D48-E5C2-4D7A-B8C7-1479CE0048E7}" presName="hierChild3" presStyleCnt="0"/>
      <dgm:spPr/>
    </dgm:pt>
    <dgm:pt modelId="{7C4447BE-DC68-4055-BB77-E90215E21628}" type="pres">
      <dgm:prSet presAssocID="{C8B96154-36E7-41FC-8150-CDCE93F6389D}" presName="Name10" presStyleLbl="parChTrans1D2" presStyleIdx="3" presStyleCnt="4"/>
      <dgm:spPr/>
      <dgm:t>
        <a:bodyPr/>
        <a:lstStyle/>
        <a:p>
          <a:endParaRPr lang="en-US"/>
        </a:p>
      </dgm:t>
    </dgm:pt>
    <dgm:pt modelId="{05780BF0-D16B-4579-9A2D-D81BD907D3F9}" type="pres">
      <dgm:prSet presAssocID="{6E6E2E73-4065-4293-A8A5-D8E54A03015E}" presName="hierRoot2" presStyleCnt="0"/>
      <dgm:spPr/>
    </dgm:pt>
    <dgm:pt modelId="{1A138551-6340-4154-A0A8-F42233A21CCF}" type="pres">
      <dgm:prSet presAssocID="{6E6E2E73-4065-4293-A8A5-D8E54A03015E}" presName="composite2" presStyleCnt="0"/>
      <dgm:spPr/>
    </dgm:pt>
    <dgm:pt modelId="{2EBEE869-2F93-487F-AE52-8F476E1D504B}" type="pres">
      <dgm:prSet presAssocID="{6E6E2E73-4065-4293-A8A5-D8E54A03015E}" presName="background2" presStyleLbl="node2" presStyleIdx="3" presStyleCnt="4"/>
      <dgm:spPr/>
    </dgm:pt>
    <dgm:pt modelId="{5F9018E0-5AE7-49EA-A2F7-B9D253862F5E}" type="pres">
      <dgm:prSet presAssocID="{6E6E2E73-4065-4293-A8A5-D8E54A03015E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008762-05C1-43A9-B180-A452E1682746}" type="pres">
      <dgm:prSet presAssocID="{6E6E2E73-4065-4293-A8A5-D8E54A03015E}" presName="hierChild3" presStyleCnt="0"/>
      <dgm:spPr/>
    </dgm:pt>
  </dgm:ptLst>
  <dgm:cxnLst>
    <dgm:cxn modelId="{1367AF3C-9621-4CB5-B57F-00BF5076583A}" type="presOf" srcId="{6E6E2E73-4065-4293-A8A5-D8E54A03015E}" destId="{5F9018E0-5AE7-49EA-A2F7-B9D253862F5E}" srcOrd="0" destOrd="0" presId="urn:microsoft.com/office/officeart/2005/8/layout/hierarchy1"/>
    <dgm:cxn modelId="{2A73C98D-B53B-491A-BA3F-23F466735B3A}" type="presOf" srcId="{5E292604-58CB-429E-913D-DB25F891631C}" destId="{9A3E19F6-74A6-4108-9F6B-7602CA710700}" srcOrd="0" destOrd="0" presId="urn:microsoft.com/office/officeart/2005/8/layout/hierarchy1"/>
    <dgm:cxn modelId="{4544482E-8593-45B9-9D0B-54A7A676870A}" type="presOf" srcId="{BDEADB21-4201-41CC-83A5-4154FC7AA732}" destId="{08BEA4C0-2DC5-4DFB-A7E7-69587E2F10DE}" srcOrd="0" destOrd="0" presId="urn:microsoft.com/office/officeart/2005/8/layout/hierarchy1"/>
    <dgm:cxn modelId="{2ADBE014-608F-46B9-B408-0FFE6C1696B1}" srcId="{61A7DA4C-B43E-4ADC-97EF-A28F2F29A9ED}" destId="{CC6AE56E-1D8F-4DE6-B397-177AD48341A7}" srcOrd="0" destOrd="0" parTransId="{E2B51438-BEAA-43DC-8A4B-601693AA4D20}" sibTransId="{1B3BACF9-E628-40EB-989A-E5B1879AD47D}"/>
    <dgm:cxn modelId="{555441F0-D29D-4CAA-AADF-C59DF29187FE}" srcId="{61A7DA4C-B43E-4ADC-97EF-A28F2F29A9ED}" destId="{6E6E2E73-4065-4293-A8A5-D8E54A03015E}" srcOrd="3" destOrd="0" parTransId="{C8B96154-36E7-41FC-8150-CDCE93F6389D}" sibTransId="{00402FBD-8FD8-4C12-A3B8-09FABB5F4615}"/>
    <dgm:cxn modelId="{F4B65E78-157A-41D8-A99B-89FC86DBD1B7}" srcId="{61A7DA4C-B43E-4ADC-97EF-A28F2F29A9ED}" destId="{EE564D48-E5C2-4D7A-B8C7-1479CE0048E7}" srcOrd="2" destOrd="0" parTransId="{BDEADB21-4201-41CC-83A5-4154FC7AA732}" sibTransId="{4C8E9820-EECA-409A-957C-89C8F5386CDF}"/>
    <dgm:cxn modelId="{D6ACCDB6-682F-463F-B1BB-5BA52FFCC5F6}" type="presOf" srcId="{CC6AE56E-1D8F-4DE6-B397-177AD48341A7}" destId="{99F8BEF5-89FC-44E5-A09B-AF22C28A6A31}" srcOrd="0" destOrd="0" presId="urn:microsoft.com/office/officeart/2005/8/layout/hierarchy1"/>
    <dgm:cxn modelId="{982DFE96-4113-4664-AB44-AB2CBC9CA206}" srcId="{5E292604-58CB-429E-913D-DB25F891631C}" destId="{61A7DA4C-B43E-4ADC-97EF-A28F2F29A9ED}" srcOrd="0" destOrd="0" parTransId="{2B7B6460-20E7-47E7-A141-7CF0033AECCC}" sibTransId="{A8E1741F-26E4-406C-9AB4-D8E0362E0A85}"/>
    <dgm:cxn modelId="{F794A34C-38C5-414A-B956-88C8D5C03AF8}" type="presOf" srcId="{C8B96154-36E7-41FC-8150-CDCE93F6389D}" destId="{7C4447BE-DC68-4055-BB77-E90215E21628}" srcOrd="0" destOrd="0" presId="urn:microsoft.com/office/officeart/2005/8/layout/hierarchy1"/>
    <dgm:cxn modelId="{ADB4B1B9-2ED9-49AC-B5EA-713D0B6BC616}" type="presOf" srcId="{E2B51438-BEAA-43DC-8A4B-601693AA4D20}" destId="{7BF7F027-E6ED-4BB8-B411-63C1AB5336E5}" srcOrd="0" destOrd="0" presId="urn:microsoft.com/office/officeart/2005/8/layout/hierarchy1"/>
    <dgm:cxn modelId="{CF6FD869-C829-49BC-A895-1F480197BFBF}" type="presOf" srcId="{C937D879-12C0-4C78-A439-851BE0943C49}" destId="{7A7A8EF0-F7E1-45F9-BC7B-D770E7058CCC}" srcOrd="0" destOrd="0" presId="urn:microsoft.com/office/officeart/2005/8/layout/hierarchy1"/>
    <dgm:cxn modelId="{4B0F1DCF-5F8B-4913-A2FF-690F484F63E8}" type="presOf" srcId="{EF2BE6E4-A960-4A18-ABA0-BF7442937F25}" destId="{E6190E94-9D8A-4370-A759-25F910D3284D}" srcOrd="0" destOrd="0" presId="urn:microsoft.com/office/officeart/2005/8/layout/hierarchy1"/>
    <dgm:cxn modelId="{A33904BC-1B00-4175-A87E-5768DDF27FC5}" type="presOf" srcId="{61A7DA4C-B43E-4ADC-97EF-A28F2F29A9ED}" destId="{7260AECC-310A-4F90-97FE-D54D288577C1}" srcOrd="0" destOrd="0" presId="urn:microsoft.com/office/officeart/2005/8/layout/hierarchy1"/>
    <dgm:cxn modelId="{150FE329-18B4-4001-BEA2-19E73D9B4A4B}" srcId="{61A7DA4C-B43E-4ADC-97EF-A28F2F29A9ED}" destId="{EF2BE6E4-A960-4A18-ABA0-BF7442937F25}" srcOrd="1" destOrd="0" parTransId="{C937D879-12C0-4C78-A439-851BE0943C49}" sibTransId="{A52DEA0C-FB5D-4941-9E1C-F241002BBD90}"/>
    <dgm:cxn modelId="{1549114E-A13B-49B4-86F7-1A6DFA593342}" type="presOf" srcId="{EE564D48-E5C2-4D7A-B8C7-1479CE0048E7}" destId="{A4B415F9-B4CF-4E66-8092-17DDDB75F9D6}" srcOrd="0" destOrd="0" presId="urn:microsoft.com/office/officeart/2005/8/layout/hierarchy1"/>
    <dgm:cxn modelId="{30FF726C-A979-4E5B-855D-A91620CBCC56}" type="presParOf" srcId="{9A3E19F6-74A6-4108-9F6B-7602CA710700}" destId="{27DD8277-FEF8-4D41-9A71-F49F03595073}" srcOrd="0" destOrd="0" presId="urn:microsoft.com/office/officeart/2005/8/layout/hierarchy1"/>
    <dgm:cxn modelId="{735A753A-F21C-4213-9D41-E39B86FECCBD}" type="presParOf" srcId="{27DD8277-FEF8-4D41-9A71-F49F03595073}" destId="{E35C2853-2F3B-42E4-8BE8-7FA6091E9F4A}" srcOrd="0" destOrd="0" presId="urn:microsoft.com/office/officeart/2005/8/layout/hierarchy1"/>
    <dgm:cxn modelId="{3F403AC2-C527-4668-9A55-3A5F9AFF69C0}" type="presParOf" srcId="{E35C2853-2F3B-42E4-8BE8-7FA6091E9F4A}" destId="{5D140BB8-4BE6-483D-B1E4-A68D9616E9C1}" srcOrd="0" destOrd="0" presId="urn:microsoft.com/office/officeart/2005/8/layout/hierarchy1"/>
    <dgm:cxn modelId="{71D5D4C3-FF6D-462F-B59F-527DE2DDCCB9}" type="presParOf" srcId="{E35C2853-2F3B-42E4-8BE8-7FA6091E9F4A}" destId="{7260AECC-310A-4F90-97FE-D54D288577C1}" srcOrd="1" destOrd="0" presId="urn:microsoft.com/office/officeart/2005/8/layout/hierarchy1"/>
    <dgm:cxn modelId="{9760F950-EBC5-43FE-B541-29FB9B9F0ED4}" type="presParOf" srcId="{27DD8277-FEF8-4D41-9A71-F49F03595073}" destId="{FD444BE6-D929-4C96-9779-C33E3852C52B}" srcOrd="1" destOrd="0" presId="urn:microsoft.com/office/officeart/2005/8/layout/hierarchy1"/>
    <dgm:cxn modelId="{D50B9353-CEA2-4F78-862E-A110AD8C8FDB}" type="presParOf" srcId="{FD444BE6-D929-4C96-9779-C33E3852C52B}" destId="{7BF7F027-E6ED-4BB8-B411-63C1AB5336E5}" srcOrd="0" destOrd="0" presId="urn:microsoft.com/office/officeart/2005/8/layout/hierarchy1"/>
    <dgm:cxn modelId="{175F8D87-59D6-401C-AB2B-4EA96F8C9EC2}" type="presParOf" srcId="{FD444BE6-D929-4C96-9779-C33E3852C52B}" destId="{64812E95-E348-44C8-AF95-93EBFDE0CA7C}" srcOrd="1" destOrd="0" presId="urn:microsoft.com/office/officeart/2005/8/layout/hierarchy1"/>
    <dgm:cxn modelId="{6CABB8A3-C4C8-4C8C-AF2F-76DC605F0DC3}" type="presParOf" srcId="{64812E95-E348-44C8-AF95-93EBFDE0CA7C}" destId="{CF282729-8D1A-45B5-87C6-04EB92209984}" srcOrd="0" destOrd="0" presId="urn:microsoft.com/office/officeart/2005/8/layout/hierarchy1"/>
    <dgm:cxn modelId="{4390C8DE-F790-4D0F-A845-76FDB60007A7}" type="presParOf" srcId="{CF282729-8D1A-45B5-87C6-04EB92209984}" destId="{5832573D-27C9-4B7B-9EC2-FE77C2D90138}" srcOrd="0" destOrd="0" presId="urn:microsoft.com/office/officeart/2005/8/layout/hierarchy1"/>
    <dgm:cxn modelId="{A7FF5F98-E1CF-4BC7-B3DB-39FB9F05C3DD}" type="presParOf" srcId="{CF282729-8D1A-45B5-87C6-04EB92209984}" destId="{99F8BEF5-89FC-44E5-A09B-AF22C28A6A31}" srcOrd="1" destOrd="0" presId="urn:microsoft.com/office/officeart/2005/8/layout/hierarchy1"/>
    <dgm:cxn modelId="{6A5F349E-1B2E-430B-8504-C3EDED2AB81F}" type="presParOf" srcId="{64812E95-E348-44C8-AF95-93EBFDE0CA7C}" destId="{9E47374E-71C2-4A53-9EF5-3CDEC2CDD7A1}" srcOrd="1" destOrd="0" presId="urn:microsoft.com/office/officeart/2005/8/layout/hierarchy1"/>
    <dgm:cxn modelId="{4F77955C-3FF2-4317-9A62-B1901D046D50}" type="presParOf" srcId="{FD444BE6-D929-4C96-9779-C33E3852C52B}" destId="{7A7A8EF0-F7E1-45F9-BC7B-D770E7058CCC}" srcOrd="2" destOrd="0" presId="urn:microsoft.com/office/officeart/2005/8/layout/hierarchy1"/>
    <dgm:cxn modelId="{18D92F1C-5674-482D-BDAC-DBD317B74897}" type="presParOf" srcId="{FD444BE6-D929-4C96-9779-C33E3852C52B}" destId="{CA0D779E-502B-49FE-9E61-0EDD72303F0E}" srcOrd="3" destOrd="0" presId="urn:microsoft.com/office/officeart/2005/8/layout/hierarchy1"/>
    <dgm:cxn modelId="{B025CF40-1B23-4750-B9A8-7E9A70770304}" type="presParOf" srcId="{CA0D779E-502B-49FE-9E61-0EDD72303F0E}" destId="{F74DA2DF-A00D-4CC5-97BF-AC550D96BC80}" srcOrd="0" destOrd="0" presId="urn:microsoft.com/office/officeart/2005/8/layout/hierarchy1"/>
    <dgm:cxn modelId="{1735A53A-45F0-4015-A017-4E5FDEBA4FF5}" type="presParOf" srcId="{F74DA2DF-A00D-4CC5-97BF-AC550D96BC80}" destId="{0CB5D9BD-521F-4886-A117-0027055CA1F2}" srcOrd="0" destOrd="0" presId="urn:microsoft.com/office/officeart/2005/8/layout/hierarchy1"/>
    <dgm:cxn modelId="{5630F22E-2D90-4978-8777-22628BBD2482}" type="presParOf" srcId="{F74DA2DF-A00D-4CC5-97BF-AC550D96BC80}" destId="{E6190E94-9D8A-4370-A759-25F910D3284D}" srcOrd="1" destOrd="0" presId="urn:microsoft.com/office/officeart/2005/8/layout/hierarchy1"/>
    <dgm:cxn modelId="{BFB76DEC-FE4E-4AE9-987A-C322567FB6C0}" type="presParOf" srcId="{CA0D779E-502B-49FE-9E61-0EDD72303F0E}" destId="{B1836BF7-FEEE-4BB0-B357-C29E5A61885B}" srcOrd="1" destOrd="0" presId="urn:microsoft.com/office/officeart/2005/8/layout/hierarchy1"/>
    <dgm:cxn modelId="{802DCAAC-F5F1-44B5-9B9C-63615AD42D33}" type="presParOf" srcId="{FD444BE6-D929-4C96-9779-C33E3852C52B}" destId="{08BEA4C0-2DC5-4DFB-A7E7-69587E2F10DE}" srcOrd="4" destOrd="0" presId="urn:microsoft.com/office/officeart/2005/8/layout/hierarchy1"/>
    <dgm:cxn modelId="{E4F27772-2C0A-4553-9A66-26BE799CB6BA}" type="presParOf" srcId="{FD444BE6-D929-4C96-9779-C33E3852C52B}" destId="{4DA8599A-A461-408C-A4CC-73B8169E30E6}" srcOrd="5" destOrd="0" presId="urn:microsoft.com/office/officeart/2005/8/layout/hierarchy1"/>
    <dgm:cxn modelId="{A08D5610-A72E-40DA-8A40-652BDA6B248A}" type="presParOf" srcId="{4DA8599A-A461-408C-A4CC-73B8169E30E6}" destId="{3CFA7F00-72B4-4EF0-8E52-7A3707998EE7}" srcOrd="0" destOrd="0" presId="urn:microsoft.com/office/officeart/2005/8/layout/hierarchy1"/>
    <dgm:cxn modelId="{73035097-AC4B-4F23-93FC-2CB73A5D0EEA}" type="presParOf" srcId="{3CFA7F00-72B4-4EF0-8E52-7A3707998EE7}" destId="{D26E102F-B8D3-4C42-B464-0201DC70DADE}" srcOrd="0" destOrd="0" presId="urn:microsoft.com/office/officeart/2005/8/layout/hierarchy1"/>
    <dgm:cxn modelId="{B69517EB-4CE3-40AD-8DAF-B3C339BD47DB}" type="presParOf" srcId="{3CFA7F00-72B4-4EF0-8E52-7A3707998EE7}" destId="{A4B415F9-B4CF-4E66-8092-17DDDB75F9D6}" srcOrd="1" destOrd="0" presId="urn:microsoft.com/office/officeart/2005/8/layout/hierarchy1"/>
    <dgm:cxn modelId="{1FB1ADC7-7019-4971-91B0-68B8DA3A313F}" type="presParOf" srcId="{4DA8599A-A461-408C-A4CC-73B8169E30E6}" destId="{EB7A7746-95BD-42F1-BAD7-12008FE9A4BB}" srcOrd="1" destOrd="0" presId="urn:microsoft.com/office/officeart/2005/8/layout/hierarchy1"/>
    <dgm:cxn modelId="{2E75073F-F1AB-4843-A23F-1256AD5CD8ED}" type="presParOf" srcId="{FD444BE6-D929-4C96-9779-C33E3852C52B}" destId="{7C4447BE-DC68-4055-BB77-E90215E21628}" srcOrd="6" destOrd="0" presId="urn:microsoft.com/office/officeart/2005/8/layout/hierarchy1"/>
    <dgm:cxn modelId="{F86B9471-7C40-44C5-8594-FF54C0BB5AA9}" type="presParOf" srcId="{FD444BE6-D929-4C96-9779-C33E3852C52B}" destId="{05780BF0-D16B-4579-9A2D-D81BD907D3F9}" srcOrd="7" destOrd="0" presId="urn:microsoft.com/office/officeart/2005/8/layout/hierarchy1"/>
    <dgm:cxn modelId="{3DB268C0-579E-48B3-8C8B-88D049AEE864}" type="presParOf" srcId="{05780BF0-D16B-4579-9A2D-D81BD907D3F9}" destId="{1A138551-6340-4154-A0A8-F42233A21CCF}" srcOrd="0" destOrd="0" presId="urn:microsoft.com/office/officeart/2005/8/layout/hierarchy1"/>
    <dgm:cxn modelId="{D37A06B3-6DEF-4F13-B1FB-65D0F71AF4CD}" type="presParOf" srcId="{1A138551-6340-4154-A0A8-F42233A21CCF}" destId="{2EBEE869-2F93-487F-AE52-8F476E1D504B}" srcOrd="0" destOrd="0" presId="urn:microsoft.com/office/officeart/2005/8/layout/hierarchy1"/>
    <dgm:cxn modelId="{163C2A11-7285-46B8-974C-0180DEFBD3C2}" type="presParOf" srcId="{1A138551-6340-4154-A0A8-F42233A21CCF}" destId="{5F9018E0-5AE7-49EA-A2F7-B9D253862F5E}" srcOrd="1" destOrd="0" presId="urn:microsoft.com/office/officeart/2005/8/layout/hierarchy1"/>
    <dgm:cxn modelId="{0FF07832-409B-4764-836B-4A420C6B47FB}" type="presParOf" srcId="{05780BF0-D16B-4579-9A2D-D81BD907D3F9}" destId="{54008762-05C1-43A9-B180-A452E168274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447BE-DC68-4055-BB77-E90215E21628}">
      <dsp:nvSpPr>
        <dsp:cNvPr id="0" name=""/>
        <dsp:cNvSpPr/>
      </dsp:nvSpPr>
      <dsp:spPr>
        <a:xfrm>
          <a:off x="2791085" y="1896666"/>
          <a:ext cx="2191680" cy="347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933"/>
              </a:lnTo>
              <a:lnTo>
                <a:pt x="2191680" y="236933"/>
              </a:lnTo>
              <a:lnTo>
                <a:pt x="2191680" y="3476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BEA4C0-2DC5-4DFB-A7E7-69587E2F10DE}">
      <dsp:nvSpPr>
        <dsp:cNvPr id="0" name=""/>
        <dsp:cNvSpPr/>
      </dsp:nvSpPr>
      <dsp:spPr>
        <a:xfrm>
          <a:off x="2791085" y="1896666"/>
          <a:ext cx="730560" cy="347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933"/>
              </a:lnTo>
              <a:lnTo>
                <a:pt x="730560" y="236933"/>
              </a:lnTo>
              <a:lnTo>
                <a:pt x="730560" y="3476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7A8EF0-F7E1-45F9-BC7B-D770E7058CCC}">
      <dsp:nvSpPr>
        <dsp:cNvPr id="0" name=""/>
        <dsp:cNvSpPr/>
      </dsp:nvSpPr>
      <dsp:spPr>
        <a:xfrm>
          <a:off x="2060525" y="1896666"/>
          <a:ext cx="730560" cy="347680"/>
        </a:xfrm>
        <a:custGeom>
          <a:avLst/>
          <a:gdLst/>
          <a:ahLst/>
          <a:cxnLst/>
          <a:rect l="0" t="0" r="0" b="0"/>
          <a:pathLst>
            <a:path>
              <a:moveTo>
                <a:pt x="730560" y="0"/>
              </a:moveTo>
              <a:lnTo>
                <a:pt x="730560" y="236933"/>
              </a:lnTo>
              <a:lnTo>
                <a:pt x="0" y="236933"/>
              </a:lnTo>
              <a:lnTo>
                <a:pt x="0" y="3476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F7F027-E6ED-4BB8-B411-63C1AB5336E5}">
      <dsp:nvSpPr>
        <dsp:cNvPr id="0" name=""/>
        <dsp:cNvSpPr/>
      </dsp:nvSpPr>
      <dsp:spPr>
        <a:xfrm>
          <a:off x="599405" y="1896666"/>
          <a:ext cx="2191680" cy="347680"/>
        </a:xfrm>
        <a:custGeom>
          <a:avLst/>
          <a:gdLst/>
          <a:ahLst/>
          <a:cxnLst/>
          <a:rect l="0" t="0" r="0" b="0"/>
          <a:pathLst>
            <a:path>
              <a:moveTo>
                <a:pt x="2191680" y="0"/>
              </a:moveTo>
              <a:lnTo>
                <a:pt x="2191680" y="236933"/>
              </a:lnTo>
              <a:lnTo>
                <a:pt x="0" y="236933"/>
              </a:lnTo>
              <a:lnTo>
                <a:pt x="0" y="3476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140BB8-4BE6-483D-B1E4-A68D9616E9C1}">
      <dsp:nvSpPr>
        <dsp:cNvPr id="0" name=""/>
        <dsp:cNvSpPr/>
      </dsp:nvSpPr>
      <dsp:spPr>
        <a:xfrm>
          <a:off x="2193354" y="1137547"/>
          <a:ext cx="1195461" cy="759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60AECC-310A-4F90-97FE-D54D288577C1}">
      <dsp:nvSpPr>
        <dsp:cNvPr id="0" name=""/>
        <dsp:cNvSpPr/>
      </dsp:nvSpPr>
      <dsp:spPr>
        <a:xfrm>
          <a:off x="2326183" y="1263735"/>
          <a:ext cx="1195461" cy="759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CRRT</a:t>
          </a:r>
          <a:endParaRPr lang="en-US" sz="2200" kern="1200" dirty="0"/>
        </a:p>
      </dsp:txBody>
      <dsp:txXfrm>
        <a:off x="2348417" y="1285969"/>
        <a:ext cx="1150993" cy="714650"/>
      </dsp:txXfrm>
    </dsp:sp>
    <dsp:sp modelId="{5832573D-27C9-4B7B-9EC2-FE77C2D90138}">
      <dsp:nvSpPr>
        <dsp:cNvPr id="0" name=""/>
        <dsp:cNvSpPr/>
      </dsp:nvSpPr>
      <dsp:spPr>
        <a:xfrm>
          <a:off x="1674" y="2244346"/>
          <a:ext cx="1195461" cy="759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F8BEF5-89FC-44E5-A09B-AF22C28A6A31}">
      <dsp:nvSpPr>
        <dsp:cNvPr id="0" name=""/>
        <dsp:cNvSpPr/>
      </dsp:nvSpPr>
      <dsp:spPr>
        <a:xfrm>
          <a:off x="134503" y="2370533"/>
          <a:ext cx="1195461" cy="759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SCUF</a:t>
          </a:r>
          <a:endParaRPr lang="en-US" sz="2200" kern="1200" dirty="0"/>
        </a:p>
      </dsp:txBody>
      <dsp:txXfrm>
        <a:off x="156737" y="2392767"/>
        <a:ext cx="1150993" cy="714650"/>
      </dsp:txXfrm>
    </dsp:sp>
    <dsp:sp modelId="{0CB5D9BD-521F-4886-A117-0027055CA1F2}">
      <dsp:nvSpPr>
        <dsp:cNvPr id="0" name=""/>
        <dsp:cNvSpPr/>
      </dsp:nvSpPr>
      <dsp:spPr>
        <a:xfrm>
          <a:off x="1462794" y="2244346"/>
          <a:ext cx="1195461" cy="759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190E94-9D8A-4370-A759-25F910D3284D}">
      <dsp:nvSpPr>
        <dsp:cNvPr id="0" name=""/>
        <dsp:cNvSpPr/>
      </dsp:nvSpPr>
      <dsp:spPr>
        <a:xfrm>
          <a:off x="1595623" y="2370533"/>
          <a:ext cx="1195461" cy="759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CVVHD</a:t>
          </a:r>
          <a:endParaRPr lang="en-US" sz="2200" kern="1200" dirty="0"/>
        </a:p>
      </dsp:txBody>
      <dsp:txXfrm>
        <a:off x="1617857" y="2392767"/>
        <a:ext cx="1150993" cy="714650"/>
      </dsp:txXfrm>
    </dsp:sp>
    <dsp:sp modelId="{D26E102F-B8D3-4C42-B464-0201DC70DADE}">
      <dsp:nvSpPr>
        <dsp:cNvPr id="0" name=""/>
        <dsp:cNvSpPr/>
      </dsp:nvSpPr>
      <dsp:spPr>
        <a:xfrm>
          <a:off x="2923914" y="2244346"/>
          <a:ext cx="1195461" cy="759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B415F9-B4CF-4E66-8092-17DDDB75F9D6}">
      <dsp:nvSpPr>
        <dsp:cNvPr id="0" name=""/>
        <dsp:cNvSpPr/>
      </dsp:nvSpPr>
      <dsp:spPr>
        <a:xfrm>
          <a:off x="3056743" y="2370533"/>
          <a:ext cx="1195461" cy="759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CVVH</a:t>
          </a:r>
          <a:endParaRPr lang="en-US" sz="2200" kern="1200" dirty="0"/>
        </a:p>
      </dsp:txBody>
      <dsp:txXfrm>
        <a:off x="3078977" y="2392767"/>
        <a:ext cx="1150993" cy="714650"/>
      </dsp:txXfrm>
    </dsp:sp>
    <dsp:sp modelId="{2EBEE869-2F93-487F-AE52-8F476E1D504B}">
      <dsp:nvSpPr>
        <dsp:cNvPr id="0" name=""/>
        <dsp:cNvSpPr/>
      </dsp:nvSpPr>
      <dsp:spPr>
        <a:xfrm>
          <a:off x="4385034" y="2244346"/>
          <a:ext cx="1195461" cy="759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9018E0-5AE7-49EA-A2F7-B9D253862F5E}">
      <dsp:nvSpPr>
        <dsp:cNvPr id="0" name=""/>
        <dsp:cNvSpPr/>
      </dsp:nvSpPr>
      <dsp:spPr>
        <a:xfrm>
          <a:off x="4517863" y="2370533"/>
          <a:ext cx="1195461" cy="759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CVVHDF</a:t>
          </a:r>
          <a:endParaRPr lang="en-US" sz="2200" kern="1200" dirty="0"/>
        </a:p>
      </dsp:txBody>
      <dsp:txXfrm>
        <a:off x="4540097" y="2392767"/>
        <a:ext cx="1150993" cy="7146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447BE-DC68-4055-BB77-E90215E21628}">
      <dsp:nvSpPr>
        <dsp:cNvPr id="0" name=""/>
        <dsp:cNvSpPr/>
      </dsp:nvSpPr>
      <dsp:spPr>
        <a:xfrm>
          <a:off x="2791085" y="1896666"/>
          <a:ext cx="2191680" cy="347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933"/>
              </a:lnTo>
              <a:lnTo>
                <a:pt x="2191680" y="236933"/>
              </a:lnTo>
              <a:lnTo>
                <a:pt x="2191680" y="3476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BEA4C0-2DC5-4DFB-A7E7-69587E2F10DE}">
      <dsp:nvSpPr>
        <dsp:cNvPr id="0" name=""/>
        <dsp:cNvSpPr/>
      </dsp:nvSpPr>
      <dsp:spPr>
        <a:xfrm>
          <a:off x="2791085" y="1896666"/>
          <a:ext cx="730560" cy="347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933"/>
              </a:lnTo>
              <a:lnTo>
                <a:pt x="730560" y="236933"/>
              </a:lnTo>
              <a:lnTo>
                <a:pt x="730560" y="3476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7A8EF0-F7E1-45F9-BC7B-D770E7058CCC}">
      <dsp:nvSpPr>
        <dsp:cNvPr id="0" name=""/>
        <dsp:cNvSpPr/>
      </dsp:nvSpPr>
      <dsp:spPr>
        <a:xfrm>
          <a:off x="2060525" y="1896666"/>
          <a:ext cx="730560" cy="347680"/>
        </a:xfrm>
        <a:custGeom>
          <a:avLst/>
          <a:gdLst/>
          <a:ahLst/>
          <a:cxnLst/>
          <a:rect l="0" t="0" r="0" b="0"/>
          <a:pathLst>
            <a:path>
              <a:moveTo>
                <a:pt x="730560" y="0"/>
              </a:moveTo>
              <a:lnTo>
                <a:pt x="730560" y="236933"/>
              </a:lnTo>
              <a:lnTo>
                <a:pt x="0" y="236933"/>
              </a:lnTo>
              <a:lnTo>
                <a:pt x="0" y="3476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F7F027-E6ED-4BB8-B411-63C1AB5336E5}">
      <dsp:nvSpPr>
        <dsp:cNvPr id="0" name=""/>
        <dsp:cNvSpPr/>
      </dsp:nvSpPr>
      <dsp:spPr>
        <a:xfrm>
          <a:off x="599405" y="1896666"/>
          <a:ext cx="2191680" cy="347680"/>
        </a:xfrm>
        <a:custGeom>
          <a:avLst/>
          <a:gdLst/>
          <a:ahLst/>
          <a:cxnLst/>
          <a:rect l="0" t="0" r="0" b="0"/>
          <a:pathLst>
            <a:path>
              <a:moveTo>
                <a:pt x="2191680" y="0"/>
              </a:moveTo>
              <a:lnTo>
                <a:pt x="2191680" y="236933"/>
              </a:lnTo>
              <a:lnTo>
                <a:pt x="0" y="236933"/>
              </a:lnTo>
              <a:lnTo>
                <a:pt x="0" y="3476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140BB8-4BE6-483D-B1E4-A68D9616E9C1}">
      <dsp:nvSpPr>
        <dsp:cNvPr id="0" name=""/>
        <dsp:cNvSpPr/>
      </dsp:nvSpPr>
      <dsp:spPr>
        <a:xfrm>
          <a:off x="2193354" y="1137547"/>
          <a:ext cx="1195461" cy="759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60AECC-310A-4F90-97FE-D54D288577C1}">
      <dsp:nvSpPr>
        <dsp:cNvPr id="0" name=""/>
        <dsp:cNvSpPr/>
      </dsp:nvSpPr>
      <dsp:spPr>
        <a:xfrm>
          <a:off x="2326183" y="1263735"/>
          <a:ext cx="1195461" cy="759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CRRT</a:t>
          </a:r>
          <a:endParaRPr lang="en-US" sz="2200" kern="1200" dirty="0"/>
        </a:p>
      </dsp:txBody>
      <dsp:txXfrm>
        <a:off x="2348417" y="1285969"/>
        <a:ext cx="1150993" cy="714650"/>
      </dsp:txXfrm>
    </dsp:sp>
    <dsp:sp modelId="{5832573D-27C9-4B7B-9EC2-FE77C2D90138}">
      <dsp:nvSpPr>
        <dsp:cNvPr id="0" name=""/>
        <dsp:cNvSpPr/>
      </dsp:nvSpPr>
      <dsp:spPr>
        <a:xfrm>
          <a:off x="1674" y="2244346"/>
          <a:ext cx="1195461" cy="759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F8BEF5-89FC-44E5-A09B-AF22C28A6A31}">
      <dsp:nvSpPr>
        <dsp:cNvPr id="0" name=""/>
        <dsp:cNvSpPr/>
      </dsp:nvSpPr>
      <dsp:spPr>
        <a:xfrm>
          <a:off x="134503" y="2370533"/>
          <a:ext cx="1195461" cy="759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SCUF</a:t>
          </a:r>
          <a:endParaRPr lang="en-US" sz="2200" kern="1200" dirty="0"/>
        </a:p>
      </dsp:txBody>
      <dsp:txXfrm>
        <a:off x="156737" y="2392767"/>
        <a:ext cx="1150993" cy="714650"/>
      </dsp:txXfrm>
    </dsp:sp>
    <dsp:sp modelId="{0CB5D9BD-521F-4886-A117-0027055CA1F2}">
      <dsp:nvSpPr>
        <dsp:cNvPr id="0" name=""/>
        <dsp:cNvSpPr/>
      </dsp:nvSpPr>
      <dsp:spPr>
        <a:xfrm>
          <a:off x="1462794" y="2244346"/>
          <a:ext cx="1195461" cy="759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190E94-9D8A-4370-A759-25F910D3284D}">
      <dsp:nvSpPr>
        <dsp:cNvPr id="0" name=""/>
        <dsp:cNvSpPr/>
      </dsp:nvSpPr>
      <dsp:spPr>
        <a:xfrm>
          <a:off x="1595623" y="2370533"/>
          <a:ext cx="1195461" cy="759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CVVHD</a:t>
          </a:r>
          <a:endParaRPr lang="en-US" sz="2200" kern="1200" dirty="0"/>
        </a:p>
      </dsp:txBody>
      <dsp:txXfrm>
        <a:off x="1617857" y="2392767"/>
        <a:ext cx="1150993" cy="714650"/>
      </dsp:txXfrm>
    </dsp:sp>
    <dsp:sp modelId="{D26E102F-B8D3-4C42-B464-0201DC70DADE}">
      <dsp:nvSpPr>
        <dsp:cNvPr id="0" name=""/>
        <dsp:cNvSpPr/>
      </dsp:nvSpPr>
      <dsp:spPr>
        <a:xfrm>
          <a:off x="2923914" y="2244346"/>
          <a:ext cx="1195461" cy="759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B415F9-B4CF-4E66-8092-17DDDB75F9D6}">
      <dsp:nvSpPr>
        <dsp:cNvPr id="0" name=""/>
        <dsp:cNvSpPr/>
      </dsp:nvSpPr>
      <dsp:spPr>
        <a:xfrm>
          <a:off x="3056743" y="2370533"/>
          <a:ext cx="1195461" cy="759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CVVH</a:t>
          </a:r>
          <a:endParaRPr lang="en-US" sz="2200" kern="1200" dirty="0"/>
        </a:p>
      </dsp:txBody>
      <dsp:txXfrm>
        <a:off x="3078977" y="2392767"/>
        <a:ext cx="1150993" cy="714650"/>
      </dsp:txXfrm>
    </dsp:sp>
    <dsp:sp modelId="{2EBEE869-2F93-487F-AE52-8F476E1D504B}">
      <dsp:nvSpPr>
        <dsp:cNvPr id="0" name=""/>
        <dsp:cNvSpPr/>
      </dsp:nvSpPr>
      <dsp:spPr>
        <a:xfrm>
          <a:off x="4385034" y="2244346"/>
          <a:ext cx="1195461" cy="759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9018E0-5AE7-49EA-A2F7-B9D253862F5E}">
      <dsp:nvSpPr>
        <dsp:cNvPr id="0" name=""/>
        <dsp:cNvSpPr/>
      </dsp:nvSpPr>
      <dsp:spPr>
        <a:xfrm>
          <a:off x="4517863" y="2370533"/>
          <a:ext cx="1195461" cy="759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CVVHDF</a:t>
          </a:r>
          <a:endParaRPr lang="en-US" sz="2200" kern="1200" dirty="0"/>
        </a:p>
      </dsp:txBody>
      <dsp:txXfrm>
        <a:off x="4540097" y="2392767"/>
        <a:ext cx="1150993" cy="7146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447BE-DC68-4055-BB77-E90215E21628}">
      <dsp:nvSpPr>
        <dsp:cNvPr id="0" name=""/>
        <dsp:cNvSpPr/>
      </dsp:nvSpPr>
      <dsp:spPr>
        <a:xfrm>
          <a:off x="2791085" y="1896666"/>
          <a:ext cx="2191680" cy="347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933"/>
              </a:lnTo>
              <a:lnTo>
                <a:pt x="2191680" y="236933"/>
              </a:lnTo>
              <a:lnTo>
                <a:pt x="2191680" y="3476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BEA4C0-2DC5-4DFB-A7E7-69587E2F10DE}">
      <dsp:nvSpPr>
        <dsp:cNvPr id="0" name=""/>
        <dsp:cNvSpPr/>
      </dsp:nvSpPr>
      <dsp:spPr>
        <a:xfrm>
          <a:off x="2791085" y="1896666"/>
          <a:ext cx="730560" cy="347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933"/>
              </a:lnTo>
              <a:lnTo>
                <a:pt x="730560" y="236933"/>
              </a:lnTo>
              <a:lnTo>
                <a:pt x="730560" y="3476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7A8EF0-F7E1-45F9-BC7B-D770E7058CCC}">
      <dsp:nvSpPr>
        <dsp:cNvPr id="0" name=""/>
        <dsp:cNvSpPr/>
      </dsp:nvSpPr>
      <dsp:spPr>
        <a:xfrm>
          <a:off x="2060525" y="1896666"/>
          <a:ext cx="730560" cy="347680"/>
        </a:xfrm>
        <a:custGeom>
          <a:avLst/>
          <a:gdLst/>
          <a:ahLst/>
          <a:cxnLst/>
          <a:rect l="0" t="0" r="0" b="0"/>
          <a:pathLst>
            <a:path>
              <a:moveTo>
                <a:pt x="730560" y="0"/>
              </a:moveTo>
              <a:lnTo>
                <a:pt x="730560" y="236933"/>
              </a:lnTo>
              <a:lnTo>
                <a:pt x="0" y="236933"/>
              </a:lnTo>
              <a:lnTo>
                <a:pt x="0" y="3476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F7F027-E6ED-4BB8-B411-63C1AB5336E5}">
      <dsp:nvSpPr>
        <dsp:cNvPr id="0" name=""/>
        <dsp:cNvSpPr/>
      </dsp:nvSpPr>
      <dsp:spPr>
        <a:xfrm>
          <a:off x="599405" y="1896666"/>
          <a:ext cx="2191680" cy="347680"/>
        </a:xfrm>
        <a:custGeom>
          <a:avLst/>
          <a:gdLst/>
          <a:ahLst/>
          <a:cxnLst/>
          <a:rect l="0" t="0" r="0" b="0"/>
          <a:pathLst>
            <a:path>
              <a:moveTo>
                <a:pt x="2191680" y="0"/>
              </a:moveTo>
              <a:lnTo>
                <a:pt x="2191680" y="236933"/>
              </a:lnTo>
              <a:lnTo>
                <a:pt x="0" y="236933"/>
              </a:lnTo>
              <a:lnTo>
                <a:pt x="0" y="3476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140BB8-4BE6-483D-B1E4-A68D9616E9C1}">
      <dsp:nvSpPr>
        <dsp:cNvPr id="0" name=""/>
        <dsp:cNvSpPr/>
      </dsp:nvSpPr>
      <dsp:spPr>
        <a:xfrm>
          <a:off x="2193354" y="1137547"/>
          <a:ext cx="1195461" cy="759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60AECC-310A-4F90-97FE-D54D288577C1}">
      <dsp:nvSpPr>
        <dsp:cNvPr id="0" name=""/>
        <dsp:cNvSpPr/>
      </dsp:nvSpPr>
      <dsp:spPr>
        <a:xfrm>
          <a:off x="2326183" y="1263735"/>
          <a:ext cx="1195461" cy="759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CRRT</a:t>
          </a:r>
          <a:endParaRPr lang="en-US" sz="2200" kern="1200" dirty="0"/>
        </a:p>
      </dsp:txBody>
      <dsp:txXfrm>
        <a:off x="2348417" y="1285969"/>
        <a:ext cx="1150993" cy="714650"/>
      </dsp:txXfrm>
    </dsp:sp>
    <dsp:sp modelId="{5832573D-27C9-4B7B-9EC2-FE77C2D90138}">
      <dsp:nvSpPr>
        <dsp:cNvPr id="0" name=""/>
        <dsp:cNvSpPr/>
      </dsp:nvSpPr>
      <dsp:spPr>
        <a:xfrm>
          <a:off x="1674" y="2244346"/>
          <a:ext cx="1195461" cy="759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F8BEF5-89FC-44E5-A09B-AF22C28A6A31}">
      <dsp:nvSpPr>
        <dsp:cNvPr id="0" name=""/>
        <dsp:cNvSpPr/>
      </dsp:nvSpPr>
      <dsp:spPr>
        <a:xfrm>
          <a:off x="134503" y="2370533"/>
          <a:ext cx="1195461" cy="759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SCUF</a:t>
          </a:r>
          <a:endParaRPr lang="en-US" sz="2200" kern="1200" dirty="0"/>
        </a:p>
      </dsp:txBody>
      <dsp:txXfrm>
        <a:off x="156737" y="2392767"/>
        <a:ext cx="1150993" cy="714650"/>
      </dsp:txXfrm>
    </dsp:sp>
    <dsp:sp modelId="{0CB5D9BD-521F-4886-A117-0027055CA1F2}">
      <dsp:nvSpPr>
        <dsp:cNvPr id="0" name=""/>
        <dsp:cNvSpPr/>
      </dsp:nvSpPr>
      <dsp:spPr>
        <a:xfrm>
          <a:off x="1462794" y="2244346"/>
          <a:ext cx="1195461" cy="759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190E94-9D8A-4370-A759-25F910D3284D}">
      <dsp:nvSpPr>
        <dsp:cNvPr id="0" name=""/>
        <dsp:cNvSpPr/>
      </dsp:nvSpPr>
      <dsp:spPr>
        <a:xfrm>
          <a:off x="1595623" y="2370533"/>
          <a:ext cx="1195461" cy="759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CVVHD</a:t>
          </a:r>
          <a:endParaRPr lang="en-US" sz="2200" kern="1200" dirty="0"/>
        </a:p>
      </dsp:txBody>
      <dsp:txXfrm>
        <a:off x="1617857" y="2392767"/>
        <a:ext cx="1150993" cy="714650"/>
      </dsp:txXfrm>
    </dsp:sp>
    <dsp:sp modelId="{D26E102F-B8D3-4C42-B464-0201DC70DADE}">
      <dsp:nvSpPr>
        <dsp:cNvPr id="0" name=""/>
        <dsp:cNvSpPr/>
      </dsp:nvSpPr>
      <dsp:spPr>
        <a:xfrm>
          <a:off x="2923914" y="2244346"/>
          <a:ext cx="1195461" cy="759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B415F9-B4CF-4E66-8092-17DDDB75F9D6}">
      <dsp:nvSpPr>
        <dsp:cNvPr id="0" name=""/>
        <dsp:cNvSpPr/>
      </dsp:nvSpPr>
      <dsp:spPr>
        <a:xfrm>
          <a:off x="3056743" y="2370533"/>
          <a:ext cx="1195461" cy="759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CVVH</a:t>
          </a:r>
          <a:endParaRPr lang="en-US" sz="2200" kern="1200" dirty="0"/>
        </a:p>
      </dsp:txBody>
      <dsp:txXfrm>
        <a:off x="3078977" y="2392767"/>
        <a:ext cx="1150993" cy="714650"/>
      </dsp:txXfrm>
    </dsp:sp>
    <dsp:sp modelId="{2EBEE869-2F93-487F-AE52-8F476E1D504B}">
      <dsp:nvSpPr>
        <dsp:cNvPr id="0" name=""/>
        <dsp:cNvSpPr/>
      </dsp:nvSpPr>
      <dsp:spPr>
        <a:xfrm>
          <a:off x="4385034" y="2244346"/>
          <a:ext cx="1195461" cy="759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9018E0-5AE7-49EA-A2F7-B9D253862F5E}">
      <dsp:nvSpPr>
        <dsp:cNvPr id="0" name=""/>
        <dsp:cNvSpPr/>
      </dsp:nvSpPr>
      <dsp:spPr>
        <a:xfrm>
          <a:off x="4517863" y="2370533"/>
          <a:ext cx="1195461" cy="759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CVVHDF</a:t>
          </a:r>
          <a:endParaRPr lang="en-US" sz="2200" kern="1200" dirty="0"/>
        </a:p>
      </dsp:txBody>
      <dsp:txXfrm>
        <a:off x="4540097" y="2392767"/>
        <a:ext cx="1150993" cy="7146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447BE-DC68-4055-BB77-E90215E21628}">
      <dsp:nvSpPr>
        <dsp:cNvPr id="0" name=""/>
        <dsp:cNvSpPr/>
      </dsp:nvSpPr>
      <dsp:spPr>
        <a:xfrm>
          <a:off x="2791085" y="1896666"/>
          <a:ext cx="2191680" cy="347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933"/>
              </a:lnTo>
              <a:lnTo>
                <a:pt x="2191680" y="236933"/>
              </a:lnTo>
              <a:lnTo>
                <a:pt x="2191680" y="3476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BEA4C0-2DC5-4DFB-A7E7-69587E2F10DE}">
      <dsp:nvSpPr>
        <dsp:cNvPr id="0" name=""/>
        <dsp:cNvSpPr/>
      </dsp:nvSpPr>
      <dsp:spPr>
        <a:xfrm>
          <a:off x="2791085" y="1896666"/>
          <a:ext cx="730560" cy="347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933"/>
              </a:lnTo>
              <a:lnTo>
                <a:pt x="730560" y="236933"/>
              </a:lnTo>
              <a:lnTo>
                <a:pt x="730560" y="3476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7A8EF0-F7E1-45F9-BC7B-D770E7058CCC}">
      <dsp:nvSpPr>
        <dsp:cNvPr id="0" name=""/>
        <dsp:cNvSpPr/>
      </dsp:nvSpPr>
      <dsp:spPr>
        <a:xfrm>
          <a:off x="2060525" y="1896666"/>
          <a:ext cx="730560" cy="347680"/>
        </a:xfrm>
        <a:custGeom>
          <a:avLst/>
          <a:gdLst/>
          <a:ahLst/>
          <a:cxnLst/>
          <a:rect l="0" t="0" r="0" b="0"/>
          <a:pathLst>
            <a:path>
              <a:moveTo>
                <a:pt x="730560" y="0"/>
              </a:moveTo>
              <a:lnTo>
                <a:pt x="730560" y="236933"/>
              </a:lnTo>
              <a:lnTo>
                <a:pt x="0" y="236933"/>
              </a:lnTo>
              <a:lnTo>
                <a:pt x="0" y="3476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F7F027-E6ED-4BB8-B411-63C1AB5336E5}">
      <dsp:nvSpPr>
        <dsp:cNvPr id="0" name=""/>
        <dsp:cNvSpPr/>
      </dsp:nvSpPr>
      <dsp:spPr>
        <a:xfrm>
          <a:off x="599405" y="1896666"/>
          <a:ext cx="2191680" cy="347680"/>
        </a:xfrm>
        <a:custGeom>
          <a:avLst/>
          <a:gdLst/>
          <a:ahLst/>
          <a:cxnLst/>
          <a:rect l="0" t="0" r="0" b="0"/>
          <a:pathLst>
            <a:path>
              <a:moveTo>
                <a:pt x="2191680" y="0"/>
              </a:moveTo>
              <a:lnTo>
                <a:pt x="2191680" y="236933"/>
              </a:lnTo>
              <a:lnTo>
                <a:pt x="0" y="236933"/>
              </a:lnTo>
              <a:lnTo>
                <a:pt x="0" y="3476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140BB8-4BE6-483D-B1E4-A68D9616E9C1}">
      <dsp:nvSpPr>
        <dsp:cNvPr id="0" name=""/>
        <dsp:cNvSpPr/>
      </dsp:nvSpPr>
      <dsp:spPr>
        <a:xfrm>
          <a:off x="2193354" y="1137547"/>
          <a:ext cx="1195461" cy="759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60AECC-310A-4F90-97FE-D54D288577C1}">
      <dsp:nvSpPr>
        <dsp:cNvPr id="0" name=""/>
        <dsp:cNvSpPr/>
      </dsp:nvSpPr>
      <dsp:spPr>
        <a:xfrm>
          <a:off x="2326183" y="1263735"/>
          <a:ext cx="1195461" cy="759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CRRT</a:t>
          </a:r>
          <a:endParaRPr lang="en-US" sz="2200" kern="1200" dirty="0"/>
        </a:p>
      </dsp:txBody>
      <dsp:txXfrm>
        <a:off x="2348417" y="1285969"/>
        <a:ext cx="1150993" cy="714650"/>
      </dsp:txXfrm>
    </dsp:sp>
    <dsp:sp modelId="{5832573D-27C9-4B7B-9EC2-FE77C2D90138}">
      <dsp:nvSpPr>
        <dsp:cNvPr id="0" name=""/>
        <dsp:cNvSpPr/>
      </dsp:nvSpPr>
      <dsp:spPr>
        <a:xfrm>
          <a:off x="1674" y="2244346"/>
          <a:ext cx="1195461" cy="759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F8BEF5-89FC-44E5-A09B-AF22C28A6A31}">
      <dsp:nvSpPr>
        <dsp:cNvPr id="0" name=""/>
        <dsp:cNvSpPr/>
      </dsp:nvSpPr>
      <dsp:spPr>
        <a:xfrm>
          <a:off x="134503" y="2370533"/>
          <a:ext cx="1195461" cy="759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SCUF</a:t>
          </a:r>
          <a:endParaRPr lang="en-US" sz="2200" kern="1200" dirty="0"/>
        </a:p>
      </dsp:txBody>
      <dsp:txXfrm>
        <a:off x="156737" y="2392767"/>
        <a:ext cx="1150993" cy="714650"/>
      </dsp:txXfrm>
    </dsp:sp>
    <dsp:sp modelId="{0CB5D9BD-521F-4886-A117-0027055CA1F2}">
      <dsp:nvSpPr>
        <dsp:cNvPr id="0" name=""/>
        <dsp:cNvSpPr/>
      </dsp:nvSpPr>
      <dsp:spPr>
        <a:xfrm>
          <a:off x="1462794" y="2244346"/>
          <a:ext cx="1195461" cy="759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190E94-9D8A-4370-A759-25F910D3284D}">
      <dsp:nvSpPr>
        <dsp:cNvPr id="0" name=""/>
        <dsp:cNvSpPr/>
      </dsp:nvSpPr>
      <dsp:spPr>
        <a:xfrm>
          <a:off x="1595623" y="2370533"/>
          <a:ext cx="1195461" cy="759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CVVH</a:t>
          </a:r>
          <a:endParaRPr lang="en-US" sz="2200" kern="1200" dirty="0"/>
        </a:p>
      </dsp:txBody>
      <dsp:txXfrm>
        <a:off x="1617857" y="2392767"/>
        <a:ext cx="1150993" cy="714650"/>
      </dsp:txXfrm>
    </dsp:sp>
    <dsp:sp modelId="{D26E102F-B8D3-4C42-B464-0201DC70DADE}">
      <dsp:nvSpPr>
        <dsp:cNvPr id="0" name=""/>
        <dsp:cNvSpPr/>
      </dsp:nvSpPr>
      <dsp:spPr>
        <a:xfrm>
          <a:off x="2923914" y="2244346"/>
          <a:ext cx="1195461" cy="759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B415F9-B4CF-4E66-8092-17DDDB75F9D6}">
      <dsp:nvSpPr>
        <dsp:cNvPr id="0" name=""/>
        <dsp:cNvSpPr/>
      </dsp:nvSpPr>
      <dsp:spPr>
        <a:xfrm>
          <a:off x="3056743" y="2370533"/>
          <a:ext cx="1195461" cy="759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CVVHD</a:t>
          </a:r>
          <a:endParaRPr lang="en-US" sz="2200" kern="1200" dirty="0"/>
        </a:p>
      </dsp:txBody>
      <dsp:txXfrm>
        <a:off x="3078977" y="2392767"/>
        <a:ext cx="1150993" cy="714650"/>
      </dsp:txXfrm>
    </dsp:sp>
    <dsp:sp modelId="{2EBEE869-2F93-487F-AE52-8F476E1D504B}">
      <dsp:nvSpPr>
        <dsp:cNvPr id="0" name=""/>
        <dsp:cNvSpPr/>
      </dsp:nvSpPr>
      <dsp:spPr>
        <a:xfrm>
          <a:off x="4385034" y="2244346"/>
          <a:ext cx="1195461" cy="759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9018E0-5AE7-49EA-A2F7-B9D253862F5E}">
      <dsp:nvSpPr>
        <dsp:cNvPr id="0" name=""/>
        <dsp:cNvSpPr/>
      </dsp:nvSpPr>
      <dsp:spPr>
        <a:xfrm>
          <a:off x="4517863" y="2370533"/>
          <a:ext cx="1195461" cy="7591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CVVHDF</a:t>
          </a:r>
          <a:endParaRPr lang="en-US" sz="2200" kern="1200" dirty="0"/>
        </a:p>
      </dsp:txBody>
      <dsp:txXfrm>
        <a:off x="4540097" y="2392767"/>
        <a:ext cx="1150993" cy="714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0.15449</cdr:x>
      <cdr:y>0.03279</cdr:y>
    </cdr:from>
    <cdr:to>
      <cdr:x>0.53571</cdr:x>
      <cdr:y>0.91803</cdr:y>
    </cdr:to>
    <cdr:sp macro="" textlink="">
      <cdr:nvSpPr>
        <cdr:cNvPr id="2" name="Oval 1"/>
        <cdr:cNvSpPr/>
      </cdr:nvSpPr>
      <cdr:spPr>
        <a:xfrm xmlns:a="http://schemas.openxmlformats.org/drawingml/2006/main">
          <a:off x="988835" y="152400"/>
          <a:ext cx="2440165" cy="4114799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76200">
          <a:solidFill>
            <a:schemeClr val="accent2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0.55925</cdr:x>
      <cdr:y>0.57377</cdr:y>
    </cdr:from>
    <cdr:to>
      <cdr:x>0.95238</cdr:x>
      <cdr:y>0.91803</cdr:y>
    </cdr:to>
    <cdr:sp macro="" textlink="">
      <cdr:nvSpPr>
        <cdr:cNvPr id="3" name="Oval 2"/>
        <cdr:cNvSpPr/>
      </cdr:nvSpPr>
      <cdr:spPr>
        <a:xfrm xmlns:a="http://schemas.openxmlformats.org/drawingml/2006/main">
          <a:off x="3579635" y="2667000"/>
          <a:ext cx="2516365" cy="16002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57150">
          <a:solidFill>
            <a:srgbClr val="C0000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8AF519-C19C-4A41-BF63-726CF65A79AF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16C00C2-5F30-426E-925C-ADE6E0783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48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6DC4877-D3CE-45A5-B945-C8E56A225C27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3447990-1778-4F31-827A-4BC4EB4D0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97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total-parenteral-nutrition-drug-information?source=see_link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47990-1778-4F31-827A-4BC4EB4D06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removes solutes entirely by convection. solutes are dragged with the blood and therefore we need replacement fluid to prevent volume depletion.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B0857-4298-4BF2-8C43-C4631D31FF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91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combines both diffusion with convection and hence requires infusions of both replacement fluid and dialysis fluid.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B0857-4298-4BF2-8C43-C4631D31FF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53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next 15 minutes, I will go over the proposed advantages of CRRT over IRT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47990-1778-4F31-827A-4BC4EB4D06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47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47990-1778-4F31-827A-4BC4EB4D06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37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B0857-4298-4BF2-8C43-C4631D31FF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5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Hemodynamic stability during dialysis is maintained by a balance between Ultrafiltration rate and vascular refilling.</a:t>
            </a:r>
          </a:p>
          <a:p>
            <a:pPr defTabSz="931774">
              <a:defRPr/>
            </a:pPr>
            <a:endParaRPr lang="en-US" dirty="0"/>
          </a:p>
          <a:p>
            <a:pPr defTabSz="931774"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B0857-4298-4BF2-8C43-C4631D31FF6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824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this balance is tipped by excessive Ultrafiltration that</a:t>
            </a:r>
            <a:r>
              <a:rPr lang="en-US" b="1" dirty="0"/>
              <a:t> exceeds vascular refilling,</a:t>
            </a:r>
            <a:r>
              <a:rPr lang="en-US" dirty="0"/>
              <a:t> a drop in mean arterial pressure and hemodynamic instability result.</a:t>
            </a:r>
          </a:p>
          <a:p>
            <a:r>
              <a:rPr lang="en-US" dirty="0"/>
              <a:t>This is a common scenario in critically ill patients with low oncotic pressures; also in cases of high venous hydrostatic pressure such as cases of heart failure.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defTabSz="931774"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B0857-4298-4BF2-8C43-C4631D31FF6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931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Lets look at this example: in order to remove 3 L in a 60 KG patient; to do that by CRRT</a:t>
            </a:r>
          </a:p>
          <a:p>
            <a:pPr defTabSz="931774">
              <a:defRPr/>
            </a:pPr>
            <a:r>
              <a:rPr lang="en-US" dirty="0" smtClean="0"/>
              <a:t>However,</a:t>
            </a:r>
            <a:r>
              <a:rPr lang="en-US" baseline="0" dirty="0" smtClean="0"/>
              <a:t> </a:t>
            </a:r>
            <a:r>
              <a:rPr lang="en-US" dirty="0" smtClean="0"/>
              <a:t> removing a 3L</a:t>
            </a:r>
            <a:r>
              <a:rPr lang="en-US" baseline="0" dirty="0" smtClean="0"/>
              <a:t> over a 4 </a:t>
            </a:r>
            <a:r>
              <a:rPr lang="en-US" baseline="0" dirty="0" err="1" smtClean="0"/>
              <a:t>hr</a:t>
            </a:r>
            <a:r>
              <a:rPr lang="en-US" baseline="0" dirty="0" smtClean="0"/>
              <a:t> dialysis session in this 60 kg </a:t>
            </a:r>
            <a:r>
              <a:rPr lang="en-US" baseline="0" dirty="0" err="1" smtClean="0"/>
              <a:t>pt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B0857-4298-4BF2-8C43-C4631D31FF6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462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why we are stressing about this?</a:t>
            </a:r>
          </a:p>
          <a:p>
            <a:r>
              <a:rPr lang="en-US" dirty="0" smtClean="0"/>
              <a:t> So higher rates of </a:t>
            </a:r>
            <a:r>
              <a:rPr lang="en-US" dirty="0" err="1" smtClean="0"/>
              <a:t>intradialysis</a:t>
            </a:r>
            <a:r>
              <a:rPr lang="en-US" dirty="0" smtClean="0"/>
              <a:t> hypotension?</a:t>
            </a:r>
          </a:p>
          <a:p>
            <a:endParaRPr lang="en-US" dirty="0" smtClean="0"/>
          </a:p>
          <a:p>
            <a:r>
              <a:rPr lang="en-US" dirty="0" smtClean="0"/>
              <a:t>Which can ------</a:t>
            </a:r>
          </a:p>
          <a:p>
            <a:endParaRPr lang="en-US" dirty="0" smtClean="0"/>
          </a:p>
          <a:p>
            <a:r>
              <a:rPr lang="en-US" dirty="0" smtClean="0"/>
              <a:t>Is</a:t>
            </a:r>
            <a:r>
              <a:rPr lang="en-US" baseline="0" dirty="0" smtClean="0"/>
              <a:t> this important? It is because </a:t>
            </a:r>
            <a:r>
              <a:rPr lang="en-US" baseline="0" dirty="0" err="1" smtClean="0"/>
              <a:t>intradialysis</a:t>
            </a:r>
            <a:r>
              <a:rPr lang="en-US" baseline="0" dirty="0" smtClean="0"/>
              <a:t> hypotension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47990-1778-4F31-827A-4BC4EB4D06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802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A very serious problem in neuro </a:t>
            </a:r>
            <a:r>
              <a:rPr lang="en-US" dirty="0" err="1" smtClean="0"/>
              <a:t>icus</a:t>
            </a:r>
            <a:r>
              <a:rPr lang="en-US" dirty="0" smtClean="0"/>
              <a:t> in brain injury and risk of increased ICP. The </a:t>
            </a:r>
            <a:r>
              <a:rPr lang="en-US" dirty="0" err="1" smtClean="0"/>
              <a:t>kdigo</a:t>
            </a:r>
            <a:r>
              <a:rPr lang="en-US" dirty="0" smtClean="0"/>
              <a:t> guidelines recommend CRRT for patients with acute brain injury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47990-1778-4F31-827A-4BC4EB4D06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649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</a:t>
            </a:r>
            <a:r>
              <a:rPr lang="en-US" baseline="0" dirty="0" smtClean="0"/>
              <a:t> a frequent scene in the ICU.  A patient connected to many IV lines for resuscitation, on vasopressors, and more often than none on ventilator support. Patients with significant volume overload; called the Michelin man. And now, Having little urine output and developing AKI.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47990-1778-4F31-827A-4BC4EB4D06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078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CRRT change the scenario? Can CRRT help?</a:t>
            </a:r>
          </a:p>
          <a:p>
            <a:endParaRPr lang="en-US" dirty="0"/>
          </a:p>
          <a:p>
            <a:r>
              <a:rPr lang="en-US" dirty="0"/>
              <a:t>If we look at the pattern of urea clearance with IHD, it follows a “saw tooth” appearance with large fluctuations in the concentration between two IHD sessions. </a:t>
            </a:r>
          </a:p>
          <a:p>
            <a:r>
              <a:rPr lang="en-US" dirty="0"/>
              <a:t>However the advantage of CRRT is that it causes slow continuous removal of urea; thus avoiding undesirable ‘‘saw tooth’’ fluctuations and more closely mimicking the native kidney function.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B0857-4298-4BF2-8C43-C4631D31FF6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213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But it is not all about urea; it is the plasma osmolality; . As you can see the rate of drop in plasma osmolality with Intermittent dialysis is more rapid than CRRT. And that’s what make CRRT a more appealing modality in patients with ABI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B0857-4298-4BF2-8C43-C4631D31FF6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46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And thus is more likely to worsen cerebral edema via the shift of water to the intracellular brain space and increase intracranial pressure toward the end of IHD.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B0857-4298-4BF2-8C43-C4631D31FF6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69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CRRT avoid these fluctuations; hence, CRRT is beneficial in patients with increased intracranial pressure or acute brain injury who have AKI.</a:t>
            </a:r>
          </a:p>
          <a:p>
            <a:pPr defTabSz="931774">
              <a:defRPr/>
            </a:pPr>
            <a:r>
              <a:rPr lang="en-US" dirty="0" err="1"/>
              <a:t>Kdigo</a:t>
            </a:r>
            <a:r>
              <a:rPr lang="en-US" dirty="0"/>
              <a:t> Guidelines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B0857-4298-4BF2-8C43-C4631D31FF6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444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Because of its 24 </a:t>
            </a:r>
            <a:r>
              <a:rPr lang="en-US" dirty="0" err="1" smtClean="0"/>
              <a:t>hrs</a:t>
            </a:r>
            <a:r>
              <a:rPr lang="en-US" dirty="0" smtClean="0"/>
              <a:t> nature, it can provide more fluid removal; this is a big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advanntage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47990-1778-4F31-827A-4BC4EB4D062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357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Why is this important?</a:t>
            </a:r>
            <a:r>
              <a:rPr lang="en-US" baseline="0" dirty="0" smtClean="0"/>
              <a:t> It has been shown that </a:t>
            </a:r>
            <a:r>
              <a:rPr lang="en-US" b="1" dirty="0"/>
              <a:t>Fluid Overload is a Major Contributor to Mortality. This is the PICARD study. Patients with AKI was </a:t>
            </a:r>
            <a:r>
              <a:rPr lang="en-US" b="1" dirty="0" err="1"/>
              <a:t>divived</a:t>
            </a:r>
            <a:r>
              <a:rPr lang="en-US" b="1" dirty="0"/>
              <a:t> into 2 groups; one with volume overload which was defined as more than 10% increase in body weight and the other without fluid overload. </a:t>
            </a:r>
            <a:r>
              <a:rPr lang="en-US" dirty="0" smtClean="0"/>
              <a:t>THOSE WITH FLUID</a:t>
            </a:r>
            <a:r>
              <a:rPr lang="en-US" baseline="0" dirty="0" smtClean="0"/>
              <a:t> overload at dialysis initiation had worse survival; this remained true after adjusting for severity score and dialysis modality with an odds ratio of 2.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• 396 patients with AKI requiring dialysis • PICARD study – Prospective cohort – 5 teaching U.S. hospitals – Between 1999 and 2001 </a:t>
            </a:r>
          </a:p>
          <a:p>
            <a:endParaRPr lang="en-US" dirty="0" smtClean="0"/>
          </a:p>
          <a:p>
            <a:r>
              <a:rPr lang="en-US" dirty="0" smtClean="0"/>
              <a:t>*2 groups: AKI with fluid overload and AKI without fluid overload</a:t>
            </a:r>
          </a:p>
          <a:p>
            <a:pPr defTabSz="931774">
              <a:defRPr/>
            </a:pPr>
            <a:r>
              <a:rPr lang="en-US" dirty="0" smtClean="0"/>
              <a:t>*Fluid overload was defined as more than a 10% increase in body weight relative to baseline; </a:t>
            </a:r>
          </a:p>
          <a:p>
            <a:r>
              <a:rPr lang="en-US" dirty="0" smtClean="0"/>
              <a:t>*</a:t>
            </a:r>
            <a:r>
              <a:rPr lang="en-US" b="1" dirty="0" smtClean="0"/>
              <a:t>AKI with fluid overload had higher APACHE and SOFA and # MOF, lower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creat</a:t>
            </a:r>
            <a:r>
              <a:rPr lang="en-US" b="1" baseline="0" dirty="0" smtClean="0"/>
              <a:t> and BUN values</a:t>
            </a:r>
          </a:p>
          <a:p>
            <a:r>
              <a:rPr lang="en-US" baseline="0" dirty="0" smtClean="0"/>
              <a:t>*</a:t>
            </a:r>
            <a:r>
              <a:rPr lang="en-US" dirty="0" smtClean="0"/>
              <a:t>Mortality at 30 days (37 vs 25%, </a:t>
            </a:r>
            <a:r>
              <a:rPr lang="en-US" i="1" dirty="0" smtClean="0"/>
              <a:t>P</a:t>
            </a:r>
            <a:r>
              <a:rPr lang="en-US" dirty="0" smtClean="0"/>
              <a:t>=0.02), 60 days (46 vs 32%, </a:t>
            </a:r>
            <a:r>
              <a:rPr lang="en-US" i="1" dirty="0" smtClean="0"/>
              <a:t>P</a:t>
            </a:r>
            <a:r>
              <a:rPr lang="en-US" dirty="0" smtClean="0"/>
              <a:t>=0.006), and at hospital discharge (48 vs 35%, </a:t>
            </a:r>
            <a:r>
              <a:rPr lang="en-US" i="1" dirty="0" smtClean="0"/>
              <a:t>P</a:t>
            </a:r>
            <a:r>
              <a:rPr lang="en-US" dirty="0" smtClean="0"/>
              <a:t>=0.01) was significantly higher in patients with fluid overload (that is, percentage fluid accumulation &gt;10%)</a:t>
            </a:r>
            <a:endParaRPr lang="en-US" baseline="0" dirty="0" smtClean="0"/>
          </a:p>
          <a:p>
            <a:endParaRPr lang="en-US" dirty="0" smtClean="0"/>
          </a:p>
          <a:p>
            <a:r>
              <a:rPr lang="en-US" dirty="0" smtClean="0"/>
              <a:t>*</a:t>
            </a:r>
            <a:r>
              <a:rPr lang="en-US" b="1" dirty="0" smtClean="0"/>
              <a:t>After adjusting for APACHE III and dialysis modality, fluid overload at dialysis initiation remained associated with a 2.07 fold increase in the odds of death (</a:t>
            </a:r>
            <a:r>
              <a:rPr lang="en-US" dirty="0" smtClean="0"/>
              <a:t>95% CI 1.27-3.37)</a:t>
            </a:r>
          </a:p>
          <a:p>
            <a:r>
              <a:rPr lang="en-US" dirty="0" smtClean="0"/>
              <a:t>Fluid overload was independently associated with mortality. Whether the fluid overload was the result of a more severe renal failure or it contributed to its cause will require clinical trials in which the role of fluid administration to such patients is directly tested.</a:t>
            </a:r>
          </a:p>
          <a:p>
            <a:r>
              <a:rPr lang="en-US" dirty="0" smtClean="0"/>
              <a:t>-Kaplan–Meier survival estimates by fluid overload status at dialysis initiation. There was a significant difference in survival among patients with or without fluid overload at dialysis initiation (</a:t>
            </a:r>
            <a:r>
              <a:rPr lang="en-US" i="1" dirty="0" smtClean="0"/>
              <a:t>P</a:t>
            </a:r>
            <a:r>
              <a:rPr lang="en-US" dirty="0" smtClean="0"/>
              <a:t>=0.005).</a:t>
            </a:r>
          </a:p>
          <a:p>
            <a:endParaRPr lang="en-US" b="1" dirty="0" smtClean="0"/>
          </a:p>
          <a:p>
            <a:r>
              <a:rPr lang="en-US" b="1" dirty="0" smtClean="0"/>
              <a:t>*Fluid overload at AKI diagnosis was not associated with recovery of kidney function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6A273-3697-4232-918D-689B0DE29CB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873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a more recent study by the </a:t>
            </a:r>
            <a:r>
              <a:rPr lang="en-US" baseline="0" dirty="0" err="1" smtClean="0"/>
              <a:t>pittsburg</a:t>
            </a:r>
            <a:r>
              <a:rPr lang="en-US" baseline="0" dirty="0" smtClean="0"/>
              <a:t> group: Joh </a:t>
            </a:r>
            <a:r>
              <a:rPr lang="en-US" baseline="0" dirty="0" err="1" smtClean="0"/>
              <a:t>kellum</a:t>
            </a:r>
            <a:r>
              <a:rPr lang="en-US" baseline="0" dirty="0" smtClean="0"/>
              <a:t>; it involved both CRRT and IHD patients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47990-1778-4F31-827A-4BC4EB4D062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408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So </a:t>
            </a:r>
            <a:r>
              <a:rPr lang="en-US" dirty="0" err="1"/>
              <a:t>CRRt</a:t>
            </a:r>
            <a:r>
              <a:rPr lang="en-US" dirty="0"/>
              <a:t> is beneficial in that regards. It provides </a:t>
            </a:r>
            <a:r>
              <a:rPr lang="en-US" b="1" dirty="0"/>
              <a:t>constant fluid removal over time </a:t>
            </a:r>
            <a:endParaRPr lang="en-US" dirty="0"/>
          </a:p>
          <a:p>
            <a:pPr defTabSz="931774">
              <a:defRPr/>
            </a:pPr>
            <a:endParaRPr lang="en-US" dirty="0"/>
          </a:p>
          <a:p>
            <a:pPr defTabSz="931774">
              <a:defRPr/>
            </a:pPr>
            <a:r>
              <a:rPr lang="en-US" dirty="0"/>
              <a:t>This graph shows the fluid accumulation over time in patients on CRRT and on IHD.</a:t>
            </a:r>
          </a:p>
          <a:p>
            <a:pPr defTabSz="931774">
              <a:defRPr/>
            </a:pPr>
            <a:endParaRPr lang="en-US" dirty="0"/>
          </a:p>
          <a:p>
            <a:pPr defTabSz="931774">
              <a:defRPr/>
            </a:pPr>
            <a:r>
              <a:rPr lang="en-US" dirty="0"/>
              <a:t>This result was duplicated in many other studies, where </a:t>
            </a:r>
            <a:r>
              <a:rPr lang="en-US" dirty="0" err="1"/>
              <a:t>bouchard</a:t>
            </a:r>
            <a:r>
              <a:rPr lang="en-US" dirty="0"/>
              <a:t> et al showed that additional ultrafiltration sessions were necessary to address volume overload in patients undergoing IRRT indicating the inadequacy of volume removal in contrast to CRRT that provides a constant platform for fluid removal.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47990-1778-4F31-827A-4BC4EB4D062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06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Because CRRT is a continuous therapy leading to unlimited fluid removal,  we thus can be more liberal  in administering </a:t>
            </a:r>
            <a:r>
              <a:rPr lang="en-US" u="sng" dirty="0">
                <a:hlinkClick r:id="rId3"/>
              </a:rPr>
              <a:t>total parenteral nutrition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47990-1778-4F31-827A-4BC4EB4D062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838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interest in middle molecule</a:t>
            </a:r>
            <a:r>
              <a:rPr lang="en-US" baseline="0" dirty="0" smtClean="0"/>
              <a:t> removal led to the interest in using CRRT for removal of inflammatory cytokines in sepsis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47990-1778-4F31-827A-4BC4EB4D062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14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It is no surprise that AKI is a major complication in</a:t>
            </a:r>
            <a:r>
              <a:rPr lang="en-US" baseline="0" dirty="0" smtClean="0"/>
              <a:t> critically ill patients: high mortality, high morbidity and high economic burden</a:t>
            </a:r>
            <a:endParaRPr lang="en-US" dirty="0" smtClean="0"/>
          </a:p>
          <a:p>
            <a:r>
              <a:rPr lang="en-US" dirty="0"/>
              <a:t>Acute kidney injury (AKI) occurs in about half of critically ill patients ; up to 13.5 require RRT. It is associated with high hospital mortality and a high rate of dialysis dependence upon discharge.</a:t>
            </a:r>
          </a:p>
          <a:p>
            <a:endParaRPr lang="en-US" dirty="0"/>
          </a:p>
          <a:p>
            <a:r>
              <a:rPr lang="en-US" dirty="0"/>
              <a:t>As far as the causes, sepsis is the major contributing factor; responsible for 41% of AKI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47990-1778-4F31-827A-4BC4EB4D06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069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spite of all that, studies</a:t>
            </a:r>
            <a:r>
              <a:rPr lang="en-US" baseline="0" dirty="0" smtClean="0"/>
              <a:t> of CRRT and sepsis has been conflicting.</a:t>
            </a:r>
          </a:p>
          <a:p>
            <a:r>
              <a:rPr lang="en-US" baseline="0" dirty="0" smtClean="0"/>
              <a:t>This is an RCT by Park et al. </a:t>
            </a:r>
            <a:r>
              <a:rPr lang="en-US" baseline="0" dirty="0" err="1" smtClean="0"/>
              <a:t>inspite</a:t>
            </a:r>
            <a:r>
              <a:rPr lang="en-US" baseline="0" dirty="0" smtClean="0"/>
              <a:t> of the reduction of cytokine level, this did not translate into a survival advantage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47990-1778-4F31-827A-4BC4EB4D062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520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People looked at higher dialysis doses with better clearance in sepsis.</a:t>
            </a:r>
            <a:r>
              <a:rPr lang="en-US" baseline="0" dirty="0" smtClean="0"/>
              <a:t> </a:t>
            </a:r>
            <a:r>
              <a:rPr lang="en-US" dirty="0" smtClean="0"/>
              <a:t>This is the IVOIRE</a:t>
            </a:r>
            <a:r>
              <a:rPr lang="en-US" baseline="0" dirty="0" smtClean="0"/>
              <a:t> study which is  </a:t>
            </a:r>
            <a:r>
              <a:rPr lang="en-US" dirty="0" smtClean="0"/>
              <a:t>prospective, randomized, open, </a:t>
            </a:r>
            <a:r>
              <a:rPr lang="en-US" dirty="0" err="1" smtClean="0"/>
              <a:t>multicentre</a:t>
            </a:r>
            <a:r>
              <a:rPr lang="en-US" dirty="0" smtClean="0"/>
              <a:t> clinical trial conducted at 18 intensive care units in France, Belgium and the Netherlands. </a:t>
            </a:r>
            <a:r>
              <a:rPr lang="en-US" baseline="0" dirty="0" smtClean="0"/>
              <a:t>Participants </a:t>
            </a:r>
            <a:r>
              <a:rPr lang="en-US" dirty="0" smtClean="0"/>
              <a:t>underwent </a:t>
            </a:r>
            <a:r>
              <a:rPr lang="en-US" dirty="0" err="1" smtClean="0"/>
              <a:t>haemofiltration</a:t>
            </a:r>
            <a:r>
              <a:rPr lang="en-US" dirty="0" smtClean="0"/>
              <a:t> at 70 mL/kg/h and 35 mL/kg/</a:t>
            </a:r>
            <a:r>
              <a:rPr lang="en-US" dirty="0" err="1" smtClean="0"/>
              <a:t>h.</a:t>
            </a:r>
            <a:r>
              <a:rPr lang="en-US" dirty="0" smtClean="0"/>
              <a:t> But again no difference</a:t>
            </a:r>
            <a:r>
              <a:rPr lang="en-US" baseline="0" dirty="0" smtClean="0"/>
              <a:t> in  survival between the 2 groups.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A total of 140 critically ill patients with septic shock and AKI for less than 24 h were enrolled from October 2005 through March 2010.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6A273-3697-4232-918D-689B0DE29CB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483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we come to a very important topic us nephrologists.? Are we able to save our beloved kidneys?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47990-1778-4F31-827A-4BC4EB4D062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693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Most of</a:t>
            </a:r>
            <a:r>
              <a:rPr lang="en-US" baseline="0" dirty="0" smtClean="0"/>
              <a:t> the literature that showed improved renal recovery and lower rates of dialysis dependence upon discharge come from OBSERVATIONAL DATA.</a:t>
            </a:r>
          </a:p>
          <a:p>
            <a:pPr defTabSz="931774">
              <a:defRPr/>
            </a:pPr>
            <a:r>
              <a:rPr lang="en-US" baseline="0" dirty="0" smtClean="0"/>
              <a:t>Unfortunately as you can see, randomized controlled trials had conflicting results and the </a:t>
            </a:r>
            <a:r>
              <a:rPr lang="en-US" baseline="0" dirty="0" err="1" smtClean="0"/>
              <a:t>metaanalysis</a:t>
            </a:r>
            <a:r>
              <a:rPr lang="en-US" baseline="0" dirty="0" smtClean="0"/>
              <a:t> did not show improved renal recovery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47990-1778-4F31-827A-4BC4EB4D062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685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another meta-analysis in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47990-1778-4F31-827A-4BC4EB4D062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425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Why?</a:t>
            </a:r>
          </a:p>
          <a:p>
            <a:r>
              <a:rPr lang="en-US" dirty="0" smtClean="0"/>
              <a:t>-increased removal of antibiotics</a:t>
            </a:r>
          </a:p>
          <a:p>
            <a:r>
              <a:rPr lang="en-US" dirty="0" smtClean="0"/>
              <a:t>-elimination of phosphate and potassium</a:t>
            </a:r>
          </a:p>
          <a:p>
            <a:r>
              <a:rPr lang="en-US" dirty="0" smtClean="0"/>
              <a:t>-Depletion of micronutrients</a:t>
            </a:r>
          </a:p>
          <a:p>
            <a:r>
              <a:rPr lang="en-US" dirty="0" smtClean="0"/>
              <a:t>-</a:t>
            </a:r>
            <a:r>
              <a:rPr lang="en-US" dirty="0"/>
              <a:t>the profile of larger molecules removed by convection is relatively non-specific and may also include molecules that dampen inflammation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47990-1778-4F31-827A-4BC4EB4D062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856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its first description [1] continuous hemofiltration, or</a:t>
            </a:r>
          </a:p>
          <a:p>
            <a:r>
              <a:rPr lang="en-US" dirty="0"/>
              <a:t>‘continuous renal replacement therapy’ (CRRT) as it is now called, has undergone remarkable growth</a:t>
            </a:r>
          </a:p>
          <a:p>
            <a:endParaRPr lang="en-US" dirty="0"/>
          </a:p>
          <a:p>
            <a:r>
              <a:rPr lang="en-US" dirty="0" smtClean="0"/>
              <a:t>Our</a:t>
            </a:r>
            <a:r>
              <a:rPr lang="en-US" baseline="0" dirty="0" smtClean="0"/>
              <a:t> approach to ICU patients might be changing over time; we will rather incorporate the concept of demand-capacity imbalance and maybe start thinking about renal support therapy rather than renal replacement therapy.</a:t>
            </a:r>
          </a:p>
          <a:p>
            <a:pPr>
              <a:buClr>
                <a:srgbClr val="C00000"/>
              </a:buClr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B0857-4298-4BF2-8C43-C4631D31FF6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834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47990-1778-4F31-827A-4BC4EB4D062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83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When I am thinking about</a:t>
            </a:r>
            <a:r>
              <a:rPr lang="en-US" baseline="0" dirty="0" smtClean="0"/>
              <a:t> RRT in the ICU, Many things come to my mind. </a:t>
            </a:r>
          </a:p>
          <a:p>
            <a:pPr defTabSz="931774">
              <a:defRPr/>
            </a:pPr>
            <a:r>
              <a:rPr lang="en-US" baseline="0" dirty="0" smtClean="0"/>
              <a:t>I want to </a:t>
            </a:r>
            <a:r>
              <a:rPr lang="en-US" dirty="0"/>
              <a:t>avoid intra-dialytic hypotension and avoid further ischemic injury.</a:t>
            </a:r>
          </a:p>
          <a:p>
            <a:pPr defTabSz="931774">
              <a:defRPr/>
            </a:pPr>
            <a:r>
              <a:rPr lang="en-US" dirty="0"/>
              <a:t>Because I am hoping to decrease the need for long term dialysis, decrease length of ICU stay and most importantly decrease mortality</a:t>
            </a:r>
          </a:p>
          <a:p>
            <a:pPr defTabSz="931774">
              <a:defRPr/>
            </a:pPr>
            <a:endParaRPr lang="en-US" dirty="0"/>
          </a:p>
          <a:p>
            <a:pPr defTabSz="931774">
              <a:defRPr/>
            </a:pPr>
            <a:r>
              <a:rPr lang="en-US" dirty="0"/>
              <a:t>So in that regards, Continuous renal replacement therapy with 24 hour slow and gentle dialysis seems an appealing option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47990-1778-4F31-827A-4BC4EB4D06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55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47990-1778-4F31-827A-4BC4EB4D06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60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Before describing the different types of CRRT modalities, I will mention briefly the basic concepts of dialysis FOR THE NON-NEPHROLOGISTS IN THE GROUP.</a:t>
            </a:r>
          </a:p>
          <a:p>
            <a:pPr defTabSz="931774">
              <a:defRPr/>
            </a:pPr>
            <a:r>
              <a:rPr lang="en-US" dirty="0" smtClean="0"/>
              <a:t>We</a:t>
            </a:r>
            <a:r>
              <a:rPr lang="en-US" baseline="0" dirty="0" smtClean="0"/>
              <a:t> have the diffusive clearance: where solutes move from one compartment to the other compartment according to concentration gradient</a:t>
            </a:r>
            <a:endParaRPr lang="en-US" dirty="0" smtClean="0"/>
          </a:p>
          <a:p>
            <a:pPr defTabSz="931774">
              <a:defRPr/>
            </a:pPr>
            <a:endParaRPr lang="en-US" dirty="0" smtClean="0"/>
          </a:p>
          <a:p>
            <a:pPr defTabSz="931774">
              <a:defRPr/>
            </a:pPr>
            <a:r>
              <a:rPr lang="en-US" dirty="0" smtClean="0"/>
              <a:t>So</a:t>
            </a:r>
            <a:r>
              <a:rPr lang="en-US" baseline="0" dirty="0" smtClean="0"/>
              <a:t> how does dialysis work? There are 2 mechanism by which we remove toxins</a:t>
            </a:r>
          </a:p>
          <a:p>
            <a:pPr defTabSz="931774">
              <a:defRPr/>
            </a:pPr>
            <a:r>
              <a:rPr lang="en-US" baseline="0" dirty="0" smtClean="0"/>
              <a:t>The first one is clearance by diffusion</a:t>
            </a:r>
          </a:p>
          <a:p>
            <a:pPr lvl="0"/>
            <a:r>
              <a:rPr lang="en-US" b="0" baseline="0" dirty="0" smtClean="0"/>
              <a:t>Diffusion is the Movement of solutes across a semipermeable membrane from a compartment of high solute concentration to a compartment of low concentration. What I mean is, solutes are removed from the blood driven by the concentration difference between the blood and the dialysate solution which is flowing across the dialysis filter.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B0857-4298-4BF2-8C43-C4631D31FF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69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Another type of clearance is Convection. Where solutes are dragged with the bulk flow of solvent across the membrane </a:t>
            </a:r>
            <a:r>
              <a:rPr lang="en-US" b="1" dirty="0" smtClean="0"/>
              <a:t>down a hydrostatic pressure gradient</a:t>
            </a:r>
            <a:r>
              <a:rPr lang="en-US" dirty="0"/>
              <a:t>. </a:t>
            </a:r>
          </a:p>
          <a:p>
            <a:pPr defTabSz="931774">
              <a:defRPr/>
            </a:pPr>
            <a:r>
              <a:rPr lang="en-US" dirty="0"/>
              <a:t>So, we need to remove large amount of solvent in order to remove the needed amount of wastes.</a:t>
            </a:r>
          </a:p>
          <a:p>
            <a:pPr defTabSz="931774">
              <a:defRPr/>
            </a:pPr>
            <a:r>
              <a:rPr lang="en-US" b="1" dirty="0"/>
              <a:t>Therefore, clean replacement fluid </a:t>
            </a:r>
            <a:r>
              <a:rPr lang="en-US" dirty="0"/>
              <a:t>must be given to replace the volume of removed solvent and prevent volume depletion. </a:t>
            </a:r>
          </a:p>
          <a:p>
            <a:pPr defTabSz="931774">
              <a:defRPr/>
            </a:pPr>
            <a:r>
              <a:rPr lang="en-US" dirty="0"/>
              <a:t>Clears middle molecules; remember that because we will come to it later in the talk</a:t>
            </a:r>
          </a:p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B0857-4298-4BF2-8C43-C4631D31FF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92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 used to treat isolated fluid overload only </a:t>
            </a:r>
            <a:r>
              <a:rPr lang="en-US" b="1" dirty="0"/>
              <a:t>mainly in cases of HF </a:t>
            </a:r>
            <a:r>
              <a:rPr lang="en-US" dirty="0"/>
              <a:t>because solute removal is negligible. SCUF can safely remove up to 8 L of fluid per day. </a:t>
            </a:r>
          </a:p>
          <a:p>
            <a:pPr defTabSz="931774">
              <a:defRPr/>
            </a:pPr>
            <a:r>
              <a:rPr lang="en-US" dirty="0"/>
              <a:t>what I want to emphasize on this slide that </a:t>
            </a:r>
            <a:r>
              <a:rPr lang="en-US" b="1" dirty="0"/>
              <a:t>this is a modality where we do no clearance of solutes basically, just removal of fluid that’s why </a:t>
            </a:r>
            <a:r>
              <a:rPr lang="en-US" dirty="0"/>
              <a:t>Neither replacement fluid nor dialysate fluid is used.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B0857-4298-4BF2-8C43-C4631D31FF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69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Depends, on</a:t>
            </a:r>
            <a:r>
              <a:rPr lang="en-US" dirty="0"/>
              <a:t> diffusion therefore a dialysate fluid is used that create the concentration gradient </a:t>
            </a:r>
            <a:r>
              <a:rPr lang="en-US" dirty="0" err="1"/>
              <a:t>btwn</a:t>
            </a:r>
            <a:r>
              <a:rPr lang="en-US" dirty="0"/>
              <a:t> it and the blood. </a:t>
            </a:r>
            <a:r>
              <a:rPr lang="en-US" b="1" dirty="0"/>
              <a:t>What you see here in yellow as effluent is basically the waste and fluid excess that we get rid of.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B0857-4298-4BF2-8C43-C4631D31FF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29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DC20-2115-49AC-86AF-8834659B417F}" type="datetime1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B51-B4C9-4E9C-BD3A-CCE73FD9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11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13C82-876D-4761-9EAC-1B5C845DCB0A}" type="datetime1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B51-B4C9-4E9C-BD3A-CCE73FD9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91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F7B8-39EB-4222-803E-35B9BC4C6D64}" type="datetime1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B51-B4C9-4E9C-BD3A-CCE73FD9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8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AF558-0729-4B70-848F-4FB4B30DDB6A}" type="datetime1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B51-B4C9-4E9C-BD3A-CCE73FD9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7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DEE59-B2C1-491F-B1B3-7F89D8D4F98F}" type="datetime1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B51-B4C9-4E9C-BD3A-CCE73FD9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24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6DCB2-CB6A-42AD-9CBB-F2CF8CC94785}" type="datetime1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B51-B4C9-4E9C-BD3A-CCE73FD9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6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7C44D-0828-4489-8FC8-2DAB9BB495A5}" type="datetime1">
              <a:rPr lang="en-US" smtClean="0"/>
              <a:t>6/14/2019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B51-B4C9-4E9C-BD3A-CCE73FD9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28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9523-9054-4440-8C81-CEC40883C6B6}" type="datetime1">
              <a:rPr lang="en-US" smtClean="0"/>
              <a:t>6/14/2019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B51-B4C9-4E9C-BD3A-CCE73FD9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46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7E321-E041-4340-9C19-53EFEE1FEE63}" type="datetime1">
              <a:rPr lang="en-US" smtClean="0"/>
              <a:t>6/14/2019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B51-B4C9-4E9C-BD3A-CCE73FD9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36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5659-1796-46DF-9A30-09268192B3B3}" type="datetime1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B51-B4C9-4E9C-BD3A-CCE73FD9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37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DA459-BBEB-4DFE-85C3-F21A13DAD119}" type="datetime1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B51-B4C9-4E9C-BD3A-CCE73FD9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45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5A209-2779-43F3-BAA8-471325DA7123}" type="datetime1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DAB51-B4C9-4E9C-BD3A-CCE73FD9D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68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CRRT: A “Cute” Dialysis for the Critically Ill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71257"/>
            <a:ext cx="9144000" cy="214448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Sahar H. Koubar, MD</a:t>
            </a:r>
          </a:p>
          <a:p>
            <a:r>
              <a:rPr lang="en-US" dirty="0" smtClean="0"/>
              <a:t>Assistant Professor of Clinical Medicine</a:t>
            </a:r>
          </a:p>
          <a:p>
            <a:r>
              <a:rPr lang="en-US" dirty="0" smtClean="0"/>
              <a:t>American University of Beirut Medical Center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IPNA Teaching Course</a:t>
            </a:r>
          </a:p>
          <a:p>
            <a:r>
              <a:rPr lang="en-US" dirty="0" smtClean="0"/>
              <a:t>Beirut –Lebanon</a:t>
            </a:r>
          </a:p>
          <a:p>
            <a:r>
              <a:rPr lang="en-US" dirty="0" smtClean="0"/>
              <a:t>June 15</a:t>
            </a:r>
            <a:r>
              <a:rPr lang="en-US" baseline="30000" dirty="0" smtClean="0"/>
              <a:t>th</a:t>
            </a:r>
            <a:r>
              <a:rPr lang="en-US" dirty="0" smtClean="0"/>
              <a:t>,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B51-B4C9-4E9C-BD3A-CCE73FD9D505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79060"/>
            <a:ext cx="2492829" cy="412654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0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/>
          </p:nvPr>
        </p:nvGraphicFramePr>
        <p:xfrm>
          <a:off x="4953000" y="0"/>
          <a:ext cx="5715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648200" y="3363826"/>
          <a:ext cx="6019800" cy="973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1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3015">
                <a:tc>
                  <a:txBody>
                    <a:bodyPr/>
                    <a:lstStyle/>
                    <a:p>
                      <a:r>
                        <a:rPr lang="en-US" dirty="0" smtClean="0"/>
                        <a:t>Modality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Dialysate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Replacement  Fluid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Urea Clearance 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648200" y="4336840"/>
          <a:ext cx="6019800" cy="389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1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206">
                <a:tc>
                  <a:txBody>
                    <a:bodyPr/>
                    <a:lstStyle/>
                    <a:p>
                      <a:r>
                        <a:rPr lang="en-US" dirty="0" smtClean="0"/>
                        <a:t>SCUF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648200" y="4648200"/>
          <a:ext cx="6019800" cy="381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98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1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CVVHD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yes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++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8077200" y="2514600"/>
            <a:ext cx="1066800" cy="457200"/>
          </a:xfrm>
          <a:prstGeom prst="ellipse">
            <a:avLst/>
          </a:prstGeom>
          <a:noFill/>
          <a:ln w="57150">
            <a:solidFill>
              <a:srgbClr val="BA52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8686800" cy="1752600"/>
          </a:xfrm>
        </p:spPr>
        <p:txBody>
          <a:bodyPr/>
          <a:lstStyle/>
          <a:p>
            <a:r>
              <a:rPr lang="en-US" dirty="0" smtClean="0"/>
              <a:t>Modalities of CRRT:</a:t>
            </a:r>
            <a:br>
              <a:rPr lang="en-US" dirty="0" smtClean="0"/>
            </a:br>
            <a:r>
              <a:rPr lang="en-US" sz="2400" dirty="0">
                <a:solidFill>
                  <a:srgbClr val="C00000"/>
                </a:solidFill>
              </a:rPr>
              <a:t>C</a:t>
            </a:r>
            <a:r>
              <a:rPr lang="en-US" sz="2400" dirty="0">
                <a:solidFill>
                  <a:srgbClr val="002060"/>
                </a:solidFill>
              </a:rPr>
              <a:t>ontinuous </a:t>
            </a:r>
            <a:r>
              <a:rPr lang="en-US" sz="2400" dirty="0" err="1">
                <a:solidFill>
                  <a:srgbClr val="C00000"/>
                </a:solidFill>
              </a:rPr>
              <a:t>V</a:t>
            </a:r>
            <a:r>
              <a:rPr lang="en-US" sz="2400" dirty="0" err="1">
                <a:solidFill>
                  <a:srgbClr val="002060"/>
                </a:solidFill>
              </a:rPr>
              <a:t>eno</a:t>
            </a:r>
            <a:r>
              <a:rPr lang="en-US" sz="2400" dirty="0">
                <a:solidFill>
                  <a:srgbClr val="002060"/>
                </a:solidFill>
              </a:rPr>
              <a:t>-</a:t>
            </a:r>
            <a:r>
              <a:rPr lang="en-US" sz="2400" dirty="0">
                <a:solidFill>
                  <a:srgbClr val="C00000"/>
                </a:solidFill>
              </a:rPr>
              <a:t>V</a:t>
            </a:r>
            <a:r>
              <a:rPr lang="en-US" sz="2400" dirty="0">
                <a:solidFill>
                  <a:srgbClr val="002060"/>
                </a:solidFill>
              </a:rPr>
              <a:t>enous </a:t>
            </a:r>
            <a:r>
              <a:rPr lang="en-US" sz="2400" dirty="0">
                <a:solidFill>
                  <a:srgbClr val="C00000"/>
                </a:solidFill>
              </a:rPr>
              <a:t>H</a:t>
            </a:r>
            <a:r>
              <a:rPr lang="en-US" sz="2400" dirty="0">
                <a:solidFill>
                  <a:srgbClr val="002060"/>
                </a:solidFill>
              </a:rPr>
              <a:t>emofiltration</a:t>
            </a:r>
            <a:endParaRPr lang="en-US" sz="3600" dirty="0">
              <a:solidFill>
                <a:srgbClr val="002060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4648200" y="5029201"/>
          <a:ext cx="601980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1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99">
                <a:tc>
                  <a:txBody>
                    <a:bodyPr/>
                    <a:lstStyle/>
                    <a:p>
                      <a:r>
                        <a:rPr lang="en-US" dirty="0" smtClean="0"/>
                        <a:t>CVVH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yes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++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664898" y="6620228"/>
            <a:ext cx="27547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Courtesy of </a:t>
            </a:r>
            <a:r>
              <a:rPr lang="en-US" sz="1050" dirty="0" err="1"/>
              <a:t>Dr</a:t>
            </a:r>
            <a:r>
              <a:rPr lang="en-US" sz="1050" dirty="0"/>
              <a:t> . Ashita Tolwani-UAB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070" y="2438400"/>
            <a:ext cx="30480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B51-B4C9-4E9C-BD3A-CCE73FD9D505}" type="slidenum">
              <a:rPr lang="en-US" smtClean="0"/>
              <a:t>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8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/>
          </p:nvPr>
        </p:nvGraphicFramePr>
        <p:xfrm>
          <a:off x="4953000" y="0"/>
          <a:ext cx="5715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674079" y="3429001"/>
          <a:ext cx="6019800" cy="973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1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3015">
                <a:tc>
                  <a:txBody>
                    <a:bodyPr/>
                    <a:lstStyle/>
                    <a:p>
                      <a:r>
                        <a:rPr lang="en-US" dirty="0" smtClean="0"/>
                        <a:t>Modality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Dialysate</a:t>
                      </a:r>
                    </a:p>
                    <a:p>
                      <a:r>
                        <a:rPr lang="en-US" dirty="0" smtClean="0"/>
                        <a:t>(Diffusive</a:t>
                      </a:r>
                      <a:r>
                        <a:rPr lang="en-US" baseline="0" dirty="0" smtClean="0"/>
                        <a:t> Clearance)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Replacement  Fluid (Convective Clearance)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Urea Clearance (L/D)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648200" y="4419600"/>
          <a:ext cx="6019800" cy="389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1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206">
                <a:tc>
                  <a:txBody>
                    <a:bodyPr/>
                    <a:lstStyle/>
                    <a:p>
                      <a:r>
                        <a:rPr lang="en-US" dirty="0" smtClean="0"/>
                        <a:t>SCUF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648200" y="5181601"/>
          <a:ext cx="6019800" cy="38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1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99">
                <a:tc>
                  <a:txBody>
                    <a:bodyPr/>
                    <a:lstStyle/>
                    <a:p>
                      <a:r>
                        <a:rPr lang="en-US" dirty="0" smtClean="0"/>
                        <a:t>CVVH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yes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++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648200" y="4800600"/>
          <a:ext cx="6019800" cy="381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98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1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CVVHD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yes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++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648200" y="5562600"/>
          <a:ext cx="6019800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1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CVVHDF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yes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yes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++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9448801" y="2419709"/>
            <a:ext cx="1140125" cy="685800"/>
          </a:xfrm>
          <a:prstGeom prst="ellipse">
            <a:avLst/>
          </a:prstGeom>
          <a:noFill/>
          <a:ln w="57150">
            <a:solidFill>
              <a:srgbClr val="BA52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8686800" cy="1752600"/>
          </a:xfrm>
        </p:spPr>
        <p:txBody>
          <a:bodyPr/>
          <a:lstStyle/>
          <a:p>
            <a:r>
              <a:rPr lang="en-US" dirty="0" smtClean="0"/>
              <a:t>Modalities of CRRT:</a:t>
            </a:r>
            <a:br>
              <a:rPr lang="en-US" dirty="0" smtClean="0"/>
            </a:br>
            <a:r>
              <a:rPr lang="en-US" sz="2300" dirty="0">
                <a:solidFill>
                  <a:srgbClr val="C00000"/>
                </a:solidFill>
              </a:rPr>
              <a:t>C</a:t>
            </a:r>
            <a:r>
              <a:rPr lang="en-US" sz="2300" dirty="0">
                <a:solidFill>
                  <a:srgbClr val="002060"/>
                </a:solidFill>
              </a:rPr>
              <a:t>ontinuous </a:t>
            </a:r>
            <a:r>
              <a:rPr lang="en-US" sz="2300" dirty="0" err="1">
                <a:solidFill>
                  <a:srgbClr val="C00000"/>
                </a:solidFill>
              </a:rPr>
              <a:t>V</a:t>
            </a:r>
            <a:r>
              <a:rPr lang="en-US" sz="2300" dirty="0" err="1">
                <a:solidFill>
                  <a:srgbClr val="002060"/>
                </a:solidFill>
              </a:rPr>
              <a:t>eno</a:t>
            </a:r>
            <a:r>
              <a:rPr lang="en-US" sz="2300" dirty="0">
                <a:solidFill>
                  <a:srgbClr val="002060"/>
                </a:solidFill>
              </a:rPr>
              <a:t>-</a:t>
            </a:r>
            <a:r>
              <a:rPr lang="en-US" sz="2300" dirty="0">
                <a:solidFill>
                  <a:srgbClr val="C00000"/>
                </a:solidFill>
              </a:rPr>
              <a:t>V</a:t>
            </a:r>
            <a:r>
              <a:rPr lang="en-US" sz="2300" dirty="0">
                <a:solidFill>
                  <a:srgbClr val="002060"/>
                </a:solidFill>
              </a:rPr>
              <a:t>enous </a:t>
            </a:r>
            <a:r>
              <a:rPr lang="en-US" sz="2300" dirty="0" err="1">
                <a:solidFill>
                  <a:srgbClr val="C00000"/>
                </a:solidFill>
              </a:rPr>
              <a:t>H</a:t>
            </a:r>
            <a:r>
              <a:rPr lang="en-US" sz="2300" dirty="0" err="1">
                <a:solidFill>
                  <a:srgbClr val="002060"/>
                </a:solidFill>
              </a:rPr>
              <a:t>emo</a:t>
            </a:r>
            <a:r>
              <a:rPr lang="en-US" sz="2300" dirty="0" err="1">
                <a:solidFill>
                  <a:srgbClr val="C00000"/>
                </a:solidFill>
              </a:rPr>
              <a:t>d</a:t>
            </a:r>
            <a:r>
              <a:rPr lang="en-US" sz="2300" dirty="0" err="1">
                <a:solidFill>
                  <a:srgbClr val="002060"/>
                </a:solidFill>
              </a:rPr>
              <a:t>ia</a:t>
            </a:r>
            <a:r>
              <a:rPr lang="en-US" sz="2300" dirty="0" err="1">
                <a:solidFill>
                  <a:srgbClr val="C00000"/>
                </a:solidFill>
              </a:rPr>
              <a:t>f</a:t>
            </a:r>
            <a:r>
              <a:rPr lang="en-US" sz="2300" dirty="0" err="1">
                <a:solidFill>
                  <a:srgbClr val="002060"/>
                </a:solidFill>
              </a:rPr>
              <a:t>iltration</a:t>
            </a:r>
            <a:endParaRPr lang="en-US" sz="23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64898" y="6620228"/>
            <a:ext cx="27547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Courtesy of </a:t>
            </a:r>
            <a:r>
              <a:rPr lang="en-US" sz="1050" dirty="0" err="1"/>
              <a:t>Dr</a:t>
            </a:r>
            <a:r>
              <a:rPr lang="en-US" sz="1050" dirty="0"/>
              <a:t> . Ashita Tolwani-UAB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137" y="2353028"/>
            <a:ext cx="2978989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B51-B4C9-4E9C-BD3A-CCE73FD9D505}" type="slidenum">
              <a:rPr lang="en-US" smtClean="0"/>
              <a:t>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6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Advantages of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</a:t>
            </a:r>
            <a:r>
              <a:rPr lang="en-US" b="1" dirty="0" smtClean="0"/>
              <a:t>ontinuous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en-US" b="1" dirty="0" smtClean="0"/>
              <a:t>enal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en-US" b="1" dirty="0" smtClean="0"/>
              <a:t>eplacement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</a:t>
            </a:r>
            <a:r>
              <a:rPr lang="en-US" b="1" dirty="0" smtClean="0"/>
              <a:t>herapy (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CRRT</a:t>
            </a:r>
            <a:r>
              <a:rPr lang="en-US" b="1" dirty="0" smtClean="0"/>
              <a:t>) </a:t>
            </a:r>
            <a:r>
              <a:rPr lang="en-US" b="1" dirty="0"/>
              <a:t>over </a:t>
            </a:r>
            <a:r>
              <a:rPr lang="en-US" b="1" dirty="0" smtClean="0">
                <a:solidFill>
                  <a:srgbClr val="0070C0"/>
                </a:solidFill>
              </a:rPr>
              <a:t>I</a:t>
            </a:r>
            <a:r>
              <a:rPr lang="en-US" b="1" dirty="0" smtClean="0"/>
              <a:t>ntermittent </a:t>
            </a:r>
            <a:r>
              <a:rPr lang="en-US" b="1" dirty="0" smtClean="0">
                <a:solidFill>
                  <a:srgbClr val="0070C0"/>
                </a:solidFill>
              </a:rPr>
              <a:t>RRT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487" y="2024743"/>
            <a:ext cx="10537370" cy="4386942"/>
          </a:xfrm>
        </p:spPr>
        <p:txBody>
          <a:bodyPr>
            <a:noAutofit/>
          </a:bodyPr>
          <a:lstStyle/>
          <a:p>
            <a:pPr marL="624078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sz="3600" dirty="0"/>
              <a:t>Hemodynamic </a:t>
            </a:r>
            <a:r>
              <a:rPr lang="en-US" sz="3600" dirty="0" smtClean="0"/>
              <a:t>Stability</a:t>
            </a:r>
          </a:p>
          <a:p>
            <a:pPr marL="624078" indent="-514350">
              <a:buClr>
                <a:schemeClr val="accent2"/>
              </a:buClr>
              <a:buFont typeface="+mj-lt"/>
              <a:buAutoNum type="arabicPeriod"/>
            </a:pPr>
            <a:endParaRPr lang="en-US" sz="3600" dirty="0"/>
          </a:p>
          <a:p>
            <a:pPr marL="624078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sz="3600" dirty="0" smtClean="0"/>
              <a:t>Avoid </a:t>
            </a:r>
            <a:r>
              <a:rPr lang="en-US" sz="3600" dirty="0"/>
              <a:t>Fluctuations in Intracranial </a:t>
            </a:r>
            <a:r>
              <a:rPr lang="en-US" sz="3600" dirty="0" smtClean="0"/>
              <a:t>Pressure</a:t>
            </a:r>
          </a:p>
          <a:p>
            <a:pPr marL="624078" indent="-514350">
              <a:buClr>
                <a:schemeClr val="accent2"/>
              </a:buClr>
              <a:buFont typeface="+mj-lt"/>
              <a:buAutoNum type="arabicPeriod"/>
            </a:pPr>
            <a:endParaRPr lang="en-US" sz="3600" dirty="0" smtClean="0"/>
          </a:p>
          <a:p>
            <a:pPr marL="624078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sz="3600" dirty="0"/>
              <a:t>Optimal Fluid </a:t>
            </a:r>
            <a:r>
              <a:rPr lang="en-US" sz="3600" dirty="0" smtClean="0"/>
              <a:t>Balance</a:t>
            </a:r>
          </a:p>
          <a:p>
            <a:pPr marL="624078" indent="-514350">
              <a:buClr>
                <a:schemeClr val="accent2"/>
              </a:buClr>
              <a:buFont typeface="+mj-lt"/>
              <a:buAutoNum type="arabicPeriod"/>
            </a:pPr>
            <a:endParaRPr lang="en-US" sz="3600" dirty="0"/>
          </a:p>
          <a:p>
            <a:pPr marL="624078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sz="3600" dirty="0"/>
              <a:t>Unlimited </a:t>
            </a:r>
            <a:r>
              <a:rPr lang="en-US" sz="3600" dirty="0" smtClean="0"/>
              <a:t>Alimentation</a:t>
            </a:r>
          </a:p>
          <a:p>
            <a:pPr marL="624078" indent="-514350">
              <a:buClr>
                <a:schemeClr val="accent2"/>
              </a:buClr>
              <a:buFont typeface="+mj-lt"/>
              <a:buAutoNum type="arabicPeriod"/>
            </a:pPr>
            <a:endParaRPr lang="en-US" sz="3600" dirty="0"/>
          </a:p>
          <a:p>
            <a:pPr marL="624078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sz="3600" dirty="0" smtClean="0"/>
              <a:t>Possible </a:t>
            </a:r>
            <a:r>
              <a:rPr lang="en-US" sz="3600" dirty="0"/>
              <a:t>Elimination of Septic mediators</a:t>
            </a:r>
          </a:p>
          <a:p>
            <a:pPr marL="624078" indent="-514350">
              <a:buClr>
                <a:schemeClr val="accent2"/>
              </a:buClr>
              <a:buFont typeface="+mj-lt"/>
              <a:buAutoNum type="arabicPeriod"/>
            </a:pPr>
            <a:endParaRPr lang="en-US" dirty="0"/>
          </a:p>
          <a:p>
            <a:pPr marL="624078" indent="-514350">
              <a:buClr>
                <a:schemeClr val="accent2"/>
              </a:buClr>
              <a:buFont typeface="+mj-lt"/>
              <a:buAutoNum type="arabicPeriod"/>
            </a:pPr>
            <a:endParaRPr lang="en-US" dirty="0"/>
          </a:p>
          <a:p>
            <a:pPr marL="624078" indent="-514350">
              <a:buClr>
                <a:schemeClr val="accent2"/>
              </a:buClr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876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Advantages </a:t>
            </a:r>
            <a:r>
              <a:rPr lang="en-US" dirty="0"/>
              <a:t>of CRRT over IRRT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b="1" dirty="0"/>
              <a:t>Hemodynamic Stability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B51-B4C9-4E9C-BD3A-CCE73FD9D505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944" y="0"/>
            <a:ext cx="2010056" cy="199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00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39284"/>
          <a:stretch/>
        </p:blipFill>
        <p:spPr bwMode="auto">
          <a:xfrm>
            <a:off x="2286000" y="533401"/>
            <a:ext cx="7031322" cy="1843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667001" y="2376578"/>
            <a:ext cx="6248567" cy="433273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B51-B4C9-4E9C-BD3A-CCE73FD9D505}" type="slidenum">
              <a:rPr lang="en-US" smtClean="0"/>
              <a:t>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487886" y="4550228"/>
            <a:ext cx="2852056" cy="71845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63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5844" y="609600"/>
            <a:ext cx="8229600" cy="1295400"/>
          </a:xfrm>
        </p:spPr>
        <p:txBody>
          <a:bodyPr>
            <a:normAutofit/>
          </a:bodyPr>
          <a:lstStyle/>
          <a:p>
            <a:r>
              <a:rPr lang="en-US" b="1" dirty="0" smtClean="0"/>
              <a:t>Hemodynamic Stability</a:t>
            </a:r>
            <a:endParaRPr lang="en-US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505200" y="4260742"/>
            <a:ext cx="5029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Isosceles Triangle 7"/>
          <p:cNvSpPr/>
          <p:nvPr/>
        </p:nvSpPr>
        <p:spPr>
          <a:xfrm>
            <a:off x="5410200" y="4267200"/>
            <a:ext cx="1600200" cy="1447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Manual Operation 11"/>
          <p:cNvSpPr/>
          <p:nvPr/>
        </p:nvSpPr>
        <p:spPr>
          <a:xfrm>
            <a:off x="3200400" y="3505200"/>
            <a:ext cx="1524000" cy="762000"/>
          </a:xfrm>
          <a:prstGeom prst="flowChartManualOperation">
            <a:avLst/>
          </a:prstGeom>
          <a:solidFill>
            <a:srgbClr val="BA52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lowchart: Manual Operation 15"/>
          <p:cNvSpPr/>
          <p:nvPr/>
        </p:nvSpPr>
        <p:spPr>
          <a:xfrm>
            <a:off x="7315200" y="3467745"/>
            <a:ext cx="1524000" cy="762000"/>
          </a:xfrm>
          <a:prstGeom prst="flowChartManualOperation">
            <a:avLst/>
          </a:prstGeom>
          <a:solidFill>
            <a:srgbClr val="BA52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172847" y="2249838"/>
            <a:ext cx="37449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rgbClr val="C00000"/>
                </a:solidFill>
              </a:rPr>
              <a:t>Ultrafiltration rate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35829" y="2209801"/>
            <a:ext cx="33383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Vascular refilling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B51-B4C9-4E9C-BD3A-CCE73FD9D505}" type="slidenum">
              <a:rPr lang="en-US" smtClean="0"/>
              <a:t>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5844" y="609600"/>
            <a:ext cx="8229600" cy="1295400"/>
          </a:xfrm>
        </p:spPr>
        <p:txBody>
          <a:bodyPr>
            <a:normAutofit/>
          </a:bodyPr>
          <a:lstStyle/>
          <a:p>
            <a:r>
              <a:rPr lang="en-US" b="1" dirty="0" smtClean="0"/>
              <a:t>Hemodynamic </a:t>
            </a:r>
            <a:r>
              <a:rPr lang="en-US" b="1" dirty="0" smtClean="0">
                <a:solidFill>
                  <a:srgbClr val="FF0000"/>
                </a:solidFill>
              </a:rPr>
              <a:t>In-</a:t>
            </a:r>
            <a:r>
              <a:rPr lang="en-US" b="1" dirty="0" smtClean="0"/>
              <a:t>Stability</a:t>
            </a:r>
            <a:endParaRPr lang="en-US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657600" y="4065373"/>
            <a:ext cx="5105400" cy="8608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Isosceles Triangle 7"/>
          <p:cNvSpPr/>
          <p:nvPr/>
        </p:nvSpPr>
        <p:spPr>
          <a:xfrm>
            <a:off x="5410200" y="4495800"/>
            <a:ext cx="1600200" cy="14478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Manual Operation 11"/>
          <p:cNvSpPr/>
          <p:nvPr/>
        </p:nvSpPr>
        <p:spPr>
          <a:xfrm>
            <a:off x="2809243" y="3303373"/>
            <a:ext cx="1524000" cy="762000"/>
          </a:xfrm>
          <a:prstGeom prst="flowChartManualOperation">
            <a:avLst/>
          </a:prstGeom>
          <a:solidFill>
            <a:srgbClr val="BA52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lowchart: Manual Operation 15"/>
          <p:cNvSpPr/>
          <p:nvPr/>
        </p:nvSpPr>
        <p:spPr>
          <a:xfrm>
            <a:off x="8335505" y="4164227"/>
            <a:ext cx="1524000" cy="762000"/>
          </a:xfrm>
          <a:prstGeom prst="flowChartManualOperation">
            <a:avLst/>
          </a:prstGeom>
          <a:solidFill>
            <a:srgbClr val="BA52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391400" y="2988156"/>
            <a:ext cx="327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rgbClr val="C00000"/>
                </a:solidFill>
              </a:rPr>
              <a:t>Ultrafiltration rate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88408" y="2057400"/>
            <a:ext cx="296459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Vascular refilling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B51-B4C9-4E9C-BD3A-CCE73FD9D505}" type="slidenum">
              <a:rPr lang="en-US" smtClean="0"/>
              <a:t>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3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Remove </a:t>
            </a:r>
            <a:r>
              <a:rPr lang="en-US" b="1" u="sng" dirty="0" smtClean="0"/>
              <a:t>3 L in a 60 Kg </a:t>
            </a:r>
            <a:r>
              <a:rPr lang="en-US" dirty="0" smtClean="0"/>
              <a:t>patient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Continuous RRT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Intermittent RRT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5802086" y="2405743"/>
            <a:ext cx="4487962" cy="4299857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If a dialysis session to be done </a:t>
            </a:r>
            <a:r>
              <a:rPr lang="en-US" b="1" dirty="0" smtClean="0"/>
              <a:t>over 4 hours 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we need a rate= </a:t>
            </a:r>
            <a:r>
              <a:rPr lang="en-US" b="1" dirty="0" smtClean="0">
                <a:solidFill>
                  <a:srgbClr val="FF0000"/>
                </a:solidFill>
              </a:rPr>
              <a:t>750 ml/</a:t>
            </a:r>
            <a:r>
              <a:rPr lang="en-US" b="1" dirty="0" err="1" smtClean="0">
                <a:solidFill>
                  <a:srgbClr val="FF0000"/>
                </a:solidFill>
              </a:rPr>
              <a:t>hr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12.5 ml/</a:t>
            </a:r>
            <a:r>
              <a:rPr lang="en-US" b="1" dirty="0" err="1" smtClean="0">
                <a:solidFill>
                  <a:srgbClr val="FF0000"/>
                </a:solidFill>
              </a:rPr>
              <a:t>hr</a:t>
            </a:r>
            <a:r>
              <a:rPr lang="en-US" b="1" dirty="0" smtClean="0">
                <a:solidFill>
                  <a:srgbClr val="FF0000"/>
                </a:solidFill>
              </a:rPr>
              <a:t>/kg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9788" y="2505075"/>
            <a:ext cx="4189411" cy="4200525"/>
          </a:xfrm>
        </p:spPr>
        <p:txBody>
          <a:bodyPr/>
          <a:lstStyle/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endParaRPr lang="en-US" dirty="0" smtClean="0"/>
          </a:p>
          <a:p>
            <a:pPr marL="452628" lvl="1" indent="-342900">
              <a:buClr>
                <a:srgbClr val="C00000"/>
              </a:buClr>
            </a:pPr>
            <a:r>
              <a:rPr lang="en-US" dirty="0"/>
              <a:t>C</a:t>
            </a:r>
            <a:r>
              <a:rPr lang="en-US" dirty="0" smtClean="0"/>
              <a:t>ontinuous </a:t>
            </a:r>
            <a:r>
              <a:rPr lang="en-US" dirty="0"/>
              <a:t>fluid </a:t>
            </a:r>
            <a:r>
              <a:rPr lang="en-US" dirty="0" smtClean="0"/>
              <a:t>removal </a:t>
            </a:r>
            <a:r>
              <a:rPr lang="en-US" b="1" dirty="0" smtClean="0"/>
              <a:t>over 24 hours</a:t>
            </a:r>
          </a:p>
          <a:p>
            <a:pPr marL="452628" lvl="1" indent="-342900">
              <a:buClr>
                <a:srgbClr val="C00000"/>
              </a:buClr>
            </a:pPr>
            <a:endParaRPr lang="en-US" dirty="0"/>
          </a:p>
          <a:p>
            <a:pPr marL="452628" lvl="1" indent="-342900">
              <a:buClr>
                <a:srgbClr val="C00000"/>
              </a:buClr>
            </a:pPr>
            <a:r>
              <a:rPr lang="en-US" dirty="0" smtClean="0"/>
              <a:t>we </a:t>
            </a:r>
            <a:r>
              <a:rPr lang="en-US" dirty="0"/>
              <a:t>need a rate= </a:t>
            </a:r>
            <a:r>
              <a:rPr lang="en-US" b="1" dirty="0" smtClean="0">
                <a:solidFill>
                  <a:srgbClr val="0070C0"/>
                </a:solidFill>
              </a:rPr>
              <a:t>125 </a:t>
            </a:r>
            <a:r>
              <a:rPr lang="en-US" b="1" dirty="0">
                <a:solidFill>
                  <a:srgbClr val="0070C0"/>
                </a:solidFill>
              </a:rPr>
              <a:t>ml/</a:t>
            </a:r>
            <a:r>
              <a:rPr lang="en-US" b="1" dirty="0" err="1">
                <a:solidFill>
                  <a:srgbClr val="0070C0"/>
                </a:solidFill>
              </a:rPr>
              <a:t>hr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452628" lvl="1" indent="-342900">
              <a:buClr>
                <a:srgbClr val="C00000"/>
              </a:buClr>
            </a:pPr>
            <a:endParaRPr lang="en-US" dirty="0" smtClean="0"/>
          </a:p>
          <a:p>
            <a:pPr marL="452628" lvl="1" indent="-342900">
              <a:buClr>
                <a:srgbClr val="C00000"/>
              </a:buClr>
            </a:pPr>
            <a:r>
              <a:rPr lang="en-US" b="1" dirty="0" smtClean="0">
                <a:solidFill>
                  <a:srgbClr val="0070C0"/>
                </a:solidFill>
              </a:rPr>
              <a:t>2 ml/</a:t>
            </a:r>
            <a:r>
              <a:rPr lang="en-US" b="1" dirty="0" err="1" smtClean="0">
                <a:solidFill>
                  <a:srgbClr val="0070C0"/>
                </a:solidFill>
              </a:rPr>
              <a:t>hr</a:t>
            </a:r>
            <a:r>
              <a:rPr lang="en-US" b="1" dirty="0" smtClean="0">
                <a:solidFill>
                  <a:srgbClr val="0070C0"/>
                </a:solidFill>
              </a:rPr>
              <a:t>/kg</a:t>
            </a:r>
            <a:endParaRPr lang="en-US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B51-B4C9-4E9C-BD3A-CCE73FD9D505}" type="slidenum">
              <a:rPr lang="en-US" smtClean="0"/>
              <a:t>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8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Intradialytic Hypotension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discontinuation of dialysis</a:t>
            </a:r>
          </a:p>
          <a:p>
            <a:r>
              <a:rPr lang="en-US" dirty="0" smtClean="0"/>
              <a:t>Prevent achievement of fluid balance</a:t>
            </a:r>
          </a:p>
          <a:p>
            <a:r>
              <a:rPr lang="en-US" dirty="0" smtClean="0"/>
              <a:t>Delay or prevent kidney recovery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Repetitive ischemic insults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High venous pressure and decrease renal perfusion pressure</a:t>
            </a:r>
          </a:p>
          <a:p>
            <a:r>
              <a:rPr lang="en-US" dirty="0" smtClean="0"/>
              <a:t>Decrease blood flow to vital organs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Acute complications:</a:t>
            </a:r>
          </a:p>
          <a:p>
            <a:pPr lvl="2"/>
            <a:r>
              <a:rPr lang="en-US" dirty="0" smtClean="0">
                <a:solidFill>
                  <a:srgbClr val="7030A0"/>
                </a:solidFill>
              </a:rPr>
              <a:t>Risk of cardiovascular events</a:t>
            </a:r>
          </a:p>
          <a:p>
            <a:pPr lvl="1"/>
            <a:r>
              <a:rPr lang="en-US" dirty="0" smtClean="0">
                <a:solidFill>
                  <a:srgbClr val="FF66CC"/>
                </a:solidFill>
              </a:rPr>
              <a:t>Chronic complications</a:t>
            </a:r>
          </a:p>
          <a:p>
            <a:pPr lvl="2"/>
            <a:r>
              <a:rPr lang="en-US" dirty="0" smtClean="0">
                <a:solidFill>
                  <a:srgbClr val="FF66CC"/>
                </a:solidFill>
              </a:rPr>
              <a:t>Myocardial stunning</a:t>
            </a:r>
            <a:endParaRPr lang="en-US" dirty="0">
              <a:solidFill>
                <a:srgbClr val="FF66C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Conger Sem Dial 1990</a:t>
            </a:r>
          </a:p>
          <a:p>
            <a:r>
              <a:rPr lang="en-US" smtClean="0"/>
              <a:t>Intensive Care Med(2017) 43:942-944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B51-B4C9-4E9C-BD3A-CCE73FD9D5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0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Advantages of CRRT over IRRT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accent2"/>
              </a:buClr>
            </a:pPr>
            <a:r>
              <a:rPr lang="en-US" sz="3200" dirty="0" smtClean="0"/>
              <a:t>Avoid </a:t>
            </a:r>
            <a:r>
              <a:rPr lang="en-US" sz="3200" dirty="0"/>
              <a:t>Fluctuations in Intracranial Pressure</a:t>
            </a:r>
          </a:p>
          <a:p>
            <a:pPr>
              <a:buClr>
                <a:schemeClr val="accent2"/>
              </a:buClr>
              <a:buFont typeface="Wingdings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B51-B4C9-4E9C-BD3A-CCE73FD9D505}" type="slidenum">
              <a:rPr lang="en-US" smtClean="0"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944" y="0"/>
            <a:ext cx="2010056" cy="199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9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010" y="627611"/>
            <a:ext cx="6242483" cy="60293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B51-B4C9-4E9C-BD3A-CCE73FD9D505}" type="slidenum">
              <a:rPr lang="en-US" smtClean="0"/>
              <a:t>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6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143000"/>
            <a:ext cx="8839200" cy="1066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Avoid Fluctuations in Intracranial </a:t>
            </a:r>
            <a:r>
              <a:rPr lang="en-US" b="1" dirty="0" smtClean="0"/>
              <a:t>Pressure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61176"/>
            <a:ext cx="640080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876800" y="2636860"/>
            <a:ext cx="1157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IHD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029200" y="3221634"/>
            <a:ext cx="281544" cy="5883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324600" y="3412744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CVVHD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6781800" y="3962400"/>
            <a:ext cx="152400" cy="53340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B51-B4C9-4E9C-BD3A-CCE73FD9D505}" type="slidenum">
              <a:rPr lang="en-US" smtClean="0"/>
              <a:t>20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Artificial Organs, Vol. 27, No. 9, 2003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62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61258"/>
            <a:ext cx="8915400" cy="1342860"/>
          </a:xfrm>
        </p:spPr>
        <p:txBody>
          <a:bodyPr>
            <a:normAutofit/>
          </a:bodyPr>
          <a:lstStyle/>
          <a:p>
            <a:r>
              <a:rPr lang="en-US" b="1" dirty="0"/>
              <a:t>Reduction in Serum Osmolality during Each Treatment Modality</a:t>
            </a:r>
            <a:endParaRPr lang="en-US" dirty="0"/>
          </a:p>
        </p:txBody>
      </p: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4115491115"/>
              </p:ext>
            </p:extLst>
          </p:nvPr>
        </p:nvGraphicFramePr>
        <p:xfrm>
          <a:off x="2576123" y="1666537"/>
          <a:ext cx="6400800" cy="4278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14"/>
          <p:cNvSpPr/>
          <p:nvPr/>
        </p:nvSpPr>
        <p:spPr>
          <a:xfrm rot="16200000">
            <a:off x="474789" y="410232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Osmolality</a:t>
            </a:r>
          </a:p>
        </p:txBody>
      </p:sp>
      <p:sp>
        <p:nvSpPr>
          <p:cNvPr id="16" name="Rectangle 15"/>
          <p:cNvSpPr/>
          <p:nvPr/>
        </p:nvSpPr>
        <p:spPr>
          <a:xfrm rot="16200000">
            <a:off x="2443877" y="3667081"/>
            <a:ext cx="9108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 err="1"/>
              <a:t>mosmo</a:t>
            </a:r>
            <a:r>
              <a:rPr lang="en-US" sz="1200" dirty="0"/>
              <a:t>/kg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B51-B4C9-4E9C-BD3A-CCE73FD9D505}" type="slidenum">
              <a:rPr lang="en-US" smtClean="0"/>
              <a:t>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0790" y="6356350"/>
            <a:ext cx="6829524" cy="365125"/>
          </a:xfrm>
        </p:spPr>
        <p:txBody>
          <a:bodyPr/>
          <a:lstStyle/>
          <a:p>
            <a:r>
              <a:rPr lang="en-US" sz="1100" smtClean="0"/>
              <a:t>Davenport, Andrew. "Renal replacement therapy in the patient with acute brain injury." </a:t>
            </a:r>
          </a:p>
          <a:p>
            <a:r>
              <a:rPr lang="en-US" sz="1100" i="1" smtClean="0"/>
              <a:t>American journal of kidney diseases</a:t>
            </a:r>
            <a:r>
              <a:rPr lang="en-US" sz="1100" smtClean="0"/>
              <a:t> 37.3 (2001): 457-466.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26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1545158704"/>
              </p:ext>
            </p:extLst>
          </p:nvPr>
        </p:nvGraphicFramePr>
        <p:xfrm>
          <a:off x="2592565" y="1752600"/>
          <a:ext cx="6400800" cy="4365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14"/>
          <p:cNvSpPr/>
          <p:nvPr/>
        </p:nvSpPr>
        <p:spPr>
          <a:xfrm rot="16200000">
            <a:off x="474789" y="410232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Osmolality</a:t>
            </a:r>
          </a:p>
        </p:txBody>
      </p:sp>
      <p:sp>
        <p:nvSpPr>
          <p:cNvPr id="16" name="Rectangle 15"/>
          <p:cNvSpPr/>
          <p:nvPr/>
        </p:nvSpPr>
        <p:spPr>
          <a:xfrm rot="16200000">
            <a:off x="2443877" y="3667081"/>
            <a:ext cx="9108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 err="1"/>
              <a:t>mosmo</a:t>
            </a:r>
            <a:r>
              <a:rPr lang="en-US" sz="1200" dirty="0"/>
              <a:t>/kg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52600" y="337457"/>
            <a:ext cx="8915400" cy="141514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Reduction in Serum Osmolality during Each Treatment Modality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B51-B4C9-4E9C-BD3A-CCE73FD9D505}" type="slidenum">
              <a:rPr lang="en-US" smtClean="0"/>
              <a:t>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54829" y="6572992"/>
            <a:ext cx="5954485" cy="148483"/>
          </a:xfrm>
        </p:spPr>
        <p:txBody>
          <a:bodyPr/>
          <a:lstStyle/>
          <a:p>
            <a:r>
              <a:rPr lang="en-US" smtClean="0"/>
              <a:t>Davenport, Andrew. "Renal replacement therapy in the patient with acute brain injury." </a:t>
            </a:r>
          </a:p>
          <a:p>
            <a:r>
              <a:rPr lang="en-US" i="1" smtClean="0"/>
              <a:t>American journal of kidney diseases</a:t>
            </a:r>
            <a:r>
              <a:rPr lang="en-US" smtClean="0"/>
              <a:t> 37.3 (2001): 457-466.</a:t>
            </a:r>
          </a:p>
          <a:p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58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1046596271"/>
              </p:ext>
            </p:extLst>
          </p:nvPr>
        </p:nvGraphicFramePr>
        <p:xfrm>
          <a:off x="2592565" y="1752600"/>
          <a:ext cx="6400800" cy="4354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14"/>
          <p:cNvSpPr/>
          <p:nvPr/>
        </p:nvSpPr>
        <p:spPr>
          <a:xfrm rot="16200000">
            <a:off x="474789" y="410232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Osmolality</a:t>
            </a:r>
          </a:p>
        </p:txBody>
      </p:sp>
      <p:sp>
        <p:nvSpPr>
          <p:cNvPr id="16" name="Rectangle 15"/>
          <p:cNvSpPr/>
          <p:nvPr/>
        </p:nvSpPr>
        <p:spPr>
          <a:xfrm rot="16200000">
            <a:off x="2443877" y="3667081"/>
            <a:ext cx="9108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 err="1"/>
              <a:t>mosmo</a:t>
            </a:r>
            <a:r>
              <a:rPr lang="en-US" sz="1200" dirty="0"/>
              <a:t>/kg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52600" y="217714"/>
            <a:ext cx="8915400" cy="1992086"/>
          </a:xfrm>
        </p:spPr>
        <p:txBody>
          <a:bodyPr>
            <a:normAutofit/>
          </a:bodyPr>
          <a:lstStyle/>
          <a:p>
            <a:r>
              <a:rPr lang="en-US" b="1" dirty="0"/>
              <a:t>Reduction in Serum Osmolality during Each Treatment Modality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B51-B4C9-4E9C-BD3A-CCE73FD9D505}" type="slidenum">
              <a:rPr lang="en-US" smtClean="0"/>
              <a:t>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56857" y="6356350"/>
            <a:ext cx="5954485" cy="365125"/>
          </a:xfrm>
        </p:spPr>
        <p:txBody>
          <a:bodyPr/>
          <a:lstStyle/>
          <a:p>
            <a:r>
              <a:rPr lang="en-US" sz="1100" smtClean="0"/>
              <a:t>Davenport, Andrew. "Renal replacement therapy in the patient with acute brain injury." </a:t>
            </a:r>
          </a:p>
          <a:p>
            <a:r>
              <a:rPr lang="en-US" sz="1100" i="1" smtClean="0"/>
              <a:t>American journal of kidney diseases</a:t>
            </a:r>
            <a:r>
              <a:rPr lang="en-US" sz="1100" smtClean="0"/>
              <a:t> 37.3 (2001): 457-466.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06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Advantages of CRRT over IRRT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Optimal Fluid Removal and Unlimited </a:t>
            </a:r>
            <a:r>
              <a:rPr lang="en-US" dirty="0"/>
              <a:t>A</a:t>
            </a:r>
            <a:r>
              <a:rPr lang="en-US" dirty="0" smtClean="0"/>
              <a:t>limentation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B51-B4C9-4E9C-BD3A-CCE73FD9D505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944" y="0"/>
            <a:ext cx="2010056" cy="199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3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Survival </a:t>
            </a:r>
            <a:r>
              <a:rPr lang="en-US" sz="4000" b="1" dirty="0"/>
              <a:t>in Critically ill Patients with Acute Kidney </a:t>
            </a:r>
            <a:r>
              <a:rPr lang="en-US" sz="4000" b="1" dirty="0" smtClean="0"/>
              <a:t>Injury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/>
              <a:t>(Program to Improve Care in Acute Renal Disease (PICARD) Study Group)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143" y="1690688"/>
            <a:ext cx="7281320" cy="436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191000" y="6356351"/>
            <a:ext cx="4572000" cy="365125"/>
          </a:xfrm>
        </p:spPr>
        <p:txBody>
          <a:bodyPr/>
          <a:lstStyle/>
          <a:p>
            <a:r>
              <a:rPr lang="en-US" sz="1100" dirty="0"/>
              <a:t>J Bouchard et al.: Fluid accumulation in acute kidney injury; KI 2009</a:t>
            </a:r>
          </a:p>
          <a:p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672943" y="2590800"/>
            <a:ext cx="1665514" cy="359229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876800" y="3265715"/>
            <a:ext cx="1621971" cy="391886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Callout 7"/>
          <p:cNvSpPr/>
          <p:nvPr/>
        </p:nvSpPr>
        <p:spPr>
          <a:xfrm>
            <a:off x="8251371" y="1027906"/>
            <a:ext cx="3940628" cy="277120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/>
          </a:p>
          <a:p>
            <a:pPr algn="ctr"/>
            <a:r>
              <a:rPr lang="en-US" b="1" dirty="0" smtClean="0"/>
              <a:t>After </a:t>
            </a:r>
            <a:r>
              <a:rPr lang="en-US" b="1" dirty="0"/>
              <a:t>adjusting </a:t>
            </a:r>
            <a:r>
              <a:rPr lang="en-US" b="1" dirty="0" smtClean="0"/>
              <a:t>for APACHE III and dialysis modality, fluid overload </a:t>
            </a:r>
            <a:r>
              <a:rPr lang="en-US" b="1" dirty="0"/>
              <a:t>at dialysis initiation remained associated with a</a:t>
            </a:r>
            <a:r>
              <a:rPr lang="en-US" b="1" dirty="0">
                <a:solidFill>
                  <a:srgbClr val="FF0000"/>
                </a:solidFill>
              </a:rPr>
              <a:t> 2.07 fold</a:t>
            </a:r>
            <a:r>
              <a:rPr lang="en-US" b="1" dirty="0"/>
              <a:t> increase in the odds of death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02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Net ultrafiltration intensity and mortality in</a:t>
            </a:r>
            <a:br>
              <a:rPr lang="en-US" b="1" dirty="0"/>
            </a:br>
            <a:r>
              <a:rPr lang="en-US" b="1" dirty="0"/>
              <a:t>critically ill patients with fluid overload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464" y="1825625"/>
            <a:ext cx="6601072" cy="43513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Murugan</a:t>
            </a:r>
            <a:r>
              <a:rPr lang="en-US" dirty="0"/>
              <a:t> et al. Critical Care (2018) 22:223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B51-B4C9-4E9C-BD3A-CCE73FD9D505}" type="slidenum">
              <a:rPr lang="en-US" smtClean="0"/>
              <a:t>26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752114" y="2634343"/>
            <a:ext cx="1699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≤25ml/kg/day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73886" y="3141663"/>
            <a:ext cx="1756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&gt;25 ml/kg/day</a:t>
            </a:r>
            <a:endParaRPr 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53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Effect of Dialysis Modality on Fluid </a:t>
            </a:r>
            <a:r>
              <a:rPr lang="en-US" b="1" dirty="0" smtClean="0"/>
              <a:t>Balance: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452257" cy="365125"/>
          </a:xfrm>
        </p:spPr>
        <p:txBody>
          <a:bodyPr/>
          <a:lstStyle/>
          <a:p>
            <a:r>
              <a:rPr lang="en-US" dirty="0"/>
              <a:t>J Bouchard et al.: Fluid accumulation in acute kidney injury; KI 2009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B51-B4C9-4E9C-BD3A-CCE73FD9D505}" type="slidenum">
              <a:rPr lang="en-US" smtClean="0"/>
              <a:t>27</a:t>
            </a:fld>
            <a:endParaRPr lang="en-US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10543" y="1589314"/>
            <a:ext cx="6563632" cy="40708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490856" y="2612571"/>
            <a:ext cx="1415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IHD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90856" y="3614057"/>
            <a:ext cx="1099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CRRT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337457" y="2914877"/>
            <a:ext cx="3559629" cy="103141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CRRT </a:t>
            </a:r>
            <a:r>
              <a:rPr lang="en-US" sz="2400" b="1" dirty="0">
                <a:solidFill>
                  <a:schemeClr val="tx1"/>
                </a:solidFill>
              </a:rPr>
              <a:t>provides constant fluid removal over time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10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Unlimited Alimentation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>
                <a:solidFill>
                  <a:srgbClr val="C00000"/>
                </a:solidFill>
              </a:rPr>
              <a:t>90% of patients during CRRT </a:t>
            </a:r>
            <a:r>
              <a:rPr lang="en-US" dirty="0"/>
              <a:t>received the prescribed </a:t>
            </a:r>
          </a:p>
          <a:p>
            <a:pPr marL="109728" indent="0">
              <a:buNone/>
            </a:pPr>
            <a:r>
              <a:rPr lang="en-US" dirty="0"/>
              <a:t>nutrition as opposed to only</a:t>
            </a:r>
          </a:p>
          <a:p>
            <a:pPr marL="109728" indent="0">
              <a:buNone/>
            </a:pPr>
            <a:r>
              <a:rPr lang="en-US" dirty="0">
                <a:solidFill>
                  <a:srgbClr val="C00000"/>
                </a:solidFill>
              </a:rPr>
              <a:t>54% of patients during IHD.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Bellomo</a:t>
            </a:r>
            <a:r>
              <a:rPr lang="en-US" dirty="0" smtClean="0"/>
              <a:t> et al. Ren Fail. 1997 </a:t>
            </a:r>
            <a:r>
              <a:rPr lang="en-US" dirty="0"/>
              <a:t>Jan;19(1):111-20.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B51-B4C9-4E9C-BD3A-CCE73FD9D505}" type="slidenum">
              <a:rPr lang="en-US" smtClean="0"/>
              <a:t>28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7" r="16106"/>
          <a:stretch/>
        </p:blipFill>
        <p:spPr>
          <a:xfrm>
            <a:off x="6719551" y="2081054"/>
            <a:ext cx="4086898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0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913837" cy="2852737"/>
          </a:xfrm>
        </p:spPr>
        <p:txBody>
          <a:bodyPr/>
          <a:lstStyle/>
          <a:p>
            <a:r>
              <a:rPr lang="en-US" b="1" dirty="0" smtClean="0"/>
              <a:t>Is There a Role for CRRT in SEPSIS?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B51-B4C9-4E9C-BD3A-CCE73FD9D505}" type="slidenum">
              <a:rPr lang="en-US" smtClean="0"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944" y="0"/>
            <a:ext cx="2010056" cy="199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7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51857"/>
          </a:xfrm>
        </p:spPr>
        <p:txBody>
          <a:bodyPr>
            <a:normAutofit/>
          </a:bodyPr>
          <a:lstStyle/>
          <a:p>
            <a:r>
              <a:rPr lang="en-US" sz="5400" b="1" dirty="0"/>
              <a:t>AKI in ICU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07770"/>
            <a:ext cx="3932237" cy="3561217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smtClean="0"/>
              <a:t>AKI requiring </a:t>
            </a:r>
            <a:r>
              <a:rPr lang="en-US" sz="2800" dirty="0"/>
              <a:t>RRT in the ICU </a:t>
            </a:r>
            <a:r>
              <a:rPr lang="en-US" sz="2800" dirty="0" smtClean="0"/>
              <a:t>13.5 %</a:t>
            </a: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 High hospital mortality rate of 60%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/>
              <a:t> Dialysis dependence upon discharge 14%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8914" y="6215744"/>
            <a:ext cx="7576457" cy="505732"/>
          </a:xfrm>
        </p:spPr>
        <p:txBody>
          <a:bodyPr/>
          <a:lstStyle/>
          <a:p>
            <a:r>
              <a:rPr lang="en-US" smtClean="0"/>
              <a:t>Uchino et al. JAMA, August 17, 2005—Vol 294, No. 7</a:t>
            </a:r>
          </a:p>
          <a:p>
            <a:r>
              <a:rPr lang="en-US" smtClean="0"/>
              <a:t>Hoste et al. Intensive Care Med (2015) 41:1411–1423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B51-B4C9-4E9C-BD3A-CCE73FD9D505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3772750"/>
              </p:ext>
            </p:extLst>
          </p:nvPr>
        </p:nvGraphicFramePr>
        <p:xfrm>
          <a:off x="5736770" y="1513113"/>
          <a:ext cx="5878287" cy="4355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8873669"/>
              </p:ext>
            </p:extLst>
          </p:nvPr>
        </p:nvGraphicFramePr>
        <p:xfrm>
          <a:off x="5627914" y="968829"/>
          <a:ext cx="6150429" cy="4900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9442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High-Dose Versus Conventional-Dose </a:t>
            </a:r>
            <a:r>
              <a:rPr lang="en-US" sz="2800" b="1" dirty="0" smtClean="0"/>
              <a:t>CVVHDF and </a:t>
            </a:r>
            <a:r>
              <a:rPr lang="en-US" sz="2800" b="1" dirty="0"/>
              <a:t>Patient and Kidney Survival and Cytokine Removal in Sepsis-Associated Acute Kidney Injury: A Randomized Controlled Trial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Decrease in Cytokines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No Difference in Mortality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ars.els-cdn.com/content/image/1-s2.0-S027263861600696X-gr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818" y="2704686"/>
            <a:ext cx="4824031" cy="348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ars.els-cdn.com/content/image/1-s2.0-S027263861600696X-gr2_lrg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4200" y="2590799"/>
            <a:ext cx="3788229" cy="385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B51-B4C9-4E9C-BD3A-CCE73FD9D505}" type="slidenum">
              <a:rPr lang="en-US" smtClean="0"/>
              <a:t>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Park et al.</a:t>
            </a:r>
            <a:r>
              <a:rPr lang="en-US" dirty="0"/>
              <a:t> Am J Kidney </a:t>
            </a:r>
            <a:r>
              <a:rPr lang="en-US" dirty="0" smtClean="0"/>
              <a:t>Dis. 2016 </a:t>
            </a:r>
            <a:r>
              <a:rPr lang="en-US" dirty="0"/>
              <a:t>Oct;68(4):599-608</a:t>
            </a:r>
          </a:p>
        </p:txBody>
      </p:sp>
    </p:spTree>
    <p:extLst>
      <p:ext uri="{BB962C8B-B14F-4D97-AF65-F5344CB8AC3E}">
        <p14:creationId xmlns:p14="http://schemas.microsoft.com/office/powerpoint/2010/main" val="31084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3" y="274638"/>
            <a:ext cx="11854543" cy="147796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High-volume versus standard-volume </a:t>
            </a:r>
            <a:r>
              <a:rPr lang="en-US" sz="2800" b="1" u="sng" dirty="0" err="1">
                <a:solidFill>
                  <a:srgbClr val="FF0000"/>
                </a:solidFill>
              </a:rPr>
              <a:t>H</a:t>
            </a:r>
            <a:r>
              <a:rPr lang="en-US" sz="2800" b="1" u="sng" dirty="0" err="1" smtClean="0">
                <a:solidFill>
                  <a:srgbClr val="FF0000"/>
                </a:solidFill>
              </a:rPr>
              <a:t>aemofiltration</a:t>
            </a:r>
            <a:r>
              <a:rPr lang="en-US" sz="2800" b="1" dirty="0" smtClean="0"/>
              <a:t> </a:t>
            </a:r>
            <a:r>
              <a:rPr lang="en-US" sz="2800" b="1" dirty="0"/>
              <a:t>for septic shock patients with </a:t>
            </a:r>
            <a:r>
              <a:rPr lang="en-US" sz="2800" b="1" dirty="0" smtClean="0"/>
              <a:t>AKI (IVOIRE </a:t>
            </a:r>
            <a:r>
              <a:rPr lang="en-US" sz="2800" b="1" dirty="0"/>
              <a:t>study): a multicenter randomized controlled trial</a:t>
            </a:r>
            <a:endParaRPr lang="en-US" sz="2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1600200"/>
            <a:ext cx="7467600" cy="444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39000" y="1981200"/>
            <a:ext cx="1752600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70ml/kg/</a:t>
            </a:r>
            <a:r>
              <a:rPr lang="en-US" b="1" dirty="0" err="1"/>
              <a:t>hr</a:t>
            </a:r>
            <a:r>
              <a:rPr lang="en-US" b="1" dirty="0"/>
              <a:t> </a:t>
            </a:r>
          </a:p>
          <a:p>
            <a:pPr algn="ctr"/>
            <a:r>
              <a:rPr lang="en-US" b="1" dirty="0"/>
              <a:t>VERSUS </a:t>
            </a:r>
          </a:p>
          <a:p>
            <a:pPr algn="ctr"/>
            <a:r>
              <a:rPr lang="en-US" b="1" dirty="0"/>
              <a:t>35ml/kg/</a:t>
            </a:r>
            <a:r>
              <a:rPr lang="en-US" b="1" dirty="0" err="1"/>
              <a:t>hr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B51-B4C9-4E9C-BD3A-CCE73FD9D505}" type="slidenum">
              <a:rPr lang="en-US" smtClean="0"/>
              <a:t>31</a:t>
            </a:fld>
            <a:endParaRPr lang="en-US"/>
          </a:p>
        </p:txBody>
      </p:sp>
      <p:sp>
        <p:nvSpPr>
          <p:cNvPr id="6" name="Rectangle 1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038600" y="6315775"/>
            <a:ext cx="5402120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Joannes-Boyau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O., </a:t>
            </a:r>
            <a:r>
              <a:rPr kumimoji="0" lang="en-US" alt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Honoré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P.M., Perez, P. et al. Intensive Care Med (2013) 39: 1535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38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Is CRRT Nephron </a:t>
            </a:r>
            <a:r>
              <a:rPr lang="en-US" b="1" dirty="0"/>
              <a:t>S</a:t>
            </a:r>
            <a:r>
              <a:rPr lang="en-US" b="1" dirty="0" smtClean="0"/>
              <a:t>paring?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B51-B4C9-4E9C-BD3A-CCE73FD9D505}" type="slidenum">
              <a:rPr lang="en-US" smtClean="0"/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944" y="0"/>
            <a:ext cx="2010056" cy="199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3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64429" cy="1325563"/>
          </a:xfrm>
        </p:spPr>
        <p:txBody>
          <a:bodyPr>
            <a:noAutofit/>
          </a:bodyPr>
          <a:lstStyle/>
          <a:p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442" y="365125"/>
            <a:ext cx="6504396" cy="569821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Schneider et al. Intensive </a:t>
            </a:r>
            <a:r>
              <a:rPr lang="en-US" dirty="0"/>
              <a:t>Care Med (2013) 39:987–997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B51-B4C9-4E9C-BD3A-CCE73FD9D505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46141" y="1462086"/>
            <a:ext cx="6847114" cy="2828925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RightUp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Rectangle 6"/>
          <p:cNvSpPr/>
          <p:nvPr/>
        </p:nvSpPr>
        <p:spPr>
          <a:xfrm>
            <a:off x="5272442" y="609600"/>
            <a:ext cx="1215444" cy="16328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72442" y="2917371"/>
            <a:ext cx="6364387" cy="19594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272442" y="3603171"/>
            <a:ext cx="736472" cy="14151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72442" y="4691743"/>
            <a:ext cx="6081358" cy="2068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340429" y="2688771"/>
            <a:ext cx="1404257" cy="816429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12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1" y="365125"/>
            <a:ext cx="11865429" cy="1325563"/>
          </a:xfrm>
        </p:spPr>
        <p:txBody>
          <a:bodyPr/>
          <a:lstStyle/>
          <a:p>
            <a:r>
              <a:rPr lang="en-US" b="1" dirty="0"/>
              <a:t>Dialysis </a:t>
            </a:r>
            <a:r>
              <a:rPr lang="en-US" b="1" dirty="0" smtClean="0"/>
              <a:t>Dependence </a:t>
            </a:r>
            <a:r>
              <a:rPr lang="en-US" b="1" dirty="0"/>
              <a:t>Comparing CRRT and IHD/SLED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366" y="1589314"/>
            <a:ext cx="7271382" cy="428935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Nash et al. J </a:t>
            </a:r>
            <a:r>
              <a:rPr lang="en-US" dirty="0" err="1"/>
              <a:t>Crit</a:t>
            </a:r>
            <a:r>
              <a:rPr lang="en-US" dirty="0"/>
              <a:t> Care. J </a:t>
            </a:r>
            <a:r>
              <a:rPr lang="en-US" dirty="0" err="1"/>
              <a:t>Crit</a:t>
            </a:r>
            <a:r>
              <a:rPr lang="en-US" dirty="0"/>
              <a:t> Care. 2017 Oct;41:138-144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B51-B4C9-4E9C-BD3A-CCE73FD9D505}" type="slidenum">
              <a:rPr lang="en-US" smtClean="0"/>
              <a:t>34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53343" y="4996543"/>
            <a:ext cx="7892143" cy="1055914"/>
          </a:xfrm>
          <a:prstGeom prst="rect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5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CRRT and Mortality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B51-B4C9-4E9C-BD3A-CCE73FD9D505}" type="slidenum">
              <a:rPr lang="en-US" smtClean="0"/>
              <a:t>35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944" y="0"/>
            <a:ext cx="2010056" cy="199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6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657" y="365125"/>
            <a:ext cx="11669486" cy="1325563"/>
          </a:xfrm>
        </p:spPr>
        <p:txBody>
          <a:bodyPr>
            <a:noAutofit/>
          </a:bodyPr>
          <a:lstStyle/>
          <a:p>
            <a:r>
              <a:rPr lang="en-US" b="1" dirty="0"/>
              <a:t>In-hospital </a:t>
            </a:r>
            <a:r>
              <a:rPr lang="en-US" b="1" dirty="0" smtClean="0"/>
              <a:t>mortality </a:t>
            </a:r>
            <a:r>
              <a:rPr lang="en-US" b="1" dirty="0"/>
              <a:t>Comparing CRRT </a:t>
            </a:r>
            <a:r>
              <a:rPr lang="en-US" b="1" dirty="0" smtClean="0"/>
              <a:t>and IHD/SLED 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678" y="1485106"/>
            <a:ext cx="7418644" cy="468709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Nash et al. J </a:t>
            </a:r>
            <a:r>
              <a:rPr lang="en-US" dirty="0" err="1"/>
              <a:t>Crit</a:t>
            </a:r>
            <a:r>
              <a:rPr lang="en-US" dirty="0"/>
              <a:t> Care. J </a:t>
            </a:r>
            <a:r>
              <a:rPr lang="en-US" dirty="0" err="1"/>
              <a:t>Crit</a:t>
            </a:r>
            <a:r>
              <a:rPr lang="en-US" dirty="0"/>
              <a:t> Care. 2017 Oct;41:138-144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B51-B4C9-4E9C-BD3A-CCE73FD9D505}" type="slidenum">
              <a:rPr lang="en-US" smtClean="0"/>
              <a:t>36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386678" y="5279571"/>
            <a:ext cx="7856779" cy="990600"/>
          </a:xfrm>
          <a:prstGeom prst="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3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685800"/>
            <a:ext cx="8534400" cy="12192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</a:t>
            </a:r>
            <a:r>
              <a:rPr lang="en-US" b="1" dirty="0"/>
              <a:t> “</a:t>
            </a:r>
            <a:r>
              <a:rPr lang="en-US" b="1" dirty="0">
                <a:solidFill>
                  <a:srgbClr val="C00000"/>
                </a:solidFill>
              </a:rPr>
              <a:t>Cute</a:t>
            </a:r>
            <a:r>
              <a:rPr lang="en-US" b="1" dirty="0"/>
              <a:t>” Kidney Injury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981200"/>
            <a:ext cx="8534400" cy="4593336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n-US" sz="3600" b="1" dirty="0">
                <a:solidFill>
                  <a:srgbClr val="C00000"/>
                </a:solidFill>
              </a:rPr>
              <a:t>A</a:t>
            </a:r>
            <a:r>
              <a:rPr lang="en-US" sz="3600" b="1" dirty="0"/>
              <a:t>: Avoid hemodynamic instability &amp; avoid fluctuations in intracranial pressure </a:t>
            </a:r>
          </a:p>
          <a:p>
            <a:pPr marL="109728" indent="0">
              <a:buNone/>
            </a:pPr>
            <a:endParaRPr lang="en-US" sz="3600" b="1" dirty="0">
              <a:solidFill>
                <a:srgbClr val="C00000"/>
              </a:solidFill>
            </a:endParaRPr>
          </a:p>
          <a:p>
            <a:pPr marL="109728" indent="0">
              <a:buNone/>
            </a:pPr>
            <a:r>
              <a:rPr lang="en-US" sz="3600" b="1" dirty="0">
                <a:solidFill>
                  <a:srgbClr val="C00000"/>
                </a:solidFill>
              </a:rPr>
              <a:t>C</a:t>
            </a:r>
            <a:r>
              <a:rPr lang="en-US" sz="3600" b="1" dirty="0" smtClean="0"/>
              <a:t>: Continuous </a:t>
            </a:r>
            <a:r>
              <a:rPr lang="en-US" sz="3600" b="1" dirty="0"/>
              <a:t>24 hours treatment</a:t>
            </a:r>
          </a:p>
          <a:p>
            <a:pPr marL="109728" indent="0">
              <a:buNone/>
            </a:pPr>
            <a:endParaRPr lang="en-US" sz="3600" b="1" dirty="0">
              <a:solidFill>
                <a:srgbClr val="C00000"/>
              </a:solidFill>
            </a:endParaRPr>
          </a:p>
          <a:p>
            <a:pPr marL="109728" indent="0">
              <a:buNone/>
            </a:pPr>
            <a:r>
              <a:rPr lang="en-US" sz="3600" b="1" dirty="0">
                <a:solidFill>
                  <a:srgbClr val="C00000"/>
                </a:solidFill>
              </a:rPr>
              <a:t>U</a:t>
            </a:r>
            <a:r>
              <a:rPr lang="en-US" sz="3600" b="1" dirty="0" smtClean="0"/>
              <a:t>: Unlimited </a:t>
            </a:r>
            <a:r>
              <a:rPr lang="en-US" sz="3600" b="1" dirty="0"/>
              <a:t>Fluid and Waste Removal &amp; unlimited alimentation</a:t>
            </a:r>
          </a:p>
          <a:p>
            <a:pPr marL="109728" indent="0">
              <a:buNone/>
            </a:pPr>
            <a:endParaRPr lang="en-US" sz="3600" b="1" dirty="0">
              <a:solidFill>
                <a:srgbClr val="C00000"/>
              </a:solidFill>
            </a:endParaRPr>
          </a:p>
          <a:p>
            <a:pPr marL="109728" indent="0">
              <a:buNone/>
            </a:pPr>
            <a:r>
              <a:rPr lang="en-US" sz="3600" b="1" dirty="0">
                <a:solidFill>
                  <a:srgbClr val="C00000"/>
                </a:solidFill>
              </a:rPr>
              <a:t>T</a:t>
            </a:r>
            <a:r>
              <a:rPr lang="en-US" sz="3600" b="1" dirty="0"/>
              <a:t>: Team Work</a:t>
            </a:r>
          </a:p>
          <a:p>
            <a:pPr marL="109728" indent="0">
              <a:buNone/>
            </a:pPr>
            <a:endParaRPr lang="en-US" sz="3600" b="1" dirty="0">
              <a:solidFill>
                <a:srgbClr val="C00000"/>
              </a:solidFill>
            </a:endParaRPr>
          </a:p>
          <a:p>
            <a:pPr marL="109728" indent="0">
              <a:buNone/>
            </a:pPr>
            <a:r>
              <a:rPr lang="en-US" sz="3600" b="1" dirty="0">
                <a:solidFill>
                  <a:srgbClr val="C00000"/>
                </a:solidFill>
              </a:rPr>
              <a:t>E</a:t>
            </a:r>
            <a:r>
              <a:rPr lang="en-US" sz="3600" b="1" dirty="0"/>
              <a:t>: Elimination of Septic </a:t>
            </a:r>
            <a:r>
              <a:rPr lang="en-US" sz="3600" b="1" dirty="0" smtClean="0"/>
              <a:t>Mediators (Possible)</a:t>
            </a:r>
            <a:endParaRPr lang="en-US" sz="3600" b="1" dirty="0"/>
          </a:p>
          <a:p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51" b="98952" l="69150" r="966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288" t="-58"/>
          <a:stretch/>
        </p:blipFill>
        <p:spPr>
          <a:xfrm>
            <a:off x="8771238" y="3602710"/>
            <a:ext cx="1905001" cy="310323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B51-B4C9-4E9C-BD3A-CCE73FD9D505}" type="slidenum">
              <a:rPr lang="en-US" smtClean="0"/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02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B51-B4C9-4E9C-BD3A-CCE73FD9D505}" type="slidenum">
              <a:rPr lang="en-US" smtClean="0"/>
              <a:t>38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56" y="3913507"/>
            <a:ext cx="2747359" cy="27240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300" y="119744"/>
            <a:ext cx="2896102" cy="1927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289241"/>
            <a:ext cx="3639230" cy="22496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518" y="2296566"/>
            <a:ext cx="2730313" cy="18168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09" y="325663"/>
            <a:ext cx="3157766" cy="31577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913" y="303891"/>
            <a:ext cx="3568121" cy="249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4256850" y="2960915"/>
            <a:ext cx="3457183" cy="954107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Thank You</a:t>
            </a:r>
          </a:p>
          <a:p>
            <a:pPr algn="ctr"/>
            <a:r>
              <a:rPr lang="en-US" sz="2800" b="1" dirty="0" smtClean="0"/>
              <a:t>Welcome to Lebanon</a:t>
            </a:r>
            <a:endParaRPr lang="en-US" sz="28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98" y="4073096"/>
            <a:ext cx="4130633" cy="24658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2345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Initiating Renal </a:t>
            </a:r>
            <a:r>
              <a:rPr lang="en-US" b="1" dirty="0"/>
              <a:t>R</a:t>
            </a:r>
            <a:r>
              <a:rPr lang="en-US" b="1" dirty="0" smtClean="0"/>
              <a:t>eplacement Therapy in ICU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772401" cy="4351338"/>
          </a:xfrm>
        </p:spPr>
        <p:txBody>
          <a:bodyPr>
            <a:normAutofit fontScale="92500"/>
          </a:bodyPr>
          <a:lstStyle/>
          <a:p>
            <a:r>
              <a:rPr lang="en-US" sz="3600" dirty="0" smtClean="0"/>
              <a:t>Avoid intra-dialytic hypotension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Decrease the need for long term dialysis</a:t>
            </a:r>
          </a:p>
          <a:p>
            <a:endParaRPr lang="en-US" sz="3600" dirty="0" smtClean="0"/>
          </a:p>
          <a:p>
            <a:r>
              <a:rPr lang="en-US" sz="3600" dirty="0" smtClean="0"/>
              <a:t>Decrease ICU length of stay</a:t>
            </a:r>
          </a:p>
          <a:p>
            <a:endParaRPr lang="en-US" sz="3600" dirty="0" smtClean="0"/>
          </a:p>
          <a:p>
            <a:r>
              <a:rPr lang="en-US" sz="3600" dirty="0" smtClean="0"/>
              <a:t>Decrease Mortality</a:t>
            </a:r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423" y="2677885"/>
            <a:ext cx="2473956" cy="349907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B51-B4C9-4E9C-BD3A-CCE73FD9D505}" type="slidenum">
              <a:rPr lang="en-US" smtClean="0"/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9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CRRT Modalities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B51-B4C9-4E9C-BD3A-CCE73FD9D505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944" y="0"/>
            <a:ext cx="2010056" cy="199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82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38943" y="500743"/>
            <a:ext cx="8948057" cy="1393371"/>
          </a:xfrm>
        </p:spPr>
        <p:txBody>
          <a:bodyPr>
            <a:normAutofit/>
          </a:bodyPr>
          <a:lstStyle/>
          <a:p>
            <a:r>
              <a:rPr lang="en-US" dirty="0"/>
              <a:t>Basic Concepts of Dialysis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b="1" dirty="0"/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sz="quarter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2" r="50000" b="4711"/>
          <a:stretch/>
        </p:blipFill>
        <p:spPr>
          <a:xfrm>
            <a:off x="2145281" y="2743201"/>
            <a:ext cx="4041775" cy="3712239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878" y="5410201"/>
            <a:ext cx="2916973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432" y="3429000"/>
            <a:ext cx="4164419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15886" y="1153886"/>
            <a:ext cx="6216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+mj-lt"/>
              </a:rPr>
              <a:t>Diffusive Clearance</a:t>
            </a:r>
            <a:endParaRPr lang="en-US" sz="4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B51-B4C9-4E9C-BD3A-CCE73FD9D505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NEED REF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21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86" y="696686"/>
            <a:ext cx="10047514" cy="994002"/>
          </a:xfrm>
        </p:spPr>
        <p:txBody>
          <a:bodyPr>
            <a:noAutofit/>
          </a:bodyPr>
          <a:lstStyle/>
          <a:p>
            <a:r>
              <a:rPr lang="en-US" dirty="0"/>
              <a:t>Basic Concepts of Dialysis:</a:t>
            </a:r>
            <a:br>
              <a:rPr lang="en-US" dirty="0"/>
            </a:br>
            <a:r>
              <a:rPr lang="en-US" sz="4000" b="1" dirty="0" smtClean="0">
                <a:solidFill>
                  <a:srgbClr val="002060"/>
                </a:solidFill>
              </a:rPr>
              <a:t>Convective Clearance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30043" y="3099857"/>
            <a:ext cx="4409722" cy="1810836"/>
          </a:xfrm>
          <a:prstGeom prst="rect">
            <a:avLst/>
          </a:prstGeom>
        </p:spPr>
      </p:pic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4"/>
          <a:stretch/>
        </p:blipFill>
        <p:spPr bwMode="auto">
          <a:xfrm>
            <a:off x="1739469" y="2598150"/>
            <a:ext cx="4038600" cy="339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22777" y="5269468"/>
            <a:ext cx="192418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Replacement Fluid</a:t>
            </a:r>
          </a:p>
        </p:txBody>
      </p:sp>
      <p:sp>
        <p:nvSpPr>
          <p:cNvPr id="4" name="Bent Arrow 3"/>
          <p:cNvSpPr/>
          <p:nvPr/>
        </p:nvSpPr>
        <p:spPr>
          <a:xfrm>
            <a:off x="7175500" y="4724400"/>
            <a:ext cx="685800" cy="9144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B51-B4C9-4E9C-BD3A-CCE73FD9D505}" type="slidenum">
              <a:rPr lang="en-US" smtClean="0"/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6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8686800" cy="1752600"/>
          </a:xfrm>
        </p:spPr>
        <p:txBody>
          <a:bodyPr/>
          <a:lstStyle/>
          <a:p>
            <a:r>
              <a:rPr lang="en-US" dirty="0" smtClean="0"/>
              <a:t>Modalities of CRRT:</a:t>
            </a:r>
            <a:br>
              <a:rPr lang="en-US" dirty="0" smtClean="0"/>
            </a:br>
            <a:r>
              <a:rPr lang="en-US" sz="2800" dirty="0">
                <a:solidFill>
                  <a:srgbClr val="C00000"/>
                </a:solidFill>
              </a:rPr>
              <a:t>S</a:t>
            </a:r>
            <a:r>
              <a:rPr lang="en-US" sz="2800" dirty="0"/>
              <a:t>low </a:t>
            </a:r>
            <a:r>
              <a:rPr lang="en-US" sz="2800" dirty="0">
                <a:solidFill>
                  <a:srgbClr val="C00000"/>
                </a:solidFill>
              </a:rPr>
              <a:t>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ontinuous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C00000"/>
                </a:solidFill>
              </a:rPr>
              <a:t>U</a:t>
            </a:r>
            <a:r>
              <a:rPr lang="en-US" sz="2800" dirty="0">
                <a:solidFill>
                  <a:srgbClr val="002060"/>
                </a:solidFill>
              </a:rPr>
              <a:t>ltra-</a:t>
            </a:r>
            <a:r>
              <a:rPr lang="en-US" sz="2800" dirty="0">
                <a:solidFill>
                  <a:srgbClr val="C00000"/>
                </a:solidFill>
              </a:rPr>
              <a:t>F</a:t>
            </a:r>
            <a:r>
              <a:rPr lang="en-US" sz="2800" dirty="0">
                <a:solidFill>
                  <a:srgbClr val="002060"/>
                </a:solidFill>
              </a:rPr>
              <a:t>iltration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648200" y="3433374"/>
          <a:ext cx="6019800" cy="973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1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3015">
                <a:tc>
                  <a:txBody>
                    <a:bodyPr/>
                    <a:lstStyle/>
                    <a:p>
                      <a:r>
                        <a:rPr lang="en-US" dirty="0" smtClean="0"/>
                        <a:t>Modality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Dialysate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Replacement  Fluid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Urea Clearance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648200" y="4415014"/>
          <a:ext cx="6019800" cy="389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1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206">
                <a:tc>
                  <a:txBody>
                    <a:bodyPr/>
                    <a:lstStyle/>
                    <a:p>
                      <a:r>
                        <a:rPr lang="en-US" dirty="0" smtClean="0"/>
                        <a:t>SCUF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902" y="2209800"/>
            <a:ext cx="2895600" cy="441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64898" y="6620228"/>
            <a:ext cx="27547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Courtesy of </a:t>
            </a:r>
            <a:r>
              <a:rPr lang="en-US" sz="1050" dirty="0" err="1"/>
              <a:t>Dr</a:t>
            </a:r>
            <a:r>
              <a:rPr lang="en-US" sz="1050" dirty="0"/>
              <a:t> . Ashita Tolwani-UAB</a:t>
            </a:r>
          </a:p>
        </p:txBody>
      </p:sp>
      <p:graphicFrame>
        <p:nvGraphicFramePr>
          <p:cNvPr id="12" name="Diagram 11"/>
          <p:cNvGraphicFramePr/>
          <p:nvPr>
            <p:extLst/>
          </p:nvPr>
        </p:nvGraphicFramePr>
        <p:xfrm>
          <a:off x="4953000" y="0"/>
          <a:ext cx="5715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Oval 12"/>
          <p:cNvSpPr/>
          <p:nvPr/>
        </p:nvSpPr>
        <p:spPr>
          <a:xfrm>
            <a:off x="5105400" y="2428298"/>
            <a:ext cx="1066800" cy="533400"/>
          </a:xfrm>
          <a:prstGeom prst="ellipse">
            <a:avLst/>
          </a:prstGeom>
          <a:noFill/>
          <a:ln w="57150">
            <a:solidFill>
              <a:srgbClr val="BA52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B51-B4C9-4E9C-BD3A-CCE73FD9D505}" type="slidenum">
              <a:rPr lang="en-US" smtClean="0"/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7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/>
          </p:nvPr>
        </p:nvGraphicFramePr>
        <p:xfrm>
          <a:off x="4953000" y="0"/>
          <a:ext cx="5715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4648200" y="3363826"/>
          <a:ext cx="6019800" cy="973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1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3015">
                <a:tc>
                  <a:txBody>
                    <a:bodyPr/>
                    <a:lstStyle/>
                    <a:p>
                      <a:r>
                        <a:rPr lang="en-US" dirty="0" smtClean="0"/>
                        <a:t>Modality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Dialysate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Replacement  Fluid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Urea Clearance 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648200" y="4336840"/>
          <a:ext cx="6019800" cy="389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1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206">
                <a:tc>
                  <a:txBody>
                    <a:bodyPr/>
                    <a:lstStyle/>
                    <a:p>
                      <a:r>
                        <a:rPr lang="en-US" dirty="0" smtClean="0"/>
                        <a:t>SCUF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648200" y="4648200"/>
          <a:ext cx="6019800" cy="381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98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14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/>
                        <a:t>CVVHD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yes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++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9"/>
          <a:stretch/>
        </p:blipFill>
        <p:spPr bwMode="auto">
          <a:xfrm>
            <a:off x="1713998" y="2085610"/>
            <a:ext cx="2807898" cy="453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629400" y="2514600"/>
            <a:ext cx="1066800" cy="457200"/>
          </a:xfrm>
          <a:prstGeom prst="ellipse">
            <a:avLst/>
          </a:prstGeom>
          <a:noFill/>
          <a:ln w="57150">
            <a:solidFill>
              <a:srgbClr val="BA52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8686800" cy="1752600"/>
          </a:xfrm>
        </p:spPr>
        <p:txBody>
          <a:bodyPr/>
          <a:lstStyle/>
          <a:p>
            <a:r>
              <a:rPr lang="en-US" dirty="0" smtClean="0"/>
              <a:t>Modalities of CRRT:</a:t>
            </a:r>
            <a:br>
              <a:rPr lang="en-US" dirty="0" smtClean="0"/>
            </a:br>
            <a:r>
              <a:rPr lang="en-US" sz="2400" dirty="0">
                <a:solidFill>
                  <a:srgbClr val="C00000"/>
                </a:solidFill>
              </a:rPr>
              <a:t>C</a:t>
            </a:r>
            <a:r>
              <a:rPr lang="en-US" sz="2400" dirty="0">
                <a:solidFill>
                  <a:srgbClr val="002060"/>
                </a:solidFill>
              </a:rPr>
              <a:t>ontinuous </a:t>
            </a:r>
            <a:r>
              <a:rPr lang="en-US" sz="2400" dirty="0" err="1">
                <a:solidFill>
                  <a:srgbClr val="C00000"/>
                </a:solidFill>
              </a:rPr>
              <a:t>V</a:t>
            </a:r>
            <a:r>
              <a:rPr lang="en-US" sz="2400" dirty="0" err="1">
                <a:solidFill>
                  <a:srgbClr val="002060"/>
                </a:solidFill>
              </a:rPr>
              <a:t>eno</a:t>
            </a:r>
            <a:r>
              <a:rPr lang="en-US" sz="2400" dirty="0">
                <a:solidFill>
                  <a:srgbClr val="002060"/>
                </a:solidFill>
              </a:rPr>
              <a:t>-</a:t>
            </a:r>
            <a:r>
              <a:rPr lang="en-US" sz="2400" dirty="0">
                <a:solidFill>
                  <a:srgbClr val="C00000"/>
                </a:solidFill>
              </a:rPr>
              <a:t>V</a:t>
            </a:r>
            <a:r>
              <a:rPr lang="en-US" sz="2400" dirty="0">
                <a:solidFill>
                  <a:srgbClr val="002060"/>
                </a:solidFill>
              </a:rPr>
              <a:t>enous </a:t>
            </a:r>
            <a:r>
              <a:rPr lang="en-US" sz="2400" dirty="0">
                <a:solidFill>
                  <a:srgbClr val="C00000"/>
                </a:solidFill>
              </a:rPr>
              <a:t>H</a:t>
            </a:r>
            <a:r>
              <a:rPr lang="en-US" sz="2400" dirty="0">
                <a:solidFill>
                  <a:srgbClr val="002060"/>
                </a:solidFill>
              </a:rPr>
              <a:t>emo</a:t>
            </a:r>
            <a:r>
              <a:rPr lang="en-US" sz="2400" dirty="0">
                <a:solidFill>
                  <a:srgbClr val="C00000"/>
                </a:solidFill>
              </a:rPr>
              <a:t>d</a:t>
            </a:r>
            <a:r>
              <a:rPr lang="en-US" sz="2400" dirty="0">
                <a:solidFill>
                  <a:srgbClr val="002060"/>
                </a:solidFill>
              </a:rPr>
              <a:t>ialysis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64898" y="6620228"/>
            <a:ext cx="27547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Courtesy of </a:t>
            </a:r>
            <a:r>
              <a:rPr lang="en-US" sz="1050" dirty="0" err="1"/>
              <a:t>Dr</a:t>
            </a:r>
            <a:r>
              <a:rPr lang="en-US" sz="1050" dirty="0"/>
              <a:t> . Ashita Tolwani-UAB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DAB51-B4C9-4E9C-BD3A-CCE73FD9D505}" type="slidenum">
              <a:rPr lang="en-US" smtClean="0"/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6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5012</TotalTime>
  <Words>2600</Words>
  <Application>Microsoft Office PowerPoint</Application>
  <PresentationFormat>Widescreen</PresentationFormat>
  <Paragraphs>404</Paragraphs>
  <Slides>38</Slides>
  <Notes>37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Georgia</vt:lpstr>
      <vt:lpstr>Wingdings</vt:lpstr>
      <vt:lpstr>Office Theme</vt:lpstr>
      <vt:lpstr>CRRT: A “Cute” Dialysis for the Critically Ill</vt:lpstr>
      <vt:lpstr>PowerPoint Presentation</vt:lpstr>
      <vt:lpstr>AKI in ICU</vt:lpstr>
      <vt:lpstr>Initiating Renal Replacement Therapy in ICU</vt:lpstr>
      <vt:lpstr>CRRT Modalities</vt:lpstr>
      <vt:lpstr>Basic Concepts of Dialysis: </vt:lpstr>
      <vt:lpstr>Basic Concepts of Dialysis: Convective Clearance</vt:lpstr>
      <vt:lpstr>Modalities of CRRT: Slow Continuous Ultra-Filtration</vt:lpstr>
      <vt:lpstr>Modalities of CRRT: Continuous Veno-Venous Hemodialysis</vt:lpstr>
      <vt:lpstr>Modalities of CRRT: Continuous Veno-Venous Hemofiltration</vt:lpstr>
      <vt:lpstr>Modalities of CRRT: Continuous Veno-Venous Hemodiafiltration</vt:lpstr>
      <vt:lpstr>Advantages of Continuous Renal Replacement Therapy (CRRT) over Intermittent RRT</vt:lpstr>
      <vt:lpstr>Proposed Advantages of CRRT over IRRT</vt:lpstr>
      <vt:lpstr>PowerPoint Presentation</vt:lpstr>
      <vt:lpstr>Hemodynamic Stability</vt:lpstr>
      <vt:lpstr>Hemodynamic In-Stability</vt:lpstr>
      <vt:lpstr>To Remove 3 L in a 60 Kg patient</vt:lpstr>
      <vt:lpstr>Consequences of Intradialytic Hypotension</vt:lpstr>
      <vt:lpstr>Proposed Advantages of CRRT over IRRT</vt:lpstr>
      <vt:lpstr>Avoid Fluctuations in Intracranial Pressure </vt:lpstr>
      <vt:lpstr>Reduction in Serum Osmolality during Each Treatment Modality</vt:lpstr>
      <vt:lpstr>Reduction in Serum Osmolality during Each Treatment Modality </vt:lpstr>
      <vt:lpstr>Reduction in Serum Osmolality during Each Treatment Modality </vt:lpstr>
      <vt:lpstr>Proposed Advantages of CRRT over IRRT</vt:lpstr>
      <vt:lpstr>Survival in Critically ill Patients with Acute Kidney Injury (Program to Improve Care in Acute Renal Disease (PICARD) Study Group)</vt:lpstr>
      <vt:lpstr>Net ultrafiltration intensity and mortality in critically ill patients with fluid overload</vt:lpstr>
      <vt:lpstr>Effect of Dialysis Modality on Fluid Balance: </vt:lpstr>
      <vt:lpstr>Unlimited Alimentation</vt:lpstr>
      <vt:lpstr>Is There a Role for CRRT in SEPSIS?</vt:lpstr>
      <vt:lpstr>High-Dose Versus Conventional-Dose CVVHDF and Patient and Kidney Survival and Cytokine Removal in Sepsis-Associated Acute Kidney Injury: A Randomized Controlled Trial</vt:lpstr>
      <vt:lpstr>High-volume versus standard-volume Haemofiltration for septic shock patients with AKI (IVOIRE study): a multicenter randomized controlled trial</vt:lpstr>
      <vt:lpstr>Is CRRT Nephron Sparing?</vt:lpstr>
      <vt:lpstr>PowerPoint Presentation</vt:lpstr>
      <vt:lpstr>Dialysis Dependence Comparing CRRT and IHD/SLED</vt:lpstr>
      <vt:lpstr>CRRT and Mortality</vt:lpstr>
      <vt:lpstr>In-hospital mortality Comparing CRRT and IHD/SLED  </vt:lpstr>
      <vt:lpstr>A “Cute” Kidney Injury Treatment</vt:lpstr>
      <vt:lpstr>PowerPoint Presentation</vt:lpstr>
    </vt:vector>
  </TitlesOfParts>
  <Company>American University of Beirut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Sahar H. Koubar</dc:creator>
  <cp:lastModifiedBy>Sahar H. Koubar</cp:lastModifiedBy>
  <cp:revision>198</cp:revision>
  <cp:lastPrinted>2019-06-14T15:59:33Z</cp:lastPrinted>
  <dcterms:created xsi:type="dcterms:W3CDTF">2019-03-25T11:04:55Z</dcterms:created>
  <dcterms:modified xsi:type="dcterms:W3CDTF">2019-06-14T16:20:48Z</dcterms:modified>
</cp:coreProperties>
</file>