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29"/>
  </p:notesMasterIdLst>
  <p:sldIdLst>
    <p:sldId id="256" r:id="rId3"/>
    <p:sldId id="283" r:id="rId4"/>
    <p:sldId id="257" r:id="rId5"/>
    <p:sldId id="262" r:id="rId6"/>
    <p:sldId id="263" r:id="rId7"/>
    <p:sldId id="258" r:id="rId8"/>
    <p:sldId id="264" r:id="rId9"/>
    <p:sldId id="267" r:id="rId10"/>
    <p:sldId id="268" r:id="rId11"/>
    <p:sldId id="272" r:id="rId12"/>
    <p:sldId id="265" r:id="rId13"/>
    <p:sldId id="266" r:id="rId14"/>
    <p:sldId id="270" r:id="rId15"/>
    <p:sldId id="271" r:id="rId16"/>
    <p:sldId id="269" r:id="rId17"/>
    <p:sldId id="259" r:id="rId18"/>
    <p:sldId id="273" r:id="rId19"/>
    <p:sldId id="274" r:id="rId20"/>
    <p:sldId id="275" r:id="rId21"/>
    <p:sldId id="276" r:id="rId22"/>
    <p:sldId id="279" r:id="rId23"/>
    <p:sldId id="277" r:id="rId24"/>
    <p:sldId id="278" r:id="rId25"/>
    <p:sldId id="280" r:id="rId26"/>
    <p:sldId id="281"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4646"/>
  </p:normalViewPr>
  <p:slideViewPr>
    <p:cSldViewPr snapToGrid="0" snapToObjects="1">
      <p:cViewPr varScale="1">
        <p:scale>
          <a:sx n="108" d="100"/>
          <a:sy n="108" d="100"/>
        </p:scale>
        <p:origin x="135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EF35F-4B92-AC43-A9A4-B174A1171627}" type="doc">
      <dgm:prSet loTypeId="urn:microsoft.com/office/officeart/2005/8/layout/hierarchy1" loCatId="" qsTypeId="urn:microsoft.com/office/officeart/2005/8/quickstyle/simple1" qsCatId="simple" csTypeId="urn:microsoft.com/office/officeart/2005/8/colors/accent3_2" csCatId="accent3" phldr="1"/>
      <dgm:spPr/>
      <dgm:t>
        <a:bodyPr/>
        <a:lstStyle/>
        <a:p>
          <a:endParaRPr lang="en-US"/>
        </a:p>
      </dgm:t>
    </dgm:pt>
    <dgm:pt modelId="{533416D5-D8B0-A942-91FC-585C9AB50129}">
      <dgm:prSet phldrT="[Text]" custT="1"/>
      <dgm:spPr/>
      <dgm:t>
        <a:bodyPr/>
        <a:lstStyle/>
        <a:p>
          <a:r>
            <a:rPr lang="en-US" sz="2000" dirty="0">
              <a:solidFill>
                <a:schemeClr val="accent6">
                  <a:lumMod val="50000"/>
                </a:schemeClr>
              </a:solidFill>
            </a:rPr>
            <a:t>Age</a:t>
          </a:r>
        </a:p>
      </dgm:t>
    </dgm:pt>
    <dgm:pt modelId="{5FFBD82D-233B-884D-9EFE-B22C66244829}" type="parTrans" cxnId="{B5155F8F-2674-9844-916D-A713EA4BDC15}">
      <dgm:prSet/>
      <dgm:spPr/>
      <dgm:t>
        <a:bodyPr/>
        <a:lstStyle/>
        <a:p>
          <a:endParaRPr lang="en-US"/>
        </a:p>
      </dgm:t>
    </dgm:pt>
    <dgm:pt modelId="{661C3A5F-69A1-7744-8609-9F3E2F03A0AB}" type="sibTrans" cxnId="{B5155F8F-2674-9844-916D-A713EA4BDC15}">
      <dgm:prSet/>
      <dgm:spPr/>
      <dgm:t>
        <a:bodyPr/>
        <a:lstStyle/>
        <a:p>
          <a:endParaRPr lang="en-US"/>
        </a:p>
      </dgm:t>
    </dgm:pt>
    <dgm:pt modelId="{EE0AB60C-8AD0-8142-A3B1-946743B660DA}">
      <dgm:prSet phldrT="[Text]" custT="1"/>
      <dgm:spPr/>
      <dgm:t>
        <a:bodyPr/>
        <a:lstStyle/>
        <a:p>
          <a:r>
            <a:rPr lang="en-US" sz="1500" dirty="0">
              <a:solidFill>
                <a:schemeClr val="accent6">
                  <a:lumMod val="50000"/>
                </a:schemeClr>
              </a:solidFill>
            </a:rPr>
            <a:t>Child/adolescent (birth-18y)</a:t>
          </a:r>
        </a:p>
      </dgm:t>
    </dgm:pt>
    <dgm:pt modelId="{C6CC366A-5FC9-8F4B-A3C0-D80D8EFE7316}" type="parTrans" cxnId="{72FB8535-B32A-5B41-898E-1C8B155A0171}">
      <dgm:prSet/>
      <dgm:spPr/>
      <dgm:t>
        <a:bodyPr/>
        <a:lstStyle/>
        <a:p>
          <a:endParaRPr lang="en-US"/>
        </a:p>
      </dgm:t>
    </dgm:pt>
    <dgm:pt modelId="{2254182D-0F47-A141-B52D-78713A34316D}" type="sibTrans" cxnId="{72FB8535-B32A-5B41-898E-1C8B155A0171}">
      <dgm:prSet/>
      <dgm:spPr/>
      <dgm:t>
        <a:bodyPr/>
        <a:lstStyle/>
        <a:p>
          <a:endParaRPr lang="en-US"/>
        </a:p>
      </dgm:t>
    </dgm:pt>
    <dgm:pt modelId="{C3BD58BF-401B-0646-A7CB-C488000011AA}">
      <dgm:prSet phldrT="[Text]" custT="1"/>
      <dgm:spPr/>
      <dgm:t>
        <a:bodyPr/>
        <a:lstStyle/>
        <a:p>
          <a:r>
            <a:rPr lang="en-US" sz="1500" dirty="0">
              <a:solidFill>
                <a:schemeClr val="accent6">
                  <a:lumMod val="50000"/>
                </a:schemeClr>
              </a:solidFill>
            </a:rPr>
            <a:t>Young adult </a:t>
          </a:r>
        </a:p>
        <a:p>
          <a:r>
            <a:rPr lang="en-US" sz="1500" dirty="0">
              <a:solidFill>
                <a:schemeClr val="accent6">
                  <a:lumMod val="50000"/>
                </a:schemeClr>
              </a:solidFill>
            </a:rPr>
            <a:t>(19-39y)</a:t>
          </a:r>
        </a:p>
      </dgm:t>
    </dgm:pt>
    <dgm:pt modelId="{D5928DF7-EBAF-C844-9A50-5B4618A07323}" type="parTrans" cxnId="{D5B29709-47C4-7F4B-B1E1-8B9450C4CB6E}">
      <dgm:prSet/>
      <dgm:spPr/>
      <dgm:t>
        <a:bodyPr/>
        <a:lstStyle/>
        <a:p>
          <a:endParaRPr lang="en-US"/>
        </a:p>
      </dgm:t>
    </dgm:pt>
    <dgm:pt modelId="{43975450-A5F5-A640-809F-A83E783ABF44}" type="sibTrans" cxnId="{D5B29709-47C4-7F4B-B1E1-8B9450C4CB6E}">
      <dgm:prSet/>
      <dgm:spPr/>
      <dgm:t>
        <a:bodyPr/>
        <a:lstStyle/>
        <a:p>
          <a:endParaRPr lang="en-US"/>
        </a:p>
      </dgm:t>
    </dgm:pt>
    <dgm:pt modelId="{9CFABB94-F1AA-614F-A2EA-E47D7000103E}">
      <dgm:prSet custT="1"/>
      <dgm:spPr/>
      <dgm:t>
        <a:bodyPr/>
        <a:lstStyle/>
        <a:p>
          <a:r>
            <a:rPr lang="en-US" sz="1500" dirty="0">
              <a:solidFill>
                <a:schemeClr val="accent6">
                  <a:lumMod val="50000"/>
                </a:schemeClr>
              </a:solidFill>
            </a:rPr>
            <a:t>Middle-aged adult (40-64y)</a:t>
          </a:r>
        </a:p>
      </dgm:t>
    </dgm:pt>
    <dgm:pt modelId="{03CF5E44-FB72-AD4D-93E6-B41011BF03A2}" type="parTrans" cxnId="{9AADD460-9BA1-054E-A5D9-0086E922199A}">
      <dgm:prSet/>
      <dgm:spPr/>
      <dgm:t>
        <a:bodyPr/>
        <a:lstStyle/>
        <a:p>
          <a:endParaRPr lang="en-US"/>
        </a:p>
      </dgm:t>
    </dgm:pt>
    <dgm:pt modelId="{3990C44B-9CF1-0E4A-8A5D-C0FFF42BAA37}" type="sibTrans" cxnId="{9AADD460-9BA1-054E-A5D9-0086E922199A}">
      <dgm:prSet/>
      <dgm:spPr/>
      <dgm:t>
        <a:bodyPr/>
        <a:lstStyle/>
        <a:p>
          <a:endParaRPr lang="en-US"/>
        </a:p>
      </dgm:t>
    </dgm:pt>
    <dgm:pt modelId="{4CF0ADE9-79B9-404D-B117-DEEBC292B93B}">
      <dgm:prSet custT="1"/>
      <dgm:spPr/>
      <dgm:t>
        <a:bodyPr/>
        <a:lstStyle/>
        <a:p>
          <a:r>
            <a:rPr lang="en-US" sz="1500" dirty="0">
              <a:solidFill>
                <a:schemeClr val="accent6">
                  <a:lumMod val="50000"/>
                </a:schemeClr>
              </a:solidFill>
            </a:rPr>
            <a:t>Older adult </a:t>
          </a:r>
        </a:p>
        <a:p>
          <a:r>
            <a:rPr lang="en-US" sz="1500" dirty="0">
              <a:solidFill>
                <a:schemeClr val="accent6">
                  <a:lumMod val="50000"/>
                </a:schemeClr>
              </a:solidFill>
            </a:rPr>
            <a:t>(&gt;65y)</a:t>
          </a:r>
        </a:p>
      </dgm:t>
    </dgm:pt>
    <dgm:pt modelId="{F4E31C2E-1C07-5F44-8E67-D11E9D45AB31}" type="parTrans" cxnId="{6D5BB15A-EE87-A543-9C1B-E2F2477301CE}">
      <dgm:prSet/>
      <dgm:spPr/>
      <dgm:t>
        <a:bodyPr/>
        <a:lstStyle/>
        <a:p>
          <a:endParaRPr lang="en-US"/>
        </a:p>
      </dgm:t>
    </dgm:pt>
    <dgm:pt modelId="{2B9CF0BA-6469-4444-8881-14DB44A628FE}" type="sibTrans" cxnId="{6D5BB15A-EE87-A543-9C1B-E2F2477301CE}">
      <dgm:prSet/>
      <dgm:spPr/>
      <dgm:t>
        <a:bodyPr/>
        <a:lstStyle/>
        <a:p>
          <a:endParaRPr lang="en-US"/>
        </a:p>
      </dgm:t>
    </dgm:pt>
    <dgm:pt modelId="{AC24A8D0-139D-DB4D-AF79-E4AD190817BE}">
      <dgm:prSet custT="1"/>
      <dgm:spPr/>
      <dgm:t>
        <a:bodyPr/>
        <a:lstStyle/>
        <a:p>
          <a:pPr>
            <a:buFont typeface="Arial" panose="020B0604020202020204" pitchFamily="34" charset="0"/>
            <a:buChar char="•"/>
          </a:pPr>
          <a:r>
            <a:rPr lang="en-US" sz="1300" b="1" dirty="0">
              <a:solidFill>
                <a:srgbClr val="0070C0"/>
              </a:solidFill>
            </a:rPr>
            <a:t>Renal parenchymal disease</a:t>
          </a:r>
        </a:p>
        <a:p>
          <a:pPr>
            <a:buNone/>
          </a:pPr>
          <a:r>
            <a:rPr lang="en-US" sz="1300" dirty="0"/>
            <a:t>Coarctation of the aorta</a:t>
          </a:r>
        </a:p>
      </dgm:t>
    </dgm:pt>
    <dgm:pt modelId="{7D1D9012-D03C-644F-9E85-F8584BEA8CD3}" type="parTrans" cxnId="{26FED190-41C3-1346-80C5-BEDDFCBA36B4}">
      <dgm:prSet/>
      <dgm:spPr/>
      <dgm:t>
        <a:bodyPr/>
        <a:lstStyle/>
        <a:p>
          <a:endParaRPr lang="en-US"/>
        </a:p>
      </dgm:t>
    </dgm:pt>
    <dgm:pt modelId="{2D2BFA96-3B02-6641-80ED-6CF3D8203554}" type="sibTrans" cxnId="{26FED190-41C3-1346-80C5-BEDDFCBA36B4}">
      <dgm:prSet/>
      <dgm:spPr/>
      <dgm:t>
        <a:bodyPr/>
        <a:lstStyle/>
        <a:p>
          <a:endParaRPr lang="en-US"/>
        </a:p>
      </dgm:t>
    </dgm:pt>
    <dgm:pt modelId="{59922B2C-5E47-164E-AFC4-33E8F7437D41}">
      <dgm:prSet custT="1"/>
      <dgm:spPr/>
      <dgm:t>
        <a:bodyPr/>
        <a:lstStyle/>
        <a:p>
          <a:r>
            <a:rPr lang="en-US" sz="1300" dirty="0"/>
            <a:t>Thyroid dysfunction</a:t>
          </a:r>
        </a:p>
        <a:p>
          <a:r>
            <a:rPr lang="en-US" sz="1300" dirty="0"/>
            <a:t>RAS 2ary to fibromuscular dysplasia</a:t>
          </a:r>
        </a:p>
      </dgm:t>
    </dgm:pt>
    <dgm:pt modelId="{0CDBD9AE-73DB-9749-AEA5-44F3148BC8AE}" type="parTrans" cxnId="{172078ED-348F-004C-A0DE-D113D352D775}">
      <dgm:prSet/>
      <dgm:spPr/>
      <dgm:t>
        <a:bodyPr/>
        <a:lstStyle/>
        <a:p>
          <a:endParaRPr lang="en-US"/>
        </a:p>
      </dgm:t>
    </dgm:pt>
    <dgm:pt modelId="{A4220907-269D-A04C-B3CE-8E519BF253E0}" type="sibTrans" cxnId="{172078ED-348F-004C-A0DE-D113D352D775}">
      <dgm:prSet/>
      <dgm:spPr/>
      <dgm:t>
        <a:bodyPr/>
        <a:lstStyle/>
        <a:p>
          <a:endParaRPr lang="en-US"/>
        </a:p>
      </dgm:t>
    </dgm:pt>
    <dgm:pt modelId="{C352FD01-951C-CF4A-B01E-9DEFC6483A51}">
      <dgm:prSet custT="1"/>
      <dgm:spPr/>
      <dgm:t>
        <a:bodyPr/>
        <a:lstStyle/>
        <a:p>
          <a:r>
            <a:rPr lang="en-US" sz="1300" b="1" dirty="0">
              <a:solidFill>
                <a:srgbClr val="0070C0"/>
              </a:solidFill>
            </a:rPr>
            <a:t>Hyperaldosteronism</a:t>
          </a:r>
        </a:p>
        <a:p>
          <a:r>
            <a:rPr lang="en-US" sz="1300" b="1" dirty="0">
              <a:solidFill>
                <a:srgbClr val="0070C0"/>
              </a:solidFill>
            </a:rPr>
            <a:t>OSA</a:t>
          </a:r>
        </a:p>
        <a:p>
          <a:r>
            <a:rPr lang="en-US" sz="1300" dirty="0"/>
            <a:t>Cushing</a:t>
          </a:r>
        </a:p>
        <a:p>
          <a:r>
            <a:rPr lang="en-US" sz="1300" dirty="0"/>
            <a:t>Pheochromocytoma</a:t>
          </a:r>
        </a:p>
      </dgm:t>
    </dgm:pt>
    <dgm:pt modelId="{A136A75B-A51F-0E48-AA24-151E6C5A9346}" type="parTrans" cxnId="{13503BAE-7F8C-C043-A4EE-76BCE4A11744}">
      <dgm:prSet/>
      <dgm:spPr/>
      <dgm:t>
        <a:bodyPr/>
        <a:lstStyle/>
        <a:p>
          <a:endParaRPr lang="en-US"/>
        </a:p>
      </dgm:t>
    </dgm:pt>
    <dgm:pt modelId="{EDA5FD40-5889-6941-9B2B-081820DC7C75}" type="sibTrans" cxnId="{13503BAE-7F8C-C043-A4EE-76BCE4A11744}">
      <dgm:prSet/>
      <dgm:spPr/>
      <dgm:t>
        <a:bodyPr/>
        <a:lstStyle/>
        <a:p>
          <a:endParaRPr lang="en-US"/>
        </a:p>
      </dgm:t>
    </dgm:pt>
    <dgm:pt modelId="{FF7ACF64-B61C-FE4A-9F8B-D38EBBBBE30B}">
      <dgm:prSet custT="1"/>
      <dgm:spPr/>
      <dgm:t>
        <a:bodyPr/>
        <a:lstStyle/>
        <a:p>
          <a:r>
            <a:rPr lang="en-US" sz="1300" b="1" dirty="0">
              <a:solidFill>
                <a:srgbClr val="0070C0"/>
              </a:solidFill>
            </a:rPr>
            <a:t>RAS 2ary to atherosclerosis</a:t>
          </a:r>
        </a:p>
        <a:p>
          <a:r>
            <a:rPr lang="en-US" sz="1300" b="1" dirty="0">
              <a:solidFill>
                <a:srgbClr val="0070C0"/>
              </a:solidFill>
            </a:rPr>
            <a:t>CKD</a:t>
          </a:r>
        </a:p>
      </dgm:t>
    </dgm:pt>
    <dgm:pt modelId="{6E934471-6BE2-F64F-A302-06294DEBC3C5}" type="parTrans" cxnId="{D01BD0EB-40A2-AF40-AB6D-B168E693DC3B}">
      <dgm:prSet/>
      <dgm:spPr/>
      <dgm:t>
        <a:bodyPr/>
        <a:lstStyle/>
        <a:p>
          <a:endParaRPr lang="en-US"/>
        </a:p>
      </dgm:t>
    </dgm:pt>
    <dgm:pt modelId="{5B4EEB37-35B3-E44E-AFB9-92C736F1A17A}" type="sibTrans" cxnId="{D01BD0EB-40A2-AF40-AB6D-B168E693DC3B}">
      <dgm:prSet/>
      <dgm:spPr/>
      <dgm:t>
        <a:bodyPr/>
        <a:lstStyle/>
        <a:p>
          <a:endParaRPr lang="en-US"/>
        </a:p>
      </dgm:t>
    </dgm:pt>
    <dgm:pt modelId="{4A8B693F-E3E2-DA47-91F4-9B671BF12976}" type="pres">
      <dgm:prSet presAssocID="{668EF35F-4B92-AC43-A9A4-B174A1171627}" presName="hierChild1" presStyleCnt="0">
        <dgm:presLayoutVars>
          <dgm:chPref val="1"/>
          <dgm:dir/>
          <dgm:animOne val="branch"/>
          <dgm:animLvl val="lvl"/>
          <dgm:resizeHandles/>
        </dgm:presLayoutVars>
      </dgm:prSet>
      <dgm:spPr/>
    </dgm:pt>
    <dgm:pt modelId="{175F766B-D39A-334E-8DD9-98B79934ACD3}" type="pres">
      <dgm:prSet presAssocID="{533416D5-D8B0-A942-91FC-585C9AB50129}" presName="hierRoot1" presStyleCnt="0"/>
      <dgm:spPr/>
    </dgm:pt>
    <dgm:pt modelId="{785FED60-C5E8-6541-B9F8-E6033203096C}" type="pres">
      <dgm:prSet presAssocID="{533416D5-D8B0-A942-91FC-585C9AB50129}" presName="composite" presStyleCnt="0"/>
      <dgm:spPr/>
    </dgm:pt>
    <dgm:pt modelId="{777A0750-40CD-424B-879B-4607FB002F92}" type="pres">
      <dgm:prSet presAssocID="{533416D5-D8B0-A942-91FC-585C9AB50129}" presName="background" presStyleLbl="node0" presStyleIdx="0" presStyleCnt="1"/>
      <dgm:spPr/>
    </dgm:pt>
    <dgm:pt modelId="{CDC2F40E-4079-8D46-90F1-A15D930083A7}" type="pres">
      <dgm:prSet presAssocID="{533416D5-D8B0-A942-91FC-585C9AB50129}" presName="text" presStyleLbl="fgAcc0" presStyleIdx="0" presStyleCnt="1">
        <dgm:presLayoutVars>
          <dgm:chPref val="3"/>
        </dgm:presLayoutVars>
      </dgm:prSet>
      <dgm:spPr/>
    </dgm:pt>
    <dgm:pt modelId="{2DA50C7E-D5F6-B44B-85C6-7A52BEEEE52C}" type="pres">
      <dgm:prSet presAssocID="{533416D5-D8B0-A942-91FC-585C9AB50129}" presName="hierChild2" presStyleCnt="0"/>
      <dgm:spPr/>
    </dgm:pt>
    <dgm:pt modelId="{EF322B7C-8DC5-B742-97AC-C834AB8CE830}" type="pres">
      <dgm:prSet presAssocID="{C6CC366A-5FC9-8F4B-A3C0-D80D8EFE7316}" presName="Name10" presStyleLbl="parChTrans1D2" presStyleIdx="0" presStyleCnt="4"/>
      <dgm:spPr/>
    </dgm:pt>
    <dgm:pt modelId="{D3B425EA-EE87-244B-AB10-89326D7B19AF}" type="pres">
      <dgm:prSet presAssocID="{EE0AB60C-8AD0-8142-A3B1-946743B660DA}" presName="hierRoot2" presStyleCnt="0"/>
      <dgm:spPr/>
    </dgm:pt>
    <dgm:pt modelId="{D1594D99-5DFA-CA43-907E-F5ADD587E037}" type="pres">
      <dgm:prSet presAssocID="{EE0AB60C-8AD0-8142-A3B1-946743B660DA}" presName="composite2" presStyleCnt="0"/>
      <dgm:spPr/>
    </dgm:pt>
    <dgm:pt modelId="{3838017E-C81D-4943-A329-B0A4A04B4B64}" type="pres">
      <dgm:prSet presAssocID="{EE0AB60C-8AD0-8142-A3B1-946743B660DA}" presName="background2" presStyleLbl="node2" presStyleIdx="0" presStyleCnt="4"/>
      <dgm:spPr/>
    </dgm:pt>
    <dgm:pt modelId="{E1DF7A15-A54B-7042-94EA-D03615E3C339}" type="pres">
      <dgm:prSet presAssocID="{EE0AB60C-8AD0-8142-A3B1-946743B660DA}" presName="text2" presStyleLbl="fgAcc2" presStyleIdx="0" presStyleCnt="4">
        <dgm:presLayoutVars>
          <dgm:chPref val="3"/>
        </dgm:presLayoutVars>
      </dgm:prSet>
      <dgm:spPr/>
    </dgm:pt>
    <dgm:pt modelId="{3B627CFE-E6A7-B743-8445-26F0ACCEE36F}" type="pres">
      <dgm:prSet presAssocID="{EE0AB60C-8AD0-8142-A3B1-946743B660DA}" presName="hierChild3" presStyleCnt="0"/>
      <dgm:spPr/>
    </dgm:pt>
    <dgm:pt modelId="{55D7AEAC-1C40-B34A-8C54-F21A4D7D8502}" type="pres">
      <dgm:prSet presAssocID="{7D1D9012-D03C-644F-9E85-F8584BEA8CD3}" presName="Name17" presStyleLbl="parChTrans1D3" presStyleIdx="0" presStyleCnt="4"/>
      <dgm:spPr/>
    </dgm:pt>
    <dgm:pt modelId="{94DA3E2B-BAEE-E847-8221-ADC024D3E392}" type="pres">
      <dgm:prSet presAssocID="{AC24A8D0-139D-DB4D-AF79-E4AD190817BE}" presName="hierRoot3" presStyleCnt="0"/>
      <dgm:spPr/>
    </dgm:pt>
    <dgm:pt modelId="{1171FDEB-D5F0-2248-94BB-6F40388AA597}" type="pres">
      <dgm:prSet presAssocID="{AC24A8D0-139D-DB4D-AF79-E4AD190817BE}" presName="composite3" presStyleCnt="0"/>
      <dgm:spPr/>
    </dgm:pt>
    <dgm:pt modelId="{ED90DC73-841E-E544-9AB7-06000D216126}" type="pres">
      <dgm:prSet presAssocID="{AC24A8D0-139D-DB4D-AF79-E4AD190817BE}" presName="background3" presStyleLbl="node3" presStyleIdx="0" presStyleCnt="4"/>
      <dgm:spPr/>
    </dgm:pt>
    <dgm:pt modelId="{84E485CC-0C1F-F74C-8383-D43EC337B627}" type="pres">
      <dgm:prSet presAssocID="{AC24A8D0-139D-DB4D-AF79-E4AD190817BE}" presName="text3" presStyleLbl="fgAcc3" presStyleIdx="0" presStyleCnt="4">
        <dgm:presLayoutVars>
          <dgm:chPref val="3"/>
        </dgm:presLayoutVars>
      </dgm:prSet>
      <dgm:spPr/>
    </dgm:pt>
    <dgm:pt modelId="{513BC5E0-AE00-204A-A53C-6F66233648A0}" type="pres">
      <dgm:prSet presAssocID="{AC24A8D0-139D-DB4D-AF79-E4AD190817BE}" presName="hierChild4" presStyleCnt="0"/>
      <dgm:spPr/>
    </dgm:pt>
    <dgm:pt modelId="{449B7D9F-166E-5F4B-B46C-80DFCD7166A7}" type="pres">
      <dgm:prSet presAssocID="{D5928DF7-EBAF-C844-9A50-5B4618A07323}" presName="Name10" presStyleLbl="parChTrans1D2" presStyleIdx="1" presStyleCnt="4"/>
      <dgm:spPr/>
    </dgm:pt>
    <dgm:pt modelId="{E730F0F9-5255-C547-99F9-615CF88182EE}" type="pres">
      <dgm:prSet presAssocID="{C3BD58BF-401B-0646-A7CB-C488000011AA}" presName="hierRoot2" presStyleCnt="0"/>
      <dgm:spPr/>
    </dgm:pt>
    <dgm:pt modelId="{EE250B99-4016-E143-B482-1BBF6DB12D69}" type="pres">
      <dgm:prSet presAssocID="{C3BD58BF-401B-0646-A7CB-C488000011AA}" presName="composite2" presStyleCnt="0"/>
      <dgm:spPr/>
    </dgm:pt>
    <dgm:pt modelId="{B65362B6-D3A8-774C-800F-53C98CDE5083}" type="pres">
      <dgm:prSet presAssocID="{C3BD58BF-401B-0646-A7CB-C488000011AA}" presName="background2" presStyleLbl="node2" presStyleIdx="1" presStyleCnt="4"/>
      <dgm:spPr/>
    </dgm:pt>
    <dgm:pt modelId="{162A21E6-DF5D-9F45-A0C2-BED2083AFFFC}" type="pres">
      <dgm:prSet presAssocID="{C3BD58BF-401B-0646-A7CB-C488000011AA}" presName="text2" presStyleLbl="fgAcc2" presStyleIdx="1" presStyleCnt="4">
        <dgm:presLayoutVars>
          <dgm:chPref val="3"/>
        </dgm:presLayoutVars>
      </dgm:prSet>
      <dgm:spPr/>
    </dgm:pt>
    <dgm:pt modelId="{FBAD4AE5-A41A-4A41-9009-AB61BB7088E6}" type="pres">
      <dgm:prSet presAssocID="{C3BD58BF-401B-0646-A7CB-C488000011AA}" presName="hierChild3" presStyleCnt="0"/>
      <dgm:spPr/>
    </dgm:pt>
    <dgm:pt modelId="{5E229B46-2DFB-E74E-A54A-D4FC7452A71A}" type="pres">
      <dgm:prSet presAssocID="{0CDBD9AE-73DB-9749-AEA5-44F3148BC8AE}" presName="Name17" presStyleLbl="parChTrans1D3" presStyleIdx="1" presStyleCnt="4"/>
      <dgm:spPr/>
    </dgm:pt>
    <dgm:pt modelId="{B1B3EEC2-6807-F64E-9043-0FEB6689EDC9}" type="pres">
      <dgm:prSet presAssocID="{59922B2C-5E47-164E-AFC4-33E8F7437D41}" presName="hierRoot3" presStyleCnt="0"/>
      <dgm:spPr/>
    </dgm:pt>
    <dgm:pt modelId="{4D38F1BE-64CE-EF4E-ACD8-32CDF2FABAE5}" type="pres">
      <dgm:prSet presAssocID="{59922B2C-5E47-164E-AFC4-33E8F7437D41}" presName="composite3" presStyleCnt="0"/>
      <dgm:spPr/>
    </dgm:pt>
    <dgm:pt modelId="{1CACE657-0B81-544F-919C-6016ACB82BDA}" type="pres">
      <dgm:prSet presAssocID="{59922B2C-5E47-164E-AFC4-33E8F7437D41}" presName="background3" presStyleLbl="node3" presStyleIdx="1" presStyleCnt="4"/>
      <dgm:spPr/>
    </dgm:pt>
    <dgm:pt modelId="{A2549234-3C2C-AC49-AC72-5462B5862AEB}" type="pres">
      <dgm:prSet presAssocID="{59922B2C-5E47-164E-AFC4-33E8F7437D41}" presName="text3" presStyleLbl="fgAcc3" presStyleIdx="1" presStyleCnt="4">
        <dgm:presLayoutVars>
          <dgm:chPref val="3"/>
        </dgm:presLayoutVars>
      </dgm:prSet>
      <dgm:spPr/>
    </dgm:pt>
    <dgm:pt modelId="{6E71F066-BA56-534A-85A0-E3D3A603F8FE}" type="pres">
      <dgm:prSet presAssocID="{59922B2C-5E47-164E-AFC4-33E8F7437D41}" presName="hierChild4" presStyleCnt="0"/>
      <dgm:spPr/>
    </dgm:pt>
    <dgm:pt modelId="{F7539201-ECB5-6D42-A6AE-5D0FF8157D0F}" type="pres">
      <dgm:prSet presAssocID="{03CF5E44-FB72-AD4D-93E6-B41011BF03A2}" presName="Name10" presStyleLbl="parChTrans1D2" presStyleIdx="2" presStyleCnt="4"/>
      <dgm:spPr/>
    </dgm:pt>
    <dgm:pt modelId="{720A9558-40AF-DA49-B864-567738615A6E}" type="pres">
      <dgm:prSet presAssocID="{9CFABB94-F1AA-614F-A2EA-E47D7000103E}" presName="hierRoot2" presStyleCnt="0"/>
      <dgm:spPr/>
    </dgm:pt>
    <dgm:pt modelId="{A0C1FF8D-9890-8643-9A75-6F3697FBC6C8}" type="pres">
      <dgm:prSet presAssocID="{9CFABB94-F1AA-614F-A2EA-E47D7000103E}" presName="composite2" presStyleCnt="0"/>
      <dgm:spPr/>
    </dgm:pt>
    <dgm:pt modelId="{E24961D9-F584-0241-903B-836F8F4DC33F}" type="pres">
      <dgm:prSet presAssocID="{9CFABB94-F1AA-614F-A2EA-E47D7000103E}" presName="background2" presStyleLbl="node2" presStyleIdx="2" presStyleCnt="4"/>
      <dgm:spPr/>
    </dgm:pt>
    <dgm:pt modelId="{B5CFCAFE-383E-CC41-89D6-EE4D78B8A4A4}" type="pres">
      <dgm:prSet presAssocID="{9CFABB94-F1AA-614F-A2EA-E47D7000103E}" presName="text2" presStyleLbl="fgAcc2" presStyleIdx="2" presStyleCnt="4">
        <dgm:presLayoutVars>
          <dgm:chPref val="3"/>
        </dgm:presLayoutVars>
      </dgm:prSet>
      <dgm:spPr/>
    </dgm:pt>
    <dgm:pt modelId="{031CA61E-FA69-F94F-B5B9-FF55E44A8FE6}" type="pres">
      <dgm:prSet presAssocID="{9CFABB94-F1AA-614F-A2EA-E47D7000103E}" presName="hierChild3" presStyleCnt="0"/>
      <dgm:spPr/>
    </dgm:pt>
    <dgm:pt modelId="{573BA733-54F4-024F-A9C5-40350F67880D}" type="pres">
      <dgm:prSet presAssocID="{A136A75B-A51F-0E48-AA24-151E6C5A9346}" presName="Name17" presStyleLbl="parChTrans1D3" presStyleIdx="2" presStyleCnt="4"/>
      <dgm:spPr/>
    </dgm:pt>
    <dgm:pt modelId="{2758562E-F30C-9A47-AB2B-A12E0C77A4F4}" type="pres">
      <dgm:prSet presAssocID="{C352FD01-951C-CF4A-B01E-9DEFC6483A51}" presName="hierRoot3" presStyleCnt="0"/>
      <dgm:spPr/>
    </dgm:pt>
    <dgm:pt modelId="{7A943F85-E819-9F43-A9B9-787952C77F03}" type="pres">
      <dgm:prSet presAssocID="{C352FD01-951C-CF4A-B01E-9DEFC6483A51}" presName="composite3" presStyleCnt="0"/>
      <dgm:spPr/>
    </dgm:pt>
    <dgm:pt modelId="{BF21BE2D-31E9-D146-981C-BE25FE327E99}" type="pres">
      <dgm:prSet presAssocID="{C352FD01-951C-CF4A-B01E-9DEFC6483A51}" presName="background3" presStyleLbl="node3" presStyleIdx="2" presStyleCnt="4"/>
      <dgm:spPr/>
    </dgm:pt>
    <dgm:pt modelId="{D7497B61-6CA4-B644-90AB-63ECC04B20D1}" type="pres">
      <dgm:prSet presAssocID="{C352FD01-951C-CF4A-B01E-9DEFC6483A51}" presName="text3" presStyleLbl="fgAcc3" presStyleIdx="2" presStyleCnt="4" custScaleX="111711">
        <dgm:presLayoutVars>
          <dgm:chPref val="3"/>
        </dgm:presLayoutVars>
      </dgm:prSet>
      <dgm:spPr/>
    </dgm:pt>
    <dgm:pt modelId="{1D287880-EF2B-A047-AD56-06E095C2E95E}" type="pres">
      <dgm:prSet presAssocID="{C352FD01-951C-CF4A-B01E-9DEFC6483A51}" presName="hierChild4" presStyleCnt="0"/>
      <dgm:spPr/>
    </dgm:pt>
    <dgm:pt modelId="{40284149-2B82-3048-BA29-3107D2B7844E}" type="pres">
      <dgm:prSet presAssocID="{F4E31C2E-1C07-5F44-8E67-D11E9D45AB31}" presName="Name10" presStyleLbl="parChTrans1D2" presStyleIdx="3" presStyleCnt="4"/>
      <dgm:spPr/>
    </dgm:pt>
    <dgm:pt modelId="{88AB6CF9-AE88-114E-A94F-26B7AC1D2C31}" type="pres">
      <dgm:prSet presAssocID="{4CF0ADE9-79B9-404D-B117-DEEBC292B93B}" presName="hierRoot2" presStyleCnt="0"/>
      <dgm:spPr/>
    </dgm:pt>
    <dgm:pt modelId="{C1E08BF7-13A8-364B-BFBE-9DE508F6464D}" type="pres">
      <dgm:prSet presAssocID="{4CF0ADE9-79B9-404D-B117-DEEBC292B93B}" presName="composite2" presStyleCnt="0"/>
      <dgm:spPr/>
    </dgm:pt>
    <dgm:pt modelId="{0E70A207-6934-7D4B-B40D-D0C53B3CFB29}" type="pres">
      <dgm:prSet presAssocID="{4CF0ADE9-79B9-404D-B117-DEEBC292B93B}" presName="background2" presStyleLbl="node2" presStyleIdx="3" presStyleCnt="4"/>
      <dgm:spPr/>
    </dgm:pt>
    <dgm:pt modelId="{C02ED3CF-C195-B046-9B7B-75AF158BEB01}" type="pres">
      <dgm:prSet presAssocID="{4CF0ADE9-79B9-404D-B117-DEEBC292B93B}" presName="text2" presStyleLbl="fgAcc2" presStyleIdx="3" presStyleCnt="4">
        <dgm:presLayoutVars>
          <dgm:chPref val="3"/>
        </dgm:presLayoutVars>
      </dgm:prSet>
      <dgm:spPr/>
    </dgm:pt>
    <dgm:pt modelId="{4F380A1C-6CF6-964E-8D9E-5B435229C4CA}" type="pres">
      <dgm:prSet presAssocID="{4CF0ADE9-79B9-404D-B117-DEEBC292B93B}" presName="hierChild3" presStyleCnt="0"/>
      <dgm:spPr/>
    </dgm:pt>
    <dgm:pt modelId="{E48375C5-006A-1648-B437-319CEA5FA12D}" type="pres">
      <dgm:prSet presAssocID="{6E934471-6BE2-F64F-A302-06294DEBC3C5}" presName="Name17" presStyleLbl="parChTrans1D3" presStyleIdx="3" presStyleCnt="4"/>
      <dgm:spPr/>
    </dgm:pt>
    <dgm:pt modelId="{AF3E0A07-FBAD-4244-B6CC-7CDF80D68899}" type="pres">
      <dgm:prSet presAssocID="{FF7ACF64-B61C-FE4A-9F8B-D38EBBBBE30B}" presName="hierRoot3" presStyleCnt="0"/>
      <dgm:spPr/>
    </dgm:pt>
    <dgm:pt modelId="{B05807F3-7619-C148-83C5-896A3B1771FB}" type="pres">
      <dgm:prSet presAssocID="{FF7ACF64-B61C-FE4A-9F8B-D38EBBBBE30B}" presName="composite3" presStyleCnt="0"/>
      <dgm:spPr/>
    </dgm:pt>
    <dgm:pt modelId="{3A3EA744-952B-4C43-BEB3-5B756162E819}" type="pres">
      <dgm:prSet presAssocID="{FF7ACF64-B61C-FE4A-9F8B-D38EBBBBE30B}" presName="background3" presStyleLbl="node3" presStyleIdx="3" presStyleCnt="4"/>
      <dgm:spPr/>
    </dgm:pt>
    <dgm:pt modelId="{DDEE604B-3751-DA4B-87C0-A1085E537546}" type="pres">
      <dgm:prSet presAssocID="{FF7ACF64-B61C-FE4A-9F8B-D38EBBBBE30B}" presName="text3" presStyleLbl="fgAcc3" presStyleIdx="3" presStyleCnt="4">
        <dgm:presLayoutVars>
          <dgm:chPref val="3"/>
        </dgm:presLayoutVars>
      </dgm:prSet>
      <dgm:spPr/>
    </dgm:pt>
    <dgm:pt modelId="{D776AB9A-613C-9C43-89ED-7660E658BAEF}" type="pres">
      <dgm:prSet presAssocID="{FF7ACF64-B61C-FE4A-9F8B-D38EBBBBE30B}" presName="hierChild4" presStyleCnt="0"/>
      <dgm:spPr/>
    </dgm:pt>
  </dgm:ptLst>
  <dgm:cxnLst>
    <dgm:cxn modelId="{D5B29709-47C4-7F4B-B1E1-8B9450C4CB6E}" srcId="{533416D5-D8B0-A942-91FC-585C9AB50129}" destId="{C3BD58BF-401B-0646-A7CB-C488000011AA}" srcOrd="1" destOrd="0" parTransId="{D5928DF7-EBAF-C844-9A50-5B4618A07323}" sibTransId="{43975450-A5F5-A640-809F-A83E783ABF44}"/>
    <dgm:cxn modelId="{653D620C-8FCC-6E49-82C9-7B0060757D64}" type="presOf" srcId="{668EF35F-4B92-AC43-A9A4-B174A1171627}" destId="{4A8B693F-E3E2-DA47-91F4-9B671BF12976}" srcOrd="0" destOrd="0" presId="urn:microsoft.com/office/officeart/2005/8/layout/hierarchy1"/>
    <dgm:cxn modelId="{D936ED18-7BD6-D44A-AC2F-D4710F005BE4}" type="presOf" srcId="{4CF0ADE9-79B9-404D-B117-DEEBC292B93B}" destId="{C02ED3CF-C195-B046-9B7B-75AF158BEB01}" srcOrd="0" destOrd="0" presId="urn:microsoft.com/office/officeart/2005/8/layout/hierarchy1"/>
    <dgm:cxn modelId="{FECAA225-10EC-5D47-A456-1F297FEA1109}" type="presOf" srcId="{6E934471-6BE2-F64F-A302-06294DEBC3C5}" destId="{E48375C5-006A-1648-B437-319CEA5FA12D}" srcOrd="0" destOrd="0" presId="urn:microsoft.com/office/officeart/2005/8/layout/hierarchy1"/>
    <dgm:cxn modelId="{54F5E428-14AB-D043-88CA-01BDFCE76289}" type="presOf" srcId="{533416D5-D8B0-A942-91FC-585C9AB50129}" destId="{CDC2F40E-4079-8D46-90F1-A15D930083A7}" srcOrd="0" destOrd="0" presId="urn:microsoft.com/office/officeart/2005/8/layout/hierarchy1"/>
    <dgm:cxn modelId="{72FB8535-B32A-5B41-898E-1C8B155A0171}" srcId="{533416D5-D8B0-A942-91FC-585C9AB50129}" destId="{EE0AB60C-8AD0-8142-A3B1-946743B660DA}" srcOrd="0" destOrd="0" parTransId="{C6CC366A-5FC9-8F4B-A3C0-D80D8EFE7316}" sibTransId="{2254182D-0F47-A141-B52D-78713A34316D}"/>
    <dgm:cxn modelId="{6D5BB15A-EE87-A543-9C1B-E2F2477301CE}" srcId="{533416D5-D8B0-A942-91FC-585C9AB50129}" destId="{4CF0ADE9-79B9-404D-B117-DEEBC292B93B}" srcOrd="3" destOrd="0" parTransId="{F4E31C2E-1C07-5F44-8E67-D11E9D45AB31}" sibTransId="{2B9CF0BA-6469-4444-8881-14DB44A628FE}"/>
    <dgm:cxn modelId="{CBF6DC5E-6CD1-3046-B54B-2F9D21087C40}" type="presOf" srcId="{FF7ACF64-B61C-FE4A-9F8B-D38EBBBBE30B}" destId="{DDEE604B-3751-DA4B-87C0-A1085E537546}" srcOrd="0" destOrd="0" presId="urn:microsoft.com/office/officeart/2005/8/layout/hierarchy1"/>
    <dgm:cxn modelId="{9AADD460-9BA1-054E-A5D9-0086E922199A}" srcId="{533416D5-D8B0-A942-91FC-585C9AB50129}" destId="{9CFABB94-F1AA-614F-A2EA-E47D7000103E}" srcOrd="2" destOrd="0" parTransId="{03CF5E44-FB72-AD4D-93E6-B41011BF03A2}" sibTransId="{3990C44B-9CF1-0E4A-8A5D-C0FFF42BAA37}"/>
    <dgm:cxn modelId="{ABDC8161-F1D0-5E4B-A1DE-A6D2A3829614}" type="presOf" srcId="{9CFABB94-F1AA-614F-A2EA-E47D7000103E}" destId="{B5CFCAFE-383E-CC41-89D6-EE4D78B8A4A4}" srcOrd="0" destOrd="0" presId="urn:microsoft.com/office/officeart/2005/8/layout/hierarchy1"/>
    <dgm:cxn modelId="{DFC2EB6D-C778-5147-845E-EB5E5B6467C0}" type="presOf" srcId="{03CF5E44-FB72-AD4D-93E6-B41011BF03A2}" destId="{F7539201-ECB5-6D42-A6AE-5D0FF8157D0F}" srcOrd="0" destOrd="0" presId="urn:microsoft.com/office/officeart/2005/8/layout/hierarchy1"/>
    <dgm:cxn modelId="{12970470-3FBB-6D41-B362-F62BE7B4A288}" type="presOf" srcId="{0CDBD9AE-73DB-9749-AEA5-44F3148BC8AE}" destId="{5E229B46-2DFB-E74E-A54A-D4FC7452A71A}" srcOrd="0" destOrd="0" presId="urn:microsoft.com/office/officeart/2005/8/layout/hierarchy1"/>
    <dgm:cxn modelId="{6604DD74-3335-534F-88D4-9764C432B7FC}" type="presOf" srcId="{D5928DF7-EBAF-C844-9A50-5B4618A07323}" destId="{449B7D9F-166E-5F4B-B46C-80DFCD7166A7}" srcOrd="0" destOrd="0" presId="urn:microsoft.com/office/officeart/2005/8/layout/hierarchy1"/>
    <dgm:cxn modelId="{72DD6C7E-9CEE-2141-9468-EDC715174C9C}" type="presOf" srcId="{EE0AB60C-8AD0-8142-A3B1-946743B660DA}" destId="{E1DF7A15-A54B-7042-94EA-D03615E3C339}" srcOrd="0" destOrd="0" presId="urn:microsoft.com/office/officeart/2005/8/layout/hierarchy1"/>
    <dgm:cxn modelId="{D370E781-38B9-A949-986D-F90FCB21EAEC}" type="presOf" srcId="{7D1D9012-D03C-644F-9E85-F8584BEA8CD3}" destId="{55D7AEAC-1C40-B34A-8C54-F21A4D7D8502}" srcOrd="0" destOrd="0" presId="urn:microsoft.com/office/officeart/2005/8/layout/hierarchy1"/>
    <dgm:cxn modelId="{AD3F4482-0E27-114D-915C-2698F39DBE99}" type="presOf" srcId="{C352FD01-951C-CF4A-B01E-9DEFC6483A51}" destId="{D7497B61-6CA4-B644-90AB-63ECC04B20D1}" srcOrd="0" destOrd="0" presId="urn:microsoft.com/office/officeart/2005/8/layout/hierarchy1"/>
    <dgm:cxn modelId="{B5155F8F-2674-9844-916D-A713EA4BDC15}" srcId="{668EF35F-4B92-AC43-A9A4-B174A1171627}" destId="{533416D5-D8B0-A942-91FC-585C9AB50129}" srcOrd="0" destOrd="0" parTransId="{5FFBD82D-233B-884D-9EFE-B22C66244829}" sibTransId="{661C3A5F-69A1-7744-8609-9F3E2F03A0AB}"/>
    <dgm:cxn modelId="{26FED190-41C3-1346-80C5-BEDDFCBA36B4}" srcId="{EE0AB60C-8AD0-8142-A3B1-946743B660DA}" destId="{AC24A8D0-139D-DB4D-AF79-E4AD190817BE}" srcOrd="0" destOrd="0" parTransId="{7D1D9012-D03C-644F-9E85-F8584BEA8CD3}" sibTransId="{2D2BFA96-3B02-6641-80ED-6CF3D8203554}"/>
    <dgm:cxn modelId="{13503BAE-7F8C-C043-A4EE-76BCE4A11744}" srcId="{9CFABB94-F1AA-614F-A2EA-E47D7000103E}" destId="{C352FD01-951C-CF4A-B01E-9DEFC6483A51}" srcOrd="0" destOrd="0" parTransId="{A136A75B-A51F-0E48-AA24-151E6C5A9346}" sibTransId="{EDA5FD40-5889-6941-9B2B-081820DC7C75}"/>
    <dgm:cxn modelId="{2696ECB4-B387-A44B-8CE4-8535628F7A6F}" type="presOf" srcId="{C6CC366A-5FC9-8F4B-A3C0-D80D8EFE7316}" destId="{EF322B7C-8DC5-B742-97AC-C834AB8CE830}" srcOrd="0" destOrd="0" presId="urn:microsoft.com/office/officeart/2005/8/layout/hierarchy1"/>
    <dgm:cxn modelId="{0038E4BC-17DB-AE49-BE23-9472DBCD181C}" type="presOf" srcId="{AC24A8D0-139D-DB4D-AF79-E4AD190817BE}" destId="{84E485CC-0C1F-F74C-8383-D43EC337B627}" srcOrd="0" destOrd="0" presId="urn:microsoft.com/office/officeart/2005/8/layout/hierarchy1"/>
    <dgm:cxn modelId="{D0590DCA-AB10-AD48-8BD3-2BF80FC2E7E3}" type="presOf" srcId="{59922B2C-5E47-164E-AFC4-33E8F7437D41}" destId="{A2549234-3C2C-AC49-AC72-5462B5862AEB}" srcOrd="0" destOrd="0" presId="urn:microsoft.com/office/officeart/2005/8/layout/hierarchy1"/>
    <dgm:cxn modelId="{CAA890CC-63D4-1141-8A9E-1F3DBD190FEF}" type="presOf" srcId="{C3BD58BF-401B-0646-A7CB-C488000011AA}" destId="{162A21E6-DF5D-9F45-A0C2-BED2083AFFFC}" srcOrd="0" destOrd="0" presId="urn:microsoft.com/office/officeart/2005/8/layout/hierarchy1"/>
    <dgm:cxn modelId="{2E5D5FD8-7139-E44E-BB66-83B322DF36C8}" type="presOf" srcId="{F4E31C2E-1C07-5F44-8E67-D11E9D45AB31}" destId="{40284149-2B82-3048-BA29-3107D2B7844E}" srcOrd="0" destOrd="0" presId="urn:microsoft.com/office/officeart/2005/8/layout/hierarchy1"/>
    <dgm:cxn modelId="{D96ED3E9-65BC-4444-B674-FC5D5D176044}" type="presOf" srcId="{A136A75B-A51F-0E48-AA24-151E6C5A9346}" destId="{573BA733-54F4-024F-A9C5-40350F67880D}" srcOrd="0" destOrd="0" presId="urn:microsoft.com/office/officeart/2005/8/layout/hierarchy1"/>
    <dgm:cxn modelId="{D01BD0EB-40A2-AF40-AB6D-B168E693DC3B}" srcId="{4CF0ADE9-79B9-404D-B117-DEEBC292B93B}" destId="{FF7ACF64-B61C-FE4A-9F8B-D38EBBBBE30B}" srcOrd="0" destOrd="0" parTransId="{6E934471-6BE2-F64F-A302-06294DEBC3C5}" sibTransId="{5B4EEB37-35B3-E44E-AFB9-92C736F1A17A}"/>
    <dgm:cxn modelId="{172078ED-348F-004C-A0DE-D113D352D775}" srcId="{C3BD58BF-401B-0646-A7CB-C488000011AA}" destId="{59922B2C-5E47-164E-AFC4-33E8F7437D41}" srcOrd="0" destOrd="0" parTransId="{0CDBD9AE-73DB-9749-AEA5-44F3148BC8AE}" sibTransId="{A4220907-269D-A04C-B3CE-8E519BF253E0}"/>
    <dgm:cxn modelId="{54ECCB13-B744-C74F-A907-64166B0C14BD}" type="presParOf" srcId="{4A8B693F-E3E2-DA47-91F4-9B671BF12976}" destId="{175F766B-D39A-334E-8DD9-98B79934ACD3}" srcOrd="0" destOrd="0" presId="urn:microsoft.com/office/officeart/2005/8/layout/hierarchy1"/>
    <dgm:cxn modelId="{EC096636-0F74-1C4C-A654-BBABD26E867D}" type="presParOf" srcId="{175F766B-D39A-334E-8DD9-98B79934ACD3}" destId="{785FED60-C5E8-6541-B9F8-E6033203096C}" srcOrd="0" destOrd="0" presId="urn:microsoft.com/office/officeart/2005/8/layout/hierarchy1"/>
    <dgm:cxn modelId="{F9F91E4F-0C0B-6847-9E1F-E0C9B081053D}" type="presParOf" srcId="{785FED60-C5E8-6541-B9F8-E6033203096C}" destId="{777A0750-40CD-424B-879B-4607FB002F92}" srcOrd="0" destOrd="0" presId="urn:microsoft.com/office/officeart/2005/8/layout/hierarchy1"/>
    <dgm:cxn modelId="{3D0EE8D3-3AE9-1644-92CE-C565564EF329}" type="presParOf" srcId="{785FED60-C5E8-6541-B9F8-E6033203096C}" destId="{CDC2F40E-4079-8D46-90F1-A15D930083A7}" srcOrd="1" destOrd="0" presId="urn:microsoft.com/office/officeart/2005/8/layout/hierarchy1"/>
    <dgm:cxn modelId="{B562F3D8-365A-184F-B34D-DAFA05180558}" type="presParOf" srcId="{175F766B-D39A-334E-8DD9-98B79934ACD3}" destId="{2DA50C7E-D5F6-B44B-85C6-7A52BEEEE52C}" srcOrd="1" destOrd="0" presId="urn:microsoft.com/office/officeart/2005/8/layout/hierarchy1"/>
    <dgm:cxn modelId="{FA250AB2-3FC5-B741-8EAB-0B091D693E06}" type="presParOf" srcId="{2DA50C7E-D5F6-B44B-85C6-7A52BEEEE52C}" destId="{EF322B7C-8DC5-B742-97AC-C834AB8CE830}" srcOrd="0" destOrd="0" presId="urn:microsoft.com/office/officeart/2005/8/layout/hierarchy1"/>
    <dgm:cxn modelId="{5047C310-4F39-F949-80BC-4F16171F4C0D}" type="presParOf" srcId="{2DA50C7E-D5F6-B44B-85C6-7A52BEEEE52C}" destId="{D3B425EA-EE87-244B-AB10-89326D7B19AF}" srcOrd="1" destOrd="0" presId="urn:microsoft.com/office/officeart/2005/8/layout/hierarchy1"/>
    <dgm:cxn modelId="{C91230FF-E0AD-C746-ADB0-18161113CBEB}" type="presParOf" srcId="{D3B425EA-EE87-244B-AB10-89326D7B19AF}" destId="{D1594D99-5DFA-CA43-907E-F5ADD587E037}" srcOrd="0" destOrd="0" presId="urn:microsoft.com/office/officeart/2005/8/layout/hierarchy1"/>
    <dgm:cxn modelId="{756B10CD-0CBA-0D49-AD7E-A7D7E755AB89}" type="presParOf" srcId="{D1594D99-5DFA-CA43-907E-F5ADD587E037}" destId="{3838017E-C81D-4943-A329-B0A4A04B4B64}" srcOrd="0" destOrd="0" presId="urn:microsoft.com/office/officeart/2005/8/layout/hierarchy1"/>
    <dgm:cxn modelId="{B5233164-8281-674A-9134-CB7BFDF833E7}" type="presParOf" srcId="{D1594D99-5DFA-CA43-907E-F5ADD587E037}" destId="{E1DF7A15-A54B-7042-94EA-D03615E3C339}" srcOrd="1" destOrd="0" presId="urn:microsoft.com/office/officeart/2005/8/layout/hierarchy1"/>
    <dgm:cxn modelId="{250C61F5-E58C-3440-AEAC-34B0C722BFB6}" type="presParOf" srcId="{D3B425EA-EE87-244B-AB10-89326D7B19AF}" destId="{3B627CFE-E6A7-B743-8445-26F0ACCEE36F}" srcOrd="1" destOrd="0" presId="urn:microsoft.com/office/officeart/2005/8/layout/hierarchy1"/>
    <dgm:cxn modelId="{A19DECC9-9F88-0D41-A3C9-B832311287ED}" type="presParOf" srcId="{3B627CFE-E6A7-B743-8445-26F0ACCEE36F}" destId="{55D7AEAC-1C40-B34A-8C54-F21A4D7D8502}" srcOrd="0" destOrd="0" presId="urn:microsoft.com/office/officeart/2005/8/layout/hierarchy1"/>
    <dgm:cxn modelId="{D15ADBA8-33AB-AF47-9949-31FFC5474E54}" type="presParOf" srcId="{3B627CFE-E6A7-B743-8445-26F0ACCEE36F}" destId="{94DA3E2B-BAEE-E847-8221-ADC024D3E392}" srcOrd="1" destOrd="0" presId="urn:microsoft.com/office/officeart/2005/8/layout/hierarchy1"/>
    <dgm:cxn modelId="{48655E10-D60F-C84C-8695-E681D6D163EE}" type="presParOf" srcId="{94DA3E2B-BAEE-E847-8221-ADC024D3E392}" destId="{1171FDEB-D5F0-2248-94BB-6F40388AA597}" srcOrd="0" destOrd="0" presId="urn:microsoft.com/office/officeart/2005/8/layout/hierarchy1"/>
    <dgm:cxn modelId="{7D71A13D-54D2-ED47-9B2C-137F69E7F23E}" type="presParOf" srcId="{1171FDEB-D5F0-2248-94BB-6F40388AA597}" destId="{ED90DC73-841E-E544-9AB7-06000D216126}" srcOrd="0" destOrd="0" presId="urn:microsoft.com/office/officeart/2005/8/layout/hierarchy1"/>
    <dgm:cxn modelId="{0117ED41-07A0-8A4F-AE39-29D62C9ED339}" type="presParOf" srcId="{1171FDEB-D5F0-2248-94BB-6F40388AA597}" destId="{84E485CC-0C1F-F74C-8383-D43EC337B627}" srcOrd="1" destOrd="0" presId="urn:microsoft.com/office/officeart/2005/8/layout/hierarchy1"/>
    <dgm:cxn modelId="{96541B2A-7D56-2B41-9FB4-EF67EB95DEAE}" type="presParOf" srcId="{94DA3E2B-BAEE-E847-8221-ADC024D3E392}" destId="{513BC5E0-AE00-204A-A53C-6F66233648A0}" srcOrd="1" destOrd="0" presId="urn:microsoft.com/office/officeart/2005/8/layout/hierarchy1"/>
    <dgm:cxn modelId="{70F04BF4-B4C4-7842-84C6-BE89A8CEB78A}" type="presParOf" srcId="{2DA50C7E-D5F6-B44B-85C6-7A52BEEEE52C}" destId="{449B7D9F-166E-5F4B-B46C-80DFCD7166A7}" srcOrd="2" destOrd="0" presId="urn:microsoft.com/office/officeart/2005/8/layout/hierarchy1"/>
    <dgm:cxn modelId="{43D3E9CB-54C0-AD4C-B8F4-EF73B049D8FF}" type="presParOf" srcId="{2DA50C7E-D5F6-B44B-85C6-7A52BEEEE52C}" destId="{E730F0F9-5255-C547-99F9-615CF88182EE}" srcOrd="3" destOrd="0" presId="urn:microsoft.com/office/officeart/2005/8/layout/hierarchy1"/>
    <dgm:cxn modelId="{6A2B33F9-95D7-3844-9554-A1FD4F4DED63}" type="presParOf" srcId="{E730F0F9-5255-C547-99F9-615CF88182EE}" destId="{EE250B99-4016-E143-B482-1BBF6DB12D69}" srcOrd="0" destOrd="0" presId="urn:microsoft.com/office/officeart/2005/8/layout/hierarchy1"/>
    <dgm:cxn modelId="{950E6649-3653-7C4B-AFEE-124EB9C15B54}" type="presParOf" srcId="{EE250B99-4016-E143-B482-1BBF6DB12D69}" destId="{B65362B6-D3A8-774C-800F-53C98CDE5083}" srcOrd="0" destOrd="0" presId="urn:microsoft.com/office/officeart/2005/8/layout/hierarchy1"/>
    <dgm:cxn modelId="{32C5CE71-B488-6B46-9A13-0B99209764FF}" type="presParOf" srcId="{EE250B99-4016-E143-B482-1BBF6DB12D69}" destId="{162A21E6-DF5D-9F45-A0C2-BED2083AFFFC}" srcOrd="1" destOrd="0" presId="urn:microsoft.com/office/officeart/2005/8/layout/hierarchy1"/>
    <dgm:cxn modelId="{E9511B9F-12DE-6F41-BD50-2F2FC423278E}" type="presParOf" srcId="{E730F0F9-5255-C547-99F9-615CF88182EE}" destId="{FBAD4AE5-A41A-4A41-9009-AB61BB7088E6}" srcOrd="1" destOrd="0" presId="urn:microsoft.com/office/officeart/2005/8/layout/hierarchy1"/>
    <dgm:cxn modelId="{AF256658-F9AF-A744-96DD-3DA30A5EF597}" type="presParOf" srcId="{FBAD4AE5-A41A-4A41-9009-AB61BB7088E6}" destId="{5E229B46-2DFB-E74E-A54A-D4FC7452A71A}" srcOrd="0" destOrd="0" presId="urn:microsoft.com/office/officeart/2005/8/layout/hierarchy1"/>
    <dgm:cxn modelId="{D16CDC7A-6D47-2549-911D-445BB9142850}" type="presParOf" srcId="{FBAD4AE5-A41A-4A41-9009-AB61BB7088E6}" destId="{B1B3EEC2-6807-F64E-9043-0FEB6689EDC9}" srcOrd="1" destOrd="0" presId="urn:microsoft.com/office/officeart/2005/8/layout/hierarchy1"/>
    <dgm:cxn modelId="{1328F639-A6DA-C34D-884F-4A9B720FE88B}" type="presParOf" srcId="{B1B3EEC2-6807-F64E-9043-0FEB6689EDC9}" destId="{4D38F1BE-64CE-EF4E-ACD8-32CDF2FABAE5}" srcOrd="0" destOrd="0" presId="urn:microsoft.com/office/officeart/2005/8/layout/hierarchy1"/>
    <dgm:cxn modelId="{0BD8026B-9F31-2346-8D9A-3A048ABD66A0}" type="presParOf" srcId="{4D38F1BE-64CE-EF4E-ACD8-32CDF2FABAE5}" destId="{1CACE657-0B81-544F-919C-6016ACB82BDA}" srcOrd="0" destOrd="0" presId="urn:microsoft.com/office/officeart/2005/8/layout/hierarchy1"/>
    <dgm:cxn modelId="{45FEA4F6-1BFE-C841-8AFD-1E9D70432B25}" type="presParOf" srcId="{4D38F1BE-64CE-EF4E-ACD8-32CDF2FABAE5}" destId="{A2549234-3C2C-AC49-AC72-5462B5862AEB}" srcOrd="1" destOrd="0" presId="urn:microsoft.com/office/officeart/2005/8/layout/hierarchy1"/>
    <dgm:cxn modelId="{3E8095AB-855F-0840-A7FE-BD2306F17B29}" type="presParOf" srcId="{B1B3EEC2-6807-F64E-9043-0FEB6689EDC9}" destId="{6E71F066-BA56-534A-85A0-E3D3A603F8FE}" srcOrd="1" destOrd="0" presId="urn:microsoft.com/office/officeart/2005/8/layout/hierarchy1"/>
    <dgm:cxn modelId="{8CB79FA2-39DE-B04F-9C0E-3483A86CEF17}" type="presParOf" srcId="{2DA50C7E-D5F6-B44B-85C6-7A52BEEEE52C}" destId="{F7539201-ECB5-6D42-A6AE-5D0FF8157D0F}" srcOrd="4" destOrd="0" presId="urn:microsoft.com/office/officeart/2005/8/layout/hierarchy1"/>
    <dgm:cxn modelId="{149999FC-D4EB-054F-AACB-44ADE21952D5}" type="presParOf" srcId="{2DA50C7E-D5F6-B44B-85C6-7A52BEEEE52C}" destId="{720A9558-40AF-DA49-B864-567738615A6E}" srcOrd="5" destOrd="0" presId="urn:microsoft.com/office/officeart/2005/8/layout/hierarchy1"/>
    <dgm:cxn modelId="{23BE09D5-7D86-E745-9C78-E5A482F8BD3A}" type="presParOf" srcId="{720A9558-40AF-DA49-B864-567738615A6E}" destId="{A0C1FF8D-9890-8643-9A75-6F3697FBC6C8}" srcOrd="0" destOrd="0" presId="urn:microsoft.com/office/officeart/2005/8/layout/hierarchy1"/>
    <dgm:cxn modelId="{5A4D99BA-1141-4541-A4A6-DF413B6512F3}" type="presParOf" srcId="{A0C1FF8D-9890-8643-9A75-6F3697FBC6C8}" destId="{E24961D9-F584-0241-903B-836F8F4DC33F}" srcOrd="0" destOrd="0" presId="urn:microsoft.com/office/officeart/2005/8/layout/hierarchy1"/>
    <dgm:cxn modelId="{AF0B85AB-90E6-5A4D-AFA2-F3DFB869CD00}" type="presParOf" srcId="{A0C1FF8D-9890-8643-9A75-6F3697FBC6C8}" destId="{B5CFCAFE-383E-CC41-89D6-EE4D78B8A4A4}" srcOrd="1" destOrd="0" presId="urn:microsoft.com/office/officeart/2005/8/layout/hierarchy1"/>
    <dgm:cxn modelId="{99A7B5CC-7CCE-EB41-AA1E-1DF1C7C833EA}" type="presParOf" srcId="{720A9558-40AF-DA49-B864-567738615A6E}" destId="{031CA61E-FA69-F94F-B5B9-FF55E44A8FE6}" srcOrd="1" destOrd="0" presId="urn:microsoft.com/office/officeart/2005/8/layout/hierarchy1"/>
    <dgm:cxn modelId="{2D302CCD-69CD-FD44-B70D-2A2D73A81D18}" type="presParOf" srcId="{031CA61E-FA69-F94F-B5B9-FF55E44A8FE6}" destId="{573BA733-54F4-024F-A9C5-40350F67880D}" srcOrd="0" destOrd="0" presId="urn:microsoft.com/office/officeart/2005/8/layout/hierarchy1"/>
    <dgm:cxn modelId="{BD853693-23AD-AC4D-8907-93539E2125D1}" type="presParOf" srcId="{031CA61E-FA69-F94F-B5B9-FF55E44A8FE6}" destId="{2758562E-F30C-9A47-AB2B-A12E0C77A4F4}" srcOrd="1" destOrd="0" presId="urn:microsoft.com/office/officeart/2005/8/layout/hierarchy1"/>
    <dgm:cxn modelId="{06A79BC1-70DD-A946-8D34-5BF6D94B3B90}" type="presParOf" srcId="{2758562E-F30C-9A47-AB2B-A12E0C77A4F4}" destId="{7A943F85-E819-9F43-A9B9-787952C77F03}" srcOrd="0" destOrd="0" presId="urn:microsoft.com/office/officeart/2005/8/layout/hierarchy1"/>
    <dgm:cxn modelId="{27695C5B-60C8-304D-85A7-1F5AC82C7705}" type="presParOf" srcId="{7A943F85-E819-9F43-A9B9-787952C77F03}" destId="{BF21BE2D-31E9-D146-981C-BE25FE327E99}" srcOrd="0" destOrd="0" presId="urn:microsoft.com/office/officeart/2005/8/layout/hierarchy1"/>
    <dgm:cxn modelId="{7B5104E8-5B34-2D4B-B00B-0EE50F3522F2}" type="presParOf" srcId="{7A943F85-E819-9F43-A9B9-787952C77F03}" destId="{D7497B61-6CA4-B644-90AB-63ECC04B20D1}" srcOrd="1" destOrd="0" presId="urn:microsoft.com/office/officeart/2005/8/layout/hierarchy1"/>
    <dgm:cxn modelId="{B78F7AF4-C0C3-E146-A894-001394DBAAAD}" type="presParOf" srcId="{2758562E-F30C-9A47-AB2B-A12E0C77A4F4}" destId="{1D287880-EF2B-A047-AD56-06E095C2E95E}" srcOrd="1" destOrd="0" presId="urn:microsoft.com/office/officeart/2005/8/layout/hierarchy1"/>
    <dgm:cxn modelId="{394BE1BE-B609-0E40-BFBC-A84A13DED8A3}" type="presParOf" srcId="{2DA50C7E-D5F6-B44B-85C6-7A52BEEEE52C}" destId="{40284149-2B82-3048-BA29-3107D2B7844E}" srcOrd="6" destOrd="0" presId="urn:microsoft.com/office/officeart/2005/8/layout/hierarchy1"/>
    <dgm:cxn modelId="{237D22B1-33B2-864E-A41D-1530E975FD60}" type="presParOf" srcId="{2DA50C7E-D5F6-B44B-85C6-7A52BEEEE52C}" destId="{88AB6CF9-AE88-114E-A94F-26B7AC1D2C31}" srcOrd="7" destOrd="0" presId="urn:microsoft.com/office/officeart/2005/8/layout/hierarchy1"/>
    <dgm:cxn modelId="{F5749826-616E-2A4B-ABF9-ED8088808772}" type="presParOf" srcId="{88AB6CF9-AE88-114E-A94F-26B7AC1D2C31}" destId="{C1E08BF7-13A8-364B-BFBE-9DE508F6464D}" srcOrd="0" destOrd="0" presId="urn:microsoft.com/office/officeart/2005/8/layout/hierarchy1"/>
    <dgm:cxn modelId="{CA51B80B-DEF5-CB4F-B721-EAE417048690}" type="presParOf" srcId="{C1E08BF7-13A8-364B-BFBE-9DE508F6464D}" destId="{0E70A207-6934-7D4B-B40D-D0C53B3CFB29}" srcOrd="0" destOrd="0" presId="urn:microsoft.com/office/officeart/2005/8/layout/hierarchy1"/>
    <dgm:cxn modelId="{A1408E78-373A-AF44-9523-10665D355BED}" type="presParOf" srcId="{C1E08BF7-13A8-364B-BFBE-9DE508F6464D}" destId="{C02ED3CF-C195-B046-9B7B-75AF158BEB01}" srcOrd="1" destOrd="0" presId="urn:microsoft.com/office/officeart/2005/8/layout/hierarchy1"/>
    <dgm:cxn modelId="{C4F53C9C-FE99-6E49-8B5A-36FFE460777E}" type="presParOf" srcId="{88AB6CF9-AE88-114E-A94F-26B7AC1D2C31}" destId="{4F380A1C-6CF6-964E-8D9E-5B435229C4CA}" srcOrd="1" destOrd="0" presId="urn:microsoft.com/office/officeart/2005/8/layout/hierarchy1"/>
    <dgm:cxn modelId="{1677C1A3-6CB7-794C-ACBA-89FFFFCE994B}" type="presParOf" srcId="{4F380A1C-6CF6-964E-8D9E-5B435229C4CA}" destId="{E48375C5-006A-1648-B437-319CEA5FA12D}" srcOrd="0" destOrd="0" presId="urn:microsoft.com/office/officeart/2005/8/layout/hierarchy1"/>
    <dgm:cxn modelId="{5BC50225-66AD-364D-8764-64A76009AD95}" type="presParOf" srcId="{4F380A1C-6CF6-964E-8D9E-5B435229C4CA}" destId="{AF3E0A07-FBAD-4244-B6CC-7CDF80D68899}" srcOrd="1" destOrd="0" presId="urn:microsoft.com/office/officeart/2005/8/layout/hierarchy1"/>
    <dgm:cxn modelId="{B9DC5873-EF8E-3F48-AF6A-4AD28CB165FA}" type="presParOf" srcId="{AF3E0A07-FBAD-4244-B6CC-7CDF80D68899}" destId="{B05807F3-7619-C148-83C5-896A3B1771FB}" srcOrd="0" destOrd="0" presId="urn:microsoft.com/office/officeart/2005/8/layout/hierarchy1"/>
    <dgm:cxn modelId="{2D54D301-7E74-CC49-8D7D-6639655A9122}" type="presParOf" srcId="{B05807F3-7619-C148-83C5-896A3B1771FB}" destId="{3A3EA744-952B-4C43-BEB3-5B756162E819}" srcOrd="0" destOrd="0" presId="urn:microsoft.com/office/officeart/2005/8/layout/hierarchy1"/>
    <dgm:cxn modelId="{3A9AD54F-5F48-4E44-A489-0AF1F3CCF31E}" type="presParOf" srcId="{B05807F3-7619-C148-83C5-896A3B1771FB}" destId="{DDEE604B-3751-DA4B-87C0-A1085E537546}" srcOrd="1" destOrd="0" presId="urn:microsoft.com/office/officeart/2005/8/layout/hierarchy1"/>
    <dgm:cxn modelId="{80BAFBAB-86BB-E242-9E7B-E4D8CD68F7FB}" type="presParOf" srcId="{AF3E0A07-FBAD-4244-B6CC-7CDF80D68899}" destId="{D776AB9A-613C-9C43-89ED-7660E658BA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375C5-006A-1648-B437-319CEA5FA12D}">
      <dsp:nvSpPr>
        <dsp:cNvPr id="0" name=""/>
        <dsp:cNvSpPr/>
      </dsp:nvSpPr>
      <dsp:spPr>
        <a:xfrm>
          <a:off x="7394154" y="2842914"/>
          <a:ext cx="91440" cy="504868"/>
        </a:xfrm>
        <a:custGeom>
          <a:avLst/>
          <a:gdLst/>
          <a:ahLst/>
          <a:cxnLst/>
          <a:rect l="0" t="0" r="0" b="0"/>
          <a:pathLst>
            <a:path>
              <a:moveTo>
                <a:pt x="45720" y="0"/>
              </a:moveTo>
              <a:lnTo>
                <a:pt x="45720" y="504868"/>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0284149-2B82-3048-BA29-3107D2B7844E}">
      <dsp:nvSpPr>
        <dsp:cNvPr id="0" name=""/>
        <dsp:cNvSpPr/>
      </dsp:nvSpPr>
      <dsp:spPr>
        <a:xfrm>
          <a:off x="4155678" y="1235726"/>
          <a:ext cx="3284196" cy="504868"/>
        </a:xfrm>
        <a:custGeom>
          <a:avLst/>
          <a:gdLst/>
          <a:ahLst/>
          <a:cxnLst/>
          <a:rect l="0" t="0" r="0" b="0"/>
          <a:pathLst>
            <a:path>
              <a:moveTo>
                <a:pt x="0" y="0"/>
              </a:moveTo>
              <a:lnTo>
                <a:pt x="0" y="344052"/>
              </a:lnTo>
              <a:lnTo>
                <a:pt x="3284196" y="344052"/>
              </a:lnTo>
              <a:lnTo>
                <a:pt x="3284196" y="504868"/>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73BA733-54F4-024F-A9C5-40350F67880D}">
      <dsp:nvSpPr>
        <dsp:cNvPr id="0" name=""/>
        <dsp:cNvSpPr/>
      </dsp:nvSpPr>
      <dsp:spPr>
        <a:xfrm>
          <a:off x="5170807" y="2842914"/>
          <a:ext cx="91440" cy="504868"/>
        </a:xfrm>
        <a:custGeom>
          <a:avLst/>
          <a:gdLst/>
          <a:ahLst/>
          <a:cxnLst/>
          <a:rect l="0" t="0" r="0" b="0"/>
          <a:pathLst>
            <a:path>
              <a:moveTo>
                <a:pt x="45720" y="0"/>
              </a:moveTo>
              <a:lnTo>
                <a:pt x="45720" y="504868"/>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7539201-ECB5-6D42-A6AE-5D0FF8157D0F}">
      <dsp:nvSpPr>
        <dsp:cNvPr id="0" name=""/>
        <dsp:cNvSpPr/>
      </dsp:nvSpPr>
      <dsp:spPr>
        <a:xfrm>
          <a:off x="4155678" y="1235726"/>
          <a:ext cx="1060849" cy="504868"/>
        </a:xfrm>
        <a:custGeom>
          <a:avLst/>
          <a:gdLst/>
          <a:ahLst/>
          <a:cxnLst/>
          <a:rect l="0" t="0" r="0" b="0"/>
          <a:pathLst>
            <a:path>
              <a:moveTo>
                <a:pt x="0" y="0"/>
              </a:moveTo>
              <a:lnTo>
                <a:pt x="0" y="344052"/>
              </a:lnTo>
              <a:lnTo>
                <a:pt x="1060849" y="344052"/>
              </a:lnTo>
              <a:lnTo>
                <a:pt x="1060849" y="504868"/>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E229B46-2DFB-E74E-A54A-D4FC7452A71A}">
      <dsp:nvSpPr>
        <dsp:cNvPr id="0" name=""/>
        <dsp:cNvSpPr/>
      </dsp:nvSpPr>
      <dsp:spPr>
        <a:xfrm>
          <a:off x="2947460" y="2842914"/>
          <a:ext cx="91440" cy="504868"/>
        </a:xfrm>
        <a:custGeom>
          <a:avLst/>
          <a:gdLst/>
          <a:ahLst/>
          <a:cxnLst/>
          <a:rect l="0" t="0" r="0" b="0"/>
          <a:pathLst>
            <a:path>
              <a:moveTo>
                <a:pt x="45720" y="0"/>
              </a:moveTo>
              <a:lnTo>
                <a:pt x="45720" y="504868"/>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49B7D9F-166E-5F4B-B46C-80DFCD7166A7}">
      <dsp:nvSpPr>
        <dsp:cNvPr id="0" name=""/>
        <dsp:cNvSpPr/>
      </dsp:nvSpPr>
      <dsp:spPr>
        <a:xfrm>
          <a:off x="2993180" y="1235726"/>
          <a:ext cx="1162497" cy="504868"/>
        </a:xfrm>
        <a:custGeom>
          <a:avLst/>
          <a:gdLst/>
          <a:ahLst/>
          <a:cxnLst/>
          <a:rect l="0" t="0" r="0" b="0"/>
          <a:pathLst>
            <a:path>
              <a:moveTo>
                <a:pt x="1162497" y="0"/>
              </a:moveTo>
              <a:lnTo>
                <a:pt x="1162497" y="344052"/>
              </a:lnTo>
              <a:lnTo>
                <a:pt x="0" y="344052"/>
              </a:lnTo>
              <a:lnTo>
                <a:pt x="0" y="504868"/>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5D7AEAC-1C40-B34A-8C54-F21A4D7D8502}">
      <dsp:nvSpPr>
        <dsp:cNvPr id="0" name=""/>
        <dsp:cNvSpPr/>
      </dsp:nvSpPr>
      <dsp:spPr>
        <a:xfrm>
          <a:off x="825761" y="2842914"/>
          <a:ext cx="91440" cy="504868"/>
        </a:xfrm>
        <a:custGeom>
          <a:avLst/>
          <a:gdLst/>
          <a:ahLst/>
          <a:cxnLst/>
          <a:rect l="0" t="0" r="0" b="0"/>
          <a:pathLst>
            <a:path>
              <a:moveTo>
                <a:pt x="45720" y="0"/>
              </a:moveTo>
              <a:lnTo>
                <a:pt x="45720" y="504868"/>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F322B7C-8DC5-B742-97AC-C834AB8CE830}">
      <dsp:nvSpPr>
        <dsp:cNvPr id="0" name=""/>
        <dsp:cNvSpPr/>
      </dsp:nvSpPr>
      <dsp:spPr>
        <a:xfrm>
          <a:off x="871481" y="1235726"/>
          <a:ext cx="3284196" cy="504868"/>
        </a:xfrm>
        <a:custGeom>
          <a:avLst/>
          <a:gdLst/>
          <a:ahLst/>
          <a:cxnLst/>
          <a:rect l="0" t="0" r="0" b="0"/>
          <a:pathLst>
            <a:path>
              <a:moveTo>
                <a:pt x="3284196" y="0"/>
              </a:moveTo>
              <a:lnTo>
                <a:pt x="3284196" y="344052"/>
              </a:lnTo>
              <a:lnTo>
                <a:pt x="0" y="344052"/>
              </a:lnTo>
              <a:lnTo>
                <a:pt x="0" y="504868"/>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77A0750-40CD-424B-879B-4607FB002F92}">
      <dsp:nvSpPr>
        <dsp:cNvPr id="0" name=""/>
        <dsp:cNvSpPr/>
      </dsp:nvSpPr>
      <dsp:spPr>
        <a:xfrm>
          <a:off x="3287710" y="133407"/>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DC2F40E-4079-8D46-90F1-A15D930083A7}">
      <dsp:nvSpPr>
        <dsp:cNvPr id="0" name=""/>
        <dsp:cNvSpPr/>
      </dsp:nvSpPr>
      <dsp:spPr>
        <a:xfrm>
          <a:off x="3480591" y="316645"/>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6">
                  <a:lumMod val="50000"/>
                </a:schemeClr>
              </a:solidFill>
            </a:rPr>
            <a:t>Age</a:t>
          </a:r>
        </a:p>
      </dsp:txBody>
      <dsp:txXfrm>
        <a:off x="3512877" y="348931"/>
        <a:ext cx="1671363" cy="1037747"/>
      </dsp:txXfrm>
    </dsp:sp>
    <dsp:sp modelId="{3838017E-C81D-4943-A329-B0A4A04B4B64}">
      <dsp:nvSpPr>
        <dsp:cNvPr id="0" name=""/>
        <dsp:cNvSpPr/>
      </dsp:nvSpPr>
      <dsp:spPr>
        <a:xfrm>
          <a:off x="3513" y="1740595"/>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1DF7A15-A54B-7042-94EA-D03615E3C339}">
      <dsp:nvSpPr>
        <dsp:cNvPr id="0" name=""/>
        <dsp:cNvSpPr/>
      </dsp:nvSpPr>
      <dsp:spPr>
        <a:xfrm>
          <a:off x="196395" y="1923832"/>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Child/adolescent (birth-18y)</a:t>
          </a:r>
        </a:p>
      </dsp:txBody>
      <dsp:txXfrm>
        <a:off x="228681" y="1956118"/>
        <a:ext cx="1671363" cy="1037747"/>
      </dsp:txXfrm>
    </dsp:sp>
    <dsp:sp modelId="{ED90DC73-841E-E544-9AB7-06000D216126}">
      <dsp:nvSpPr>
        <dsp:cNvPr id="0" name=""/>
        <dsp:cNvSpPr/>
      </dsp:nvSpPr>
      <dsp:spPr>
        <a:xfrm>
          <a:off x="3513" y="3347782"/>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4E485CC-0C1F-F74C-8383-D43EC337B627}">
      <dsp:nvSpPr>
        <dsp:cNvPr id="0" name=""/>
        <dsp:cNvSpPr/>
      </dsp:nvSpPr>
      <dsp:spPr>
        <a:xfrm>
          <a:off x="196395" y="3531020"/>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solidFill>
                <a:srgbClr val="0070C0"/>
              </a:solidFill>
            </a:rPr>
            <a:t>Renal parenchymal disease</a:t>
          </a:r>
        </a:p>
        <a:p>
          <a:pPr marL="0" lvl="0" indent="0" algn="ctr" defTabSz="577850">
            <a:lnSpc>
              <a:spcPct val="90000"/>
            </a:lnSpc>
            <a:spcBef>
              <a:spcPct val="0"/>
            </a:spcBef>
            <a:spcAft>
              <a:spcPct val="35000"/>
            </a:spcAft>
            <a:buNone/>
          </a:pPr>
          <a:r>
            <a:rPr lang="en-US" sz="1300" kern="1200" dirty="0"/>
            <a:t>Coarctation of the aorta</a:t>
          </a:r>
        </a:p>
      </dsp:txBody>
      <dsp:txXfrm>
        <a:off x="228681" y="3563306"/>
        <a:ext cx="1671363" cy="1037747"/>
      </dsp:txXfrm>
    </dsp:sp>
    <dsp:sp modelId="{B65362B6-D3A8-774C-800F-53C98CDE5083}">
      <dsp:nvSpPr>
        <dsp:cNvPr id="0" name=""/>
        <dsp:cNvSpPr/>
      </dsp:nvSpPr>
      <dsp:spPr>
        <a:xfrm>
          <a:off x="2125212" y="1740595"/>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62A21E6-DF5D-9F45-A0C2-BED2083AFFFC}">
      <dsp:nvSpPr>
        <dsp:cNvPr id="0" name=""/>
        <dsp:cNvSpPr/>
      </dsp:nvSpPr>
      <dsp:spPr>
        <a:xfrm>
          <a:off x="2318094" y="1923832"/>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Young adult </a:t>
          </a:r>
        </a:p>
        <a:p>
          <a:pPr marL="0" lvl="0" indent="0" algn="ctr" defTabSz="666750">
            <a:lnSpc>
              <a:spcPct val="90000"/>
            </a:lnSpc>
            <a:spcBef>
              <a:spcPct val="0"/>
            </a:spcBef>
            <a:spcAft>
              <a:spcPct val="35000"/>
            </a:spcAft>
            <a:buNone/>
          </a:pPr>
          <a:r>
            <a:rPr lang="en-US" sz="1500" kern="1200" dirty="0">
              <a:solidFill>
                <a:schemeClr val="accent6">
                  <a:lumMod val="50000"/>
                </a:schemeClr>
              </a:solidFill>
            </a:rPr>
            <a:t>(19-39y)</a:t>
          </a:r>
        </a:p>
      </dsp:txBody>
      <dsp:txXfrm>
        <a:off x="2350380" y="1956118"/>
        <a:ext cx="1671363" cy="1037747"/>
      </dsp:txXfrm>
    </dsp:sp>
    <dsp:sp modelId="{1CACE657-0B81-544F-919C-6016ACB82BDA}">
      <dsp:nvSpPr>
        <dsp:cNvPr id="0" name=""/>
        <dsp:cNvSpPr/>
      </dsp:nvSpPr>
      <dsp:spPr>
        <a:xfrm>
          <a:off x="2125212" y="3347782"/>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A2549234-3C2C-AC49-AC72-5462B5862AEB}">
      <dsp:nvSpPr>
        <dsp:cNvPr id="0" name=""/>
        <dsp:cNvSpPr/>
      </dsp:nvSpPr>
      <dsp:spPr>
        <a:xfrm>
          <a:off x="2318094" y="3531020"/>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Thyroid dysfunction</a:t>
          </a:r>
        </a:p>
        <a:p>
          <a:pPr marL="0" lvl="0" indent="0" algn="ctr" defTabSz="577850">
            <a:lnSpc>
              <a:spcPct val="90000"/>
            </a:lnSpc>
            <a:spcBef>
              <a:spcPct val="0"/>
            </a:spcBef>
            <a:spcAft>
              <a:spcPct val="35000"/>
            </a:spcAft>
            <a:buNone/>
          </a:pPr>
          <a:r>
            <a:rPr lang="en-US" sz="1300" kern="1200" dirty="0"/>
            <a:t>RAS 2ary to fibromuscular dysplasia</a:t>
          </a:r>
        </a:p>
      </dsp:txBody>
      <dsp:txXfrm>
        <a:off x="2350380" y="3563306"/>
        <a:ext cx="1671363" cy="1037747"/>
      </dsp:txXfrm>
    </dsp:sp>
    <dsp:sp modelId="{E24961D9-F584-0241-903B-836F8F4DC33F}">
      <dsp:nvSpPr>
        <dsp:cNvPr id="0" name=""/>
        <dsp:cNvSpPr/>
      </dsp:nvSpPr>
      <dsp:spPr>
        <a:xfrm>
          <a:off x="4348559" y="1740595"/>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5CFCAFE-383E-CC41-89D6-EE4D78B8A4A4}">
      <dsp:nvSpPr>
        <dsp:cNvPr id="0" name=""/>
        <dsp:cNvSpPr/>
      </dsp:nvSpPr>
      <dsp:spPr>
        <a:xfrm>
          <a:off x="4541441" y="1923832"/>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Middle-aged adult (40-64y)</a:t>
          </a:r>
        </a:p>
      </dsp:txBody>
      <dsp:txXfrm>
        <a:off x="4573727" y="1956118"/>
        <a:ext cx="1671363" cy="1037747"/>
      </dsp:txXfrm>
    </dsp:sp>
    <dsp:sp modelId="{BF21BE2D-31E9-D146-981C-BE25FE327E99}">
      <dsp:nvSpPr>
        <dsp:cNvPr id="0" name=""/>
        <dsp:cNvSpPr/>
      </dsp:nvSpPr>
      <dsp:spPr>
        <a:xfrm>
          <a:off x="4246912" y="3347782"/>
          <a:ext cx="1939231"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7497B61-6CA4-B644-90AB-63ECC04B20D1}">
      <dsp:nvSpPr>
        <dsp:cNvPr id="0" name=""/>
        <dsp:cNvSpPr/>
      </dsp:nvSpPr>
      <dsp:spPr>
        <a:xfrm>
          <a:off x="4439793" y="3531020"/>
          <a:ext cx="1939231"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70C0"/>
              </a:solidFill>
            </a:rPr>
            <a:t>Hyperaldosteronism</a:t>
          </a:r>
        </a:p>
        <a:p>
          <a:pPr marL="0" lvl="0" indent="0" algn="ctr" defTabSz="577850">
            <a:lnSpc>
              <a:spcPct val="90000"/>
            </a:lnSpc>
            <a:spcBef>
              <a:spcPct val="0"/>
            </a:spcBef>
            <a:spcAft>
              <a:spcPct val="35000"/>
            </a:spcAft>
            <a:buNone/>
          </a:pPr>
          <a:r>
            <a:rPr lang="en-US" sz="1300" b="1" kern="1200" dirty="0">
              <a:solidFill>
                <a:srgbClr val="0070C0"/>
              </a:solidFill>
            </a:rPr>
            <a:t>OSA</a:t>
          </a:r>
        </a:p>
        <a:p>
          <a:pPr marL="0" lvl="0" indent="0" algn="ctr" defTabSz="577850">
            <a:lnSpc>
              <a:spcPct val="90000"/>
            </a:lnSpc>
            <a:spcBef>
              <a:spcPct val="0"/>
            </a:spcBef>
            <a:spcAft>
              <a:spcPct val="35000"/>
            </a:spcAft>
            <a:buNone/>
          </a:pPr>
          <a:r>
            <a:rPr lang="en-US" sz="1300" kern="1200" dirty="0"/>
            <a:t>Cushing</a:t>
          </a:r>
        </a:p>
        <a:p>
          <a:pPr marL="0" lvl="0" indent="0" algn="ctr" defTabSz="577850">
            <a:lnSpc>
              <a:spcPct val="90000"/>
            </a:lnSpc>
            <a:spcBef>
              <a:spcPct val="0"/>
            </a:spcBef>
            <a:spcAft>
              <a:spcPct val="35000"/>
            </a:spcAft>
            <a:buNone/>
          </a:pPr>
          <a:r>
            <a:rPr lang="en-US" sz="1300" kern="1200" dirty="0"/>
            <a:t>Pheochromocytoma</a:t>
          </a:r>
        </a:p>
      </dsp:txBody>
      <dsp:txXfrm>
        <a:off x="4472079" y="3563306"/>
        <a:ext cx="1874659" cy="1037747"/>
      </dsp:txXfrm>
    </dsp:sp>
    <dsp:sp modelId="{0E70A207-6934-7D4B-B40D-D0C53B3CFB29}">
      <dsp:nvSpPr>
        <dsp:cNvPr id="0" name=""/>
        <dsp:cNvSpPr/>
      </dsp:nvSpPr>
      <dsp:spPr>
        <a:xfrm>
          <a:off x="6571907" y="1740595"/>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02ED3CF-C195-B046-9B7B-75AF158BEB01}">
      <dsp:nvSpPr>
        <dsp:cNvPr id="0" name=""/>
        <dsp:cNvSpPr/>
      </dsp:nvSpPr>
      <dsp:spPr>
        <a:xfrm>
          <a:off x="6764788" y="1923832"/>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Older adult </a:t>
          </a:r>
        </a:p>
        <a:p>
          <a:pPr marL="0" lvl="0" indent="0" algn="ctr" defTabSz="666750">
            <a:lnSpc>
              <a:spcPct val="90000"/>
            </a:lnSpc>
            <a:spcBef>
              <a:spcPct val="0"/>
            </a:spcBef>
            <a:spcAft>
              <a:spcPct val="35000"/>
            </a:spcAft>
            <a:buNone/>
          </a:pPr>
          <a:r>
            <a:rPr lang="en-US" sz="1500" kern="1200" dirty="0">
              <a:solidFill>
                <a:schemeClr val="accent6">
                  <a:lumMod val="50000"/>
                </a:schemeClr>
              </a:solidFill>
            </a:rPr>
            <a:t>(&gt;65y)</a:t>
          </a:r>
        </a:p>
      </dsp:txBody>
      <dsp:txXfrm>
        <a:off x="6797074" y="1956118"/>
        <a:ext cx="1671363" cy="1037747"/>
      </dsp:txXfrm>
    </dsp:sp>
    <dsp:sp modelId="{3A3EA744-952B-4C43-BEB3-5B756162E819}">
      <dsp:nvSpPr>
        <dsp:cNvPr id="0" name=""/>
        <dsp:cNvSpPr/>
      </dsp:nvSpPr>
      <dsp:spPr>
        <a:xfrm>
          <a:off x="6571907" y="3347782"/>
          <a:ext cx="1735935" cy="11023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DEE604B-3751-DA4B-87C0-A1085E537546}">
      <dsp:nvSpPr>
        <dsp:cNvPr id="0" name=""/>
        <dsp:cNvSpPr/>
      </dsp:nvSpPr>
      <dsp:spPr>
        <a:xfrm>
          <a:off x="6764788" y="3531020"/>
          <a:ext cx="1735935" cy="1102319"/>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70C0"/>
              </a:solidFill>
            </a:rPr>
            <a:t>RAS 2ary to atherosclerosis</a:t>
          </a:r>
        </a:p>
        <a:p>
          <a:pPr marL="0" lvl="0" indent="0" algn="ctr" defTabSz="577850">
            <a:lnSpc>
              <a:spcPct val="90000"/>
            </a:lnSpc>
            <a:spcBef>
              <a:spcPct val="0"/>
            </a:spcBef>
            <a:spcAft>
              <a:spcPct val="35000"/>
            </a:spcAft>
            <a:buNone/>
          </a:pPr>
          <a:r>
            <a:rPr lang="en-US" sz="1300" b="1" kern="1200" dirty="0">
              <a:solidFill>
                <a:srgbClr val="0070C0"/>
              </a:solidFill>
            </a:rPr>
            <a:t>CKD</a:t>
          </a:r>
        </a:p>
      </dsp:txBody>
      <dsp:txXfrm>
        <a:off x="6797074" y="3563306"/>
        <a:ext cx="1671363" cy="10377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765B5-33AC-B240-916F-51F8D355539E}" type="datetimeFigureOut">
              <a:rPr lang="en-US" smtClean="0"/>
              <a:t>6/14/19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589DE-5E68-A64A-B304-F2E59DA4021C}" type="slidenum">
              <a:rPr lang="en-US" smtClean="0"/>
              <a:t>‹#›</a:t>
            </a:fld>
            <a:endParaRPr lang="en-US"/>
          </a:p>
        </p:txBody>
      </p:sp>
    </p:spTree>
    <p:extLst>
      <p:ext uri="{BB962C8B-B14F-4D97-AF65-F5344CB8AC3E}">
        <p14:creationId xmlns:p14="http://schemas.microsoft.com/office/powerpoint/2010/main" val="412609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these patients, excessive cuff pressure is needed to compress the artery resulting in falsely high readings. This entity may be identified using the Osler </a:t>
            </a:r>
            <a:r>
              <a:rPr lang="en-US" sz="1200" kern="1200" dirty="0" err="1">
                <a:solidFill>
                  <a:schemeClr val="tx1"/>
                </a:solidFill>
                <a:effectLst/>
                <a:latin typeface="+mn-lt"/>
                <a:ea typeface="+mn-ea"/>
                <a:cs typeface="+mn-cs"/>
              </a:rPr>
              <a:t>manoeuvre</a:t>
            </a:r>
            <a:r>
              <a:rPr lang="en-US" sz="1200" kern="1200" dirty="0">
                <a:solidFill>
                  <a:schemeClr val="tx1"/>
                </a:solidFill>
                <a:effectLst/>
                <a:latin typeface="+mn-lt"/>
                <a:ea typeface="+mn-ea"/>
                <a:cs typeface="+mn-cs"/>
              </a:rPr>
              <a:t>. However, this </a:t>
            </a:r>
            <a:r>
              <a:rPr lang="en-US" sz="1200" kern="1200" dirty="0" err="1">
                <a:solidFill>
                  <a:schemeClr val="tx1"/>
                </a:solidFill>
                <a:effectLst/>
                <a:latin typeface="+mn-lt"/>
                <a:ea typeface="+mn-ea"/>
                <a:cs typeface="+mn-cs"/>
              </a:rPr>
              <a:t>manoeuvre</a:t>
            </a:r>
            <a:r>
              <a:rPr lang="en-US" sz="1200" kern="1200" dirty="0">
                <a:solidFill>
                  <a:schemeClr val="tx1"/>
                </a:solidFill>
                <a:effectLst/>
                <a:latin typeface="+mn-lt"/>
                <a:ea typeface="+mn-ea"/>
                <a:cs typeface="+mn-cs"/>
              </a:rPr>
              <a:t> has a large intra- and inter-observer variability. </a:t>
            </a:r>
            <a:endParaRPr lang="en-US" dirty="0"/>
          </a:p>
        </p:txBody>
      </p:sp>
      <p:sp>
        <p:nvSpPr>
          <p:cNvPr id="4" name="Slide Number Placeholder 3"/>
          <p:cNvSpPr>
            <a:spLocks noGrp="1"/>
          </p:cNvSpPr>
          <p:nvPr>
            <p:ph type="sldNum" sz="quarter" idx="5"/>
          </p:nvPr>
        </p:nvSpPr>
        <p:spPr/>
        <p:txBody>
          <a:bodyPr/>
          <a:lstStyle/>
          <a:p>
            <a:fld id="{403589DE-5E68-A64A-B304-F2E59DA4021C}" type="slidenum">
              <a:rPr lang="en-US" smtClean="0"/>
              <a:t>11</a:t>
            </a:fld>
            <a:endParaRPr lang="en-US"/>
          </a:p>
        </p:txBody>
      </p:sp>
    </p:spTree>
    <p:extLst>
      <p:ext uri="{BB962C8B-B14F-4D97-AF65-F5344CB8AC3E}">
        <p14:creationId xmlns:p14="http://schemas.microsoft.com/office/powerpoint/2010/main" val="337688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reference values for office BP measurements</a:t>
            </a:r>
          </a:p>
          <a:p>
            <a:r>
              <a:rPr lang="en-US" sz="1200" kern="1200" dirty="0">
                <a:solidFill>
                  <a:schemeClr val="tx1"/>
                </a:solidFill>
                <a:effectLst/>
                <a:latin typeface="+mn-lt"/>
                <a:ea typeface="+mn-ea"/>
                <a:cs typeface="+mn-cs"/>
              </a:rPr>
              <a:t>aim to distinguish between normotensive and hypertensive</a:t>
            </a:r>
          </a:p>
          <a:p>
            <a:r>
              <a:rPr lang="en-US" sz="1200" kern="1200" dirty="0">
                <a:solidFill>
                  <a:schemeClr val="tx1"/>
                </a:solidFill>
                <a:effectLst/>
                <a:latin typeface="+mn-lt"/>
                <a:ea typeface="+mn-ea"/>
                <a:cs typeface="+mn-cs"/>
              </a:rPr>
              <a:t>subjects and are therefore ‘diagnostic’ cut-off values, reference</a:t>
            </a:r>
          </a:p>
          <a:p>
            <a:r>
              <a:rPr lang="en-US" sz="1200" kern="1200" dirty="0">
                <a:solidFill>
                  <a:schemeClr val="tx1"/>
                </a:solidFill>
                <a:effectLst/>
                <a:latin typeface="+mn-lt"/>
                <a:ea typeface="+mn-ea"/>
                <a:cs typeface="+mn-cs"/>
              </a:rPr>
              <a:t>values for 24 h ABPM in adults have been defined as outcome-driven</a:t>
            </a:r>
          </a:p>
          <a:p>
            <a:r>
              <a:rPr lang="en-US" sz="1200" kern="1200" dirty="0">
                <a:solidFill>
                  <a:schemeClr val="tx1"/>
                </a:solidFill>
                <a:effectLst/>
                <a:latin typeface="+mn-lt"/>
                <a:ea typeface="+mn-ea"/>
                <a:cs typeface="+mn-cs"/>
              </a:rPr>
              <a:t>thresholds and are considerably lower than clinical ones</a:t>
            </a:r>
          </a:p>
          <a:p>
            <a:endParaRPr lang="en-US" dirty="0"/>
          </a:p>
        </p:txBody>
      </p:sp>
      <p:sp>
        <p:nvSpPr>
          <p:cNvPr id="4" name="Slide Number Placeholder 3"/>
          <p:cNvSpPr>
            <a:spLocks noGrp="1"/>
          </p:cNvSpPr>
          <p:nvPr>
            <p:ph type="sldNum" sz="quarter" idx="5"/>
          </p:nvPr>
        </p:nvSpPr>
        <p:spPr/>
        <p:txBody>
          <a:bodyPr/>
          <a:lstStyle/>
          <a:p>
            <a:fld id="{403589DE-5E68-A64A-B304-F2E59DA4021C}" type="slidenum">
              <a:rPr lang="en-US" smtClean="0"/>
              <a:t>12</a:t>
            </a:fld>
            <a:endParaRPr lang="en-US"/>
          </a:p>
        </p:txBody>
      </p:sp>
    </p:spTree>
    <p:extLst>
      <p:ext uri="{BB962C8B-B14F-4D97-AF65-F5344CB8AC3E}">
        <p14:creationId xmlns:p14="http://schemas.microsoft.com/office/powerpoint/2010/main" val="359034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patients with</a:t>
            </a:r>
          </a:p>
          <a:p>
            <a:r>
              <a:rPr lang="en-US" sz="1200" kern="1200" dirty="0">
                <a:solidFill>
                  <a:schemeClr val="tx1"/>
                </a:solidFill>
                <a:effectLst/>
                <a:latin typeface="+mn-lt"/>
                <a:ea typeface="+mn-ea"/>
                <a:cs typeface="+mn-cs"/>
              </a:rPr>
              <a:t>OSA, LVH is a very common finding and may be accompanied by</a:t>
            </a:r>
          </a:p>
          <a:p>
            <a:r>
              <a:rPr lang="en-US" sz="1200" kern="1200" dirty="0">
                <a:solidFill>
                  <a:schemeClr val="tx1"/>
                </a:solidFill>
                <a:effectLst/>
                <a:latin typeface="+mn-lt"/>
                <a:ea typeface="+mn-ea"/>
                <a:cs typeface="+mn-cs"/>
              </a:rPr>
              <a:t>left atrial enlargement and right ventricular hypertrophy</a:t>
            </a:r>
          </a:p>
          <a:p>
            <a:endParaRPr lang="en-US" dirty="0"/>
          </a:p>
        </p:txBody>
      </p:sp>
      <p:sp>
        <p:nvSpPr>
          <p:cNvPr id="4" name="Slide Number Placeholder 3"/>
          <p:cNvSpPr>
            <a:spLocks noGrp="1"/>
          </p:cNvSpPr>
          <p:nvPr>
            <p:ph type="sldNum" sz="quarter" idx="5"/>
          </p:nvPr>
        </p:nvSpPr>
        <p:spPr/>
        <p:txBody>
          <a:bodyPr/>
          <a:lstStyle/>
          <a:p>
            <a:fld id="{403589DE-5E68-A64A-B304-F2E59DA4021C}" type="slidenum">
              <a:rPr lang="en-US" smtClean="0"/>
              <a:t>14</a:t>
            </a:fld>
            <a:endParaRPr lang="en-US"/>
          </a:p>
        </p:txBody>
      </p:sp>
    </p:spTree>
    <p:extLst>
      <p:ext uri="{BB962C8B-B14F-4D97-AF65-F5344CB8AC3E}">
        <p14:creationId xmlns:p14="http://schemas.microsoft.com/office/powerpoint/2010/main" val="57257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questionnaire, patients have to rate their probability to fall asleep during eight different situations of daily life [between 0 (would never doze) to 3 (high chance of dozing)]. Patients with an Epworth score ≥10 (indicating the presence of excessive daytime sleepiness) and a high clinical suspicion of OSA need to be assessed by polysomnography. We recommend that patients with OSA undergo echocardiography to assess systolic left and right ventricular function, left ventricular mass, and estimate pulmonary artery pressure.</a:t>
            </a:r>
          </a:p>
          <a:p>
            <a:endParaRPr lang="en-US" dirty="0"/>
          </a:p>
        </p:txBody>
      </p:sp>
      <p:sp>
        <p:nvSpPr>
          <p:cNvPr id="4" name="Slide Number Placeholder 3"/>
          <p:cNvSpPr>
            <a:spLocks noGrp="1"/>
          </p:cNvSpPr>
          <p:nvPr>
            <p:ph type="sldNum" sz="quarter" idx="5"/>
          </p:nvPr>
        </p:nvSpPr>
        <p:spPr/>
        <p:txBody>
          <a:bodyPr/>
          <a:lstStyle/>
          <a:p>
            <a:fld id="{403589DE-5E68-A64A-B304-F2E59DA4021C}" type="slidenum">
              <a:rPr lang="en-US" smtClean="0"/>
              <a:t>18</a:t>
            </a:fld>
            <a:endParaRPr lang="en-US"/>
          </a:p>
        </p:txBody>
      </p:sp>
    </p:spTree>
    <p:extLst>
      <p:ext uri="{BB962C8B-B14F-4D97-AF65-F5344CB8AC3E}">
        <p14:creationId xmlns:p14="http://schemas.microsoft.com/office/powerpoint/2010/main" val="141100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BA9EC0EA-02D4-6642-9C7D-3C9616CC122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0">
            <a:extLst>
              <a:ext uri="{FF2B5EF4-FFF2-40B4-BE49-F238E27FC236}">
                <a16:creationId xmlns:a16="http://schemas.microsoft.com/office/drawing/2014/main" id="{C758E69A-21BA-8348-909F-D925E5BC9701}"/>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23">
            <a:extLst>
              <a:ext uri="{FF2B5EF4-FFF2-40B4-BE49-F238E27FC236}">
                <a16:creationId xmlns:a16="http://schemas.microsoft.com/office/drawing/2014/main" id="{88A4FEB1-9C2A-8C48-AA83-F7DE129F3DF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4">
            <a:extLst>
              <a:ext uri="{FF2B5EF4-FFF2-40B4-BE49-F238E27FC236}">
                <a16:creationId xmlns:a16="http://schemas.microsoft.com/office/drawing/2014/main" id="{A4027447-661E-CB4D-A031-3440E7B6249E}"/>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6FE0EAB1-44D6-AF47-96AA-B4C9AADA4ADE}"/>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1" name="Straight Connector 10">
            <a:extLst>
              <a:ext uri="{FF2B5EF4-FFF2-40B4-BE49-F238E27FC236}">
                <a16:creationId xmlns:a16="http://schemas.microsoft.com/office/drawing/2014/main" id="{6F1EC8D1-2F27-014C-8990-E40CADCAFC76}"/>
              </a:ext>
            </a:extLst>
          </p:cNvPr>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FE0B00AB-F591-2047-BE23-DA1E64C80869}"/>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A9D469C0-43A9-0344-ACFE-7F511353443D}"/>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4" name="Oval 13">
            <a:extLst>
              <a:ext uri="{FF2B5EF4-FFF2-40B4-BE49-F238E27FC236}">
                <a16:creationId xmlns:a16="http://schemas.microsoft.com/office/drawing/2014/main" id="{DA854EE6-739A-6F46-AAE4-E017D438E937}"/>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315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728AEFD7-DD79-D74E-A60B-A496D655A24A}"/>
              </a:ext>
            </a:extLst>
          </p:cNvPr>
          <p:cNvSpPr>
            <a:spLocks noGrp="1"/>
          </p:cNvSpPr>
          <p:nvPr>
            <p:ph type="dt" sz="half" idx="10"/>
          </p:nvPr>
        </p:nvSpPr>
        <p:spPr/>
        <p:txBody>
          <a:bodyPr/>
          <a:lstStyle>
            <a:lvl1pPr>
              <a:defRPr/>
            </a:lvl1pPr>
          </a:lstStyle>
          <a:p>
            <a:fld id="{C5814914-FDDC-1944-AED2-578C733E89D3}" type="datetimeFigureOut">
              <a:rPr lang="en-US" smtClean="0"/>
              <a:t>6/3/19</a:t>
            </a:fld>
            <a:endParaRPr lang="en-US"/>
          </a:p>
        </p:txBody>
      </p:sp>
      <p:sp>
        <p:nvSpPr>
          <p:cNvPr id="16" name="Footer Placeholder 16">
            <a:extLst>
              <a:ext uri="{FF2B5EF4-FFF2-40B4-BE49-F238E27FC236}">
                <a16:creationId xmlns:a16="http://schemas.microsoft.com/office/drawing/2014/main" id="{7C5F5792-4361-5640-A560-BCA35FDEE353}"/>
              </a:ext>
            </a:extLst>
          </p:cNvPr>
          <p:cNvSpPr>
            <a:spLocks noGrp="1"/>
          </p:cNvSpPr>
          <p:nvPr>
            <p:ph type="ftr" sz="quarter" idx="11"/>
          </p:nvPr>
        </p:nvSpPr>
        <p:spPr/>
        <p:txBody>
          <a:bodyPr/>
          <a:lstStyle>
            <a:lvl1pPr>
              <a:defRPr/>
            </a:lvl1pPr>
          </a:lstStyle>
          <a:p>
            <a:endParaRPr lang="en-US"/>
          </a:p>
        </p:txBody>
      </p:sp>
      <p:sp>
        <p:nvSpPr>
          <p:cNvPr id="17" name="Slide Number Placeholder 28">
            <a:extLst>
              <a:ext uri="{FF2B5EF4-FFF2-40B4-BE49-F238E27FC236}">
                <a16:creationId xmlns:a16="http://schemas.microsoft.com/office/drawing/2014/main" id="{D7EED434-0BBA-F642-9A8C-B25854BF5281}"/>
              </a:ext>
            </a:extLst>
          </p:cNvPr>
          <p:cNvSpPr>
            <a:spLocks noGrp="1"/>
          </p:cNvSpPr>
          <p:nvPr>
            <p:ph type="sldNum" sz="quarter" idx="12"/>
          </p:nvPr>
        </p:nvSpPr>
        <p:spPr>
          <a:xfrm>
            <a:off x="4343400" y="2198690"/>
            <a:ext cx="457200" cy="441325"/>
          </a:xfrm>
        </p:spPr>
        <p:txBody>
          <a:bodyPr/>
          <a:lstStyle>
            <a:lvl1pPr>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2983556778"/>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A025-0CA1-7940-8E6B-F57984DB354C}"/>
              </a:ext>
            </a:extLst>
          </p:cNvPr>
          <p:cNvSpPr>
            <a:spLocks noGrp="1"/>
          </p:cNvSpPr>
          <p:nvPr>
            <p:ph type="dt" sz="half" idx="10"/>
          </p:nvPr>
        </p:nvSpPr>
        <p:spPr/>
        <p:txBody>
          <a:bodyPr/>
          <a:lstStyle>
            <a:lvl1pPr>
              <a:defRPr/>
            </a:lvl1pPr>
          </a:lstStyle>
          <a:p>
            <a:fld id="{C5814914-FDDC-1944-AED2-578C733E89D3}" type="datetimeFigureOut">
              <a:rPr lang="en-US" smtClean="0"/>
              <a:t>6/3/19</a:t>
            </a:fld>
            <a:endParaRPr lang="en-US"/>
          </a:p>
        </p:txBody>
      </p:sp>
      <p:sp>
        <p:nvSpPr>
          <p:cNvPr id="5" name="Footer Placeholder 4">
            <a:extLst>
              <a:ext uri="{FF2B5EF4-FFF2-40B4-BE49-F238E27FC236}">
                <a16:creationId xmlns:a16="http://schemas.microsoft.com/office/drawing/2014/main" id="{B5B81B74-28A7-204D-A891-69BDFD8C2A7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AA86FBEB-BFA1-B643-923D-55B249C6C41B}"/>
              </a:ext>
            </a:extLst>
          </p:cNvPr>
          <p:cNvSpPr>
            <a:spLocks noGrp="1"/>
          </p:cNvSpPr>
          <p:nvPr>
            <p:ph type="sldNum" sz="quarter" idx="12"/>
          </p:nvPr>
        </p:nvSpPr>
        <p:spPr/>
        <p:txBody>
          <a:bodyPr/>
          <a:lstStyle>
            <a:lvl1pPr>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2969037031"/>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40F3AB90-3DCC-E64C-85CE-43908FBBDD0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0">
            <a:extLst>
              <a:ext uri="{FF2B5EF4-FFF2-40B4-BE49-F238E27FC236}">
                <a16:creationId xmlns:a16="http://schemas.microsoft.com/office/drawing/2014/main" id="{F550400D-46CC-C04E-95D8-C83BBB53F4C5}"/>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23">
            <a:extLst>
              <a:ext uri="{FF2B5EF4-FFF2-40B4-BE49-F238E27FC236}">
                <a16:creationId xmlns:a16="http://schemas.microsoft.com/office/drawing/2014/main" id="{4E9CA7B0-9A57-154A-A614-BB881CA11A7E}"/>
              </a:ext>
            </a:extLst>
          </p:cNvPr>
          <p:cNvSpPr>
            <a:spLocks noChangeArrowheads="1"/>
          </p:cNvSpPr>
          <p:nvPr/>
        </p:nvSpPr>
        <p:spPr bwMode="white">
          <a:xfrm>
            <a:off x="0" y="2"/>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4">
            <a:extLst>
              <a:ext uri="{FF2B5EF4-FFF2-40B4-BE49-F238E27FC236}">
                <a16:creationId xmlns:a16="http://schemas.microsoft.com/office/drawing/2014/main" id="{E6A86B0C-81F6-8143-8D4A-0104F9CD412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7">
            <a:extLst>
              <a:ext uri="{FF2B5EF4-FFF2-40B4-BE49-F238E27FC236}">
                <a16:creationId xmlns:a16="http://schemas.microsoft.com/office/drawing/2014/main" id="{EEBCDDAA-7290-A64F-A132-568D3133BC30}"/>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61B947DD-9D5F-A748-B57A-1A3B2826F80A}"/>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10" name="Straight Connector 9">
            <a:extLst>
              <a:ext uri="{FF2B5EF4-FFF2-40B4-BE49-F238E27FC236}">
                <a16:creationId xmlns:a16="http://schemas.microsoft.com/office/drawing/2014/main" id="{F7908636-F730-A945-86BA-A51F9CA46C92}"/>
              </a:ext>
            </a:extLst>
          </p:cNvPr>
          <p:cNvSpPr>
            <a:spLocks noChangeShapeType="1"/>
          </p:cNvSpPr>
          <p:nvPr/>
        </p:nvSpPr>
        <p:spPr bwMode="auto">
          <a:xfrm rot="5400000">
            <a:off x="402113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1" name="Oval 10">
            <a:extLst>
              <a:ext uri="{FF2B5EF4-FFF2-40B4-BE49-F238E27FC236}">
                <a16:creationId xmlns:a16="http://schemas.microsoft.com/office/drawing/2014/main" id="{6B672166-B073-EF4D-B4E3-2D8BA4D41C9E}"/>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2" name="Oval 11">
            <a:extLst>
              <a:ext uri="{FF2B5EF4-FFF2-40B4-BE49-F238E27FC236}">
                <a16:creationId xmlns:a16="http://schemas.microsoft.com/office/drawing/2014/main" id="{2C779F5E-6F25-1E43-8C83-93E94D99E4F0}"/>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3"/>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E0851903-F770-AC43-96B2-8C5B09E603DB}"/>
              </a:ext>
            </a:extLst>
          </p:cNvPr>
          <p:cNvSpPr>
            <a:spLocks noGrp="1"/>
          </p:cNvSpPr>
          <p:nvPr>
            <p:ph type="sldNum" sz="quarter" idx="10"/>
          </p:nvPr>
        </p:nvSpPr>
        <p:spPr>
          <a:xfrm>
            <a:off x="6915150" y="3009902"/>
            <a:ext cx="457200" cy="441325"/>
          </a:xfrm>
        </p:spPr>
        <p:txBody>
          <a:bodyPr/>
          <a:lstStyle>
            <a:lvl1pPr>
              <a:defRPr/>
            </a:lvl1pPr>
          </a:lstStyle>
          <a:p>
            <a:fld id="{73B15D5C-DF03-1F45-B9E8-BDD61355E16A}" type="slidenum">
              <a:rPr lang="en-US" smtClean="0"/>
              <a:t>‹#›</a:t>
            </a:fld>
            <a:endParaRPr lang="en-US"/>
          </a:p>
        </p:txBody>
      </p:sp>
      <p:sp>
        <p:nvSpPr>
          <p:cNvPr id="14" name="Date Placeholder 3">
            <a:extLst>
              <a:ext uri="{FF2B5EF4-FFF2-40B4-BE49-F238E27FC236}">
                <a16:creationId xmlns:a16="http://schemas.microsoft.com/office/drawing/2014/main" id="{9090D018-2067-9C4B-8A64-C54D86D3EA30}"/>
              </a:ext>
            </a:extLst>
          </p:cNvPr>
          <p:cNvSpPr>
            <a:spLocks noGrp="1"/>
          </p:cNvSpPr>
          <p:nvPr>
            <p:ph type="dt" sz="half" idx="11"/>
          </p:nvPr>
        </p:nvSpPr>
        <p:spPr/>
        <p:txBody>
          <a:bodyPr/>
          <a:lstStyle>
            <a:lvl1pPr>
              <a:defRPr/>
            </a:lvl1pPr>
          </a:lstStyle>
          <a:p>
            <a:fld id="{C5814914-FDDC-1944-AED2-578C733E89D3}" type="datetimeFigureOut">
              <a:rPr lang="en-US" smtClean="0"/>
              <a:t>6/3/19</a:t>
            </a:fld>
            <a:endParaRPr lang="en-US"/>
          </a:p>
        </p:txBody>
      </p:sp>
      <p:sp>
        <p:nvSpPr>
          <p:cNvPr id="15" name="Footer Placeholder 4">
            <a:extLst>
              <a:ext uri="{FF2B5EF4-FFF2-40B4-BE49-F238E27FC236}">
                <a16:creationId xmlns:a16="http://schemas.microsoft.com/office/drawing/2014/main" id="{15D26A9D-85FC-FB4A-BDCD-2CDD03FE2FB7}"/>
              </a:ext>
            </a:extLst>
          </p:cNvPr>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028822902"/>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5D4B8FBD-5261-4A4D-864A-29A6F62B58C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0">
            <a:extLst>
              <a:ext uri="{FF2B5EF4-FFF2-40B4-BE49-F238E27FC236}">
                <a16:creationId xmlns:a16="http://schemas.microsoft.com/office/drawing/2014/main" id="{DB3BD0F3-9C6C-A142-8568-B3AFA0344C34}"/>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23">
            <a:extLst>
              <a:ext uri="{FF2B5EF4-FFF2-40B4-BE49-F238E27FC236}">
                <a16:creationId xmlns:a16="http://schemas.microsoft.com/office/drawing/2014/main" id="{867967B8-7073-A64A-90F2-D1662AA29A09}"/>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4">
            <a:extLst>
              <a:ext uri="{FF2B5EF4-FFF2-40B4-BE49-F238E27FC236}">
                <a16:creationId xmlns:a16="http://schemas.microsoft.com/office/drawing/2014/main" id="{13608713-0156-654E-8E8A-0DAF3D0DCBE5}"/>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7169F2D2-27F3-A444-B01A-E259057194BF}"/>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1" name="Straight Connector 10">
            <a:extLst>
              <a:ext uri="{FF2B5EF4-FFF2-40B4-BE49-F238E27FC236}">
                <a16:creationId xmlns:a16="http://schemas.microsoft.com/office/drawing/2014/main" id="{53AD501A-5700-594D-8AE2-CE025D65EEE1}"/>
              </a:ext>
            </a:extLst>
          </p:cNvPr>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3FEB3149-8181-084A-998A-5C99D0EF2EE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326374E0-1E5B-4F4C-A5AB-16C44B6E4E4F}"/>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7C6A1B7B-4B7B-6F45-8EA5-3B8C1B75BFF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315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EC4D6C0C-B392-3F45-A81B-DE0CD1FD9C52}"/>
              </a:ext>
            </a:extLst>
          </p:cNvPr>
          <p:cNvSpPr>
            <a:spLocks noGrp="1"/>
          </p:cNvSpPr>
          <p:nvPr>
            <p:ph type="dt" sz="half" idx="10"/>
          </p:nvPr>
        </p:nvSpPr>
        <p:spPr/>
        <p:txBody>
          <a:bodyPr/>
          <a:lstStyle>
            <a:lvl1pPr>
              <a:defRPr/>
            </a:lvl1pPr>
          </a:lstStyle>
          <a:p>
            <a:fld id="{6B8E65AD-5FF3-F442-8674-B0BC554DC552}" type="datetimeFigureOut">
              <a:rPr lang="en-US" altLang="en-US"/>
              <a:pPr/>
              <a:t>6/3/19</a:t>
            </a:fld>
            <a:endParaRPr lang="en-US" altLang="en-US"/>
          </a:p>
        </p:txBody>
      </p:sp>
      <p:sp>
        <p:nvSpPr>
          <p:cNvPr id="16" name="Footer Placeholder 16">
            <a:extLst>
              <a:ext uri="{FF2B5EF4-FFF2-40B4-BE49-F238E27FC236}">
                <a16:creationId xmlns:a16="http://schemas.microsoft.com/office/drawing/2014/main" id="{323D0C5A-8613-5F4D-BB24-109E557F6054}"/>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588F2ED5-EFF6-2047-83AE-2AB1340997B1}"/>
              </a:ext>
            </a:extLst>
          </p:cNvPr>
          <p:cNvSpPr>
            <a:spLocks noGrp="1"/>
          </p:cNvSpPr>
          <p:nvPr>
            <p:ph type="sldNum" sz="quarter" idx="12"/>
          </p:nvPr>
        </p:nvSpPr>
        <p:spPr>
          <a:xfrm>
            <a:off x="4343400" y="2198690"/>
            <a:ext cx="457200" cy="441325"/>
          </a:xfrm>
        </p:spPr>
        <p:txBody>
          <a:bodyPr/>
          <a:lstStyle>
            <a:lvl1pPr>
              <a:defRPr/>
            </a:lvl1pPr>
          </a:lstStyle>
          <a:p>
            <a:fld id="{5673CC4D-8CAF-1747-9C9E-36DB6A86D487}" type="slidenum">
              <a:rPr lang="en-US" altLang="en-US"/>
              <a:pPr/>
              <a:t>‹#›</a:t>
            </a:fld>
            <a:endParaRPr lang="en-US" altLang="en-US"/>
          </a:p>
        </p:txBody>
      </p:sp>
    </p:spTree>
    <p:extLst>
      <p:ext uri="{BB962C8B-B14F-4D97-AF65-F5344CB8AC3E}">
        <p14:creationId xmlns:p14="http://schemas.microsoft.com/office/powerpoint/2010/main" val="1713687582"/>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47804-D477-CF49-8554-292258B1FEE5}"/>
              </a:ext>
            </a:extLst>
          </p:cNvPr>
          <p:cNvSpPr>
            <a:spLocks noGrp="1"/>
          </p:cNvSpPr>
          <p:nvPr>
            <p:ph type="dt" sz="half" idx="10"/>
          </p:nvPr>
        </p:nvSpPr>
        <p:spPr/>
        <p:txBody>
          <a:bodyPr/>
          <a:lstStyle>
            <a:lvl1pPr>
              <a:defRPr/>
            </a:lvl1pPr>
          </a:lstStyle>
          <a:p>
            <a:fld id="{62CD0338-CE6E-334B-8256-436E662AB756}" type="datetimeFigureOut">
              <a:rPr lang="en-US" altLang="en-US"/>
              <a:pPr/>
              <a:t>6/3/19</a:t>
            </a:fld>
            <a:endParaRPr lang="en-US" altLang="en-US"/>
          </a:p>
        </p:txBody>
      </p:sp>
      <p:sp>
        <p:nvSpPr>
          <p:cNvPr id="5" name="Footer Placeholder 4">
            <a:extLst>
              <a:ext uri="{FF2B5EF4-FFF2-40B4-BE49-F238E27FC236}">
                <a16:creationId xmlns:a16="http://schemas.microsoft.com/office/drawing/2014/main" id="{C4ACA6DF-92D8-5648-8AFD-8484A59190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EED928-2503-6449-81C3-B66562B47217}"/>
              </a:ext>
            </a:extLst>
          </p:cNvPr>
          <p:cNvSpPr>
            <a:spLocks noGrp="1"/>
          </p:cNvSpPr>
          <p:nvPr>
            <p:ph type="sldNum" sz="quarter" idx="12"/>
          </p:nvPr>
        </p:nvSpPr>
        <p:spPr>
          <a:xfrm>
            <a:off x="4362450" y="1027115"/>
            <a:ext cx="457200" cy="441325"/>
          </a:xfrm>
        </p:spPr>
        <p:txBody>
          <a:bodyPr/>
          <a:lstStyle>
            <a:lvl1pPr>
              <a:defRPr/>
            </a:lvl1pPr>
          </a:lstStyle>
          <a:p>
            <a:fld id="{A4FB107B-3B7E-D044-A34D-48A4191CF65B}" type="slidenum">
              <a:rPr lang="en-US" altLang="en-US"/>
              <a:pPr/>
              <a:t>‹#›</a:t>
            </a:fld>
            <a:endParaRPr lang="en-US" altLang="en-US"/>
          </a:p>
        </p:txBody>
      </p:sp>
    </p:spTree>
    <p:extLst>
      <p:ext uri="{BB962C8B-B14F-4D97-AF65-F5344CB8AC3E}">
        <p14:creationId xmlns:p14="http://schemas.microsoft.com/office/powerpoint/2010/main" val="4258582409"/>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11882A5A-1A53-DF42-A004-32099FC3E62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0">
            <a:extLst>
              <a:ext uri="{FF2B5EF4-FFF2-40B4-BE49-F238E27FC236}">
                <a16:creationId xmlns:a16="http://schemas.microsoft.com/office/drawing/2014/main" id="{A66EFFF6-A367-4B44-A0D4-B9E1AC42250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23">
            <a:extLst>
              <a:ext uri="{FF2B5EF4-FFF2-40B4-BE49-F238E27FC236}">
                <a16:creationId xmlns:a16="http://schemas.microsoft.com/office/drawing/2014/main" id="{64429414-8762-9440-96CA-C52758A14A84}"/>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4">
            <a:extLst>
              <a:ext uri="{FF2B5EF4-FFF2-40B4-BE49-F238E27FC236}">
                <a16:creationId xmlns:a16="http://schemas.microsoft.com/office/drawing/2014/main" id="{CCA7D594-6D24-2448-86CF-E1D1EFE726F8}"/>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25">
            <a:extLst>
              <a:ext uri="{FF2B5EF4-FFF2-40B4-BE49-F238E27FC236}">
                <a16:creationId xmlns:a16="http://schemas.microsoft.com/office/drawing/2014/main" id="{9F3B9025-06BD-DF4C-9388-501945E88345}"/>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6">
            <a:extLst>
              <a:ext uri="{FF2B5EF4-FFF2-40B4-BE49-F238E27FC236}">
                <a16:creationId xmlns:a16="http://schemas.microsoft.com/office/drawing/2014/main" id="{B51ACD21-648B-0743-892F-D90DBE158960}"/>
              </a:ext>
            </a:extLst>
          </p:cNvPr>
          <p:cNvSpPr>
            <a:spLocks noChangeArrowheads="1"/>
          </p:cNvSpPr>
          <p:nvPr/>
        </p:nvSpPr>
        <p:spPr bwMode="auto">
          <a:xfrm>
            <a:off x="155576"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A0A686CB-462D-5D4D-A19E-C58552F94FB6}"/>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DAD07EE5-0F5B-C04E-B3A8-B7597C85EDE7}"/>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12" name="Straight Connector 11">
            <a:extLst>
              <a:ext uri="{FF2B5EF4-FFF2-40B4-BE49-F238E27FC236}">
                <a16:creationId xmlns:a16="http://schemas.microsoft.com/office/drawing/2014/main" id="{747855D3-6B77-EA4D-8FD4-A8A3CF5383BA}"/>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3460D1EF-457F-0244-B4C1-7501D3A198BC}"/>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F2E62671-639E-9A43-92F5-E086BDA8A05F}"/>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315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37389938-BC8C-EF44-8C6E-0DF3B24E58B2}"/>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7A235B1F-F77D-CA4D-A3B1-047B0C55A89F}"/>
              </a:ext>
            </a:extLst>
          </p:cNvPr>
          <p:cNvSpPr>
            <a:spLocks noGrp="1"/>
          </p:cNvSpPr>
          <p:nvPr>
            <p:ph type="dt" sz="half" idx="11"/>
          </p:nvPr>
        </p:nvSpPr>
        <p:spPr/>
        <p:txBody>
          <a:bodyPr/>
          <a:lstStyle>
            <a:lvl1pPr>
              <a:defRPr/>
            </a:lvl1pPr>
          </a:lstStyle>
          <a:p>
            <a:fld id="{25C8A3FF-A34F-FA4D-B1CD-765CF60157AC}" type="datetimeFigureOut">
              <a:rPr lang="en-US" altLang="en-US"/>
              <a:pPr/>
              <a:t>6/3/19</a:t>
            </a:fld>
            <a:endParaRPr lang="en-US" altLang="en-US"/>
          </a:p>
        </p:txBody>
      </p:sp>
      <p:sp>
        <p:nvSpPr>
          <p:cNvPr id="17" name="Slide Number Placeholder 5">
            <a:extLst>
              <a:ext uri="{FF2B5EF4-FFF2-40B4-BE49-F238E27FC236}">
                <a16:creationId xmlns:a16="http://schemas.microsoft.com/office/drawing/2014/main" id="{F621E698-2125-B944-BE67-B07F39F650CA}"/>
              </a:ext>
            </a:extLst>
          </p:cNvPr>
          <p:cNvSpPr>
            <a:spLocks noGrp="1"/>
          </p:cNvSpPr>
          <p:nvPr>
            <p:ph type="sldNum" sz="quarter" idx="12"/>
          </p:nvPr>
        </p:nvSpPr>
        <p:spPr>
          <a:xfrm>
            <a:off x="4343400" y="2198690"/>
            <a:ext cx="457200" cy="441325"/>
          </a:xfrm>
        </p:spPr>
        <p:txBody>
          <a:bodyPr/>
          <a:lstStyle>
            <a:lvl1pPr>
              <a:defRPr/>
            </a:lvl1pPr>
          </a:lstStyle>
          <a:p>
            <a:fld id="{A37EA940-1DD0-1F41-BCE3-A8AEE36360CE}" type="slidenum">
              <a:rPr lang="en-US" altLang="en-US"/>
              <a:pPr/>
              <a:t>‹#›</a:t>
            </a:fld>
            <a:endParaRPr lang="en-US" altLang="en-US"/>
          </a:p>
        </p:txBody>
      </p:sp>
    </p:spTree>
    <p:extLst>
      <p:ext uri="{BB962C8B-B14F-4D97-AF65-F5344CB8AC3E}">
        <p14:creationId xmlns:p14="http://schemas.microsoft.com/office/powerpoint/2010/main" val="4042532775"/>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CB41429B-2BFE-D24D-B83F-0120E5F58714}"/>
              </a:ext>
            </a:extLst>
          </p:cNvPr>
          <p:cNvSpPr>
            <a:spLocks noChangeShapeType="1"/>
          </p:cNvSpPr>
          <p:nvPr/>
        </p:nvSpPr>
        <p:spPr bwMode="auto">
          <a:xfrm flipV="1">
            <a:off x="4562476"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E438F2E-1226-E941-94E4-87F5276251F7}"/>
              </a:ext>
            </a:extLst>
          </p:cNvPr>
          <p:cNvSpPr>
            <a:spLocks noGrp="1"/>
          </p:cNvSpPr>
          <p:nvPr>
            <p:ph type="dt" sz="half" idx="10"/>
          </p:nvPr>
        </p:nvSpPr>
        <p:spPr>
          <a:xfrm>
            <a:off x="5791201" y="6410327"/>
            <a:ext cx="3044825" cy="365125"/>
          </a:xfrm>
        </p:spPr>
        <p:txBody>
          <a:bodyPr/>
          <a:lstStyle>
            <a:lvl1pPr>
              <a:defRPr/>
            </a:lvl1pPr>
          </a:lstStyle>
          <a:p>
            <a:fld id="{747963E4-318A-0447-8DBE-12BF466A9887}" type="datetimeFigureOut">
              <a:rPr lang="en-US" altLang="en-US"/>
              <a:pPr/>
              <a:t>6/3/19</a:t>
            </a:fld>
            <a:endParaRPr lang="en-US" altLang="en-US"/>
          </a:p>
        </p:txBody>
      </p:sp>
      <p:sp>
        <p:nvSpPr>
          <p:cNvPr id="7" name="Footer Placeholder 5">
            <a:extLst>
              <a:ext uri="{FF2B5EF4-FFF2-40B4-BE49-F238E27FC236}">
                <a16:creationId xmlns:a16="http://schemas.microsoft.com/office/drawing/2014/main" id="{B1012012-95E8-DE4F-8F95-E6AB49E9515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0F1E6D8-73C0-1F4A-A784-6AC652D9C5F6}"/>
              </a:ext>
            </a:extLst>
          </p:cNvPr>
          <p:cNvSpPr>
            <a:spLocks noGrp="1"/>
          </p:cNvSpPr>
          <p:nvPr>
            <p:ph type="sldNum" sz="quarter" idx="12"/>
          </p:nvPr>
        </p:nvSpPr>
        <p:spPr/>
        <p:txBody>
          <a:bodyPr/>
          <a:lstStyle>
            <a:lvl1pPr>
              <a:defRPr/>
            </a:lvl1pPr>
          </a:lstStyle>
          <a:p>
            <a:fld id="{17DB6076-AC75-C749-A005-D9EF35A23149}" type="slidenum">
              <a:rPr lang="en-US" altLang="en-US"/>
              <a:pPr/>
              <a:t>‹#›</a:t>
            </a:fld>
            <a:endParaRPr lang="en-US" altLang="en-US"/>
          </a:p>
        </p:txBody>
      </p:sp>
    </p:spTree>
    <p:extLst>
      <p:ext uri="{BB962C8B-B14F-4D97-AF65-F5344CB8AC3E}">
        <p14:creationId xmlns:p14="http://schemas.microsoft.com/office/powerpoint/2010/main" val="1468598578"/>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E1462E54-CF12-BA44-B7BA-9B57A18CC5B1}"/>
              </a:ext>
            </a:extLst>
          </p:cNvPr>
          <p:cNvSpPr>
            <a:spLocks noChangeShapeType="1"/>
          </p:cNvSpPr>
          <p:nvPr/>
        </p:nvSpPr>
        <p:spPr bwMode="auto">
          <a:xfrm flipV="1">
            <a:off x="4572000" y="2200277"/>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5FD9E2EE-0B09-3F44-88D8-ED28F34B57E7}"/>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3">
            <a:extLst>
              <a:ext uri="{FF2B5EF4-FFF2-40B4-BE49-F238E27FC236}">
                <a16:creationId xmlns:a16="http://schemas.microsoft.com/office/drawing/2014/main" id="{5F355010-1F0E-EE4B-9993-69A986E0E844}"/>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24">
            <a:extLst>
              <a:ext uri="{FF2B5EF4-FFF2-40B4-BE49-F238E27FC236}">
                <a16:creationId xmlns:a16="http://schemas.microsoft.com/office/drawing/2014/main" id="{D178FF6C-3FAF-914F-8E88-0969D9D7B8A4}"/>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1" name="Rectangle 25">
            <a:extLst>
              <a:ext uri="{FF2B5EF4-FFF2-40B4-BE49-F238E27FC236}">
                <a16:creationId xmlns:a16="http://schemas.microsoft.com/office/drawing/2014/main" id="{C08B28C2-6782-4743-A96A-3E0D1C22F6F5}"/>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2" name="Rectangle 11">
            <a:extLst>
              <a:ext uri="{FF2B5EF4-FFF2-40B4-BE49-F238E27FC236}">
                <a16:creationId xmlns:a16="http://schemas.microsoft.com/office/drawing/2014/main" id="{E282135D-6F12-EC49-8E75-E8B2AFD183CD}"/>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A73FB6BE-A467-054E-A165-655AF48D74CA}"/>
              </a:ext>
            </a:extLst>
          </p:cNvPr>
          <p:cNvSpPr>
            <a:spLocks noChangeArrowheads="1"/>
          </p:cNvSpPr>
          <p:nvPr/>
        </p:nvSpPr>
        <p:spPr bwMode="auto">
          <a:xfrm>
            <a:off x="146051"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4" name="Straight Connector 13">
            <a:extLst>
              <a:ext uri="{FF2B5EF4-FFF2-40B4-BE49-F238E27FC236}">
                <a16:creationId xmlns:a16="http://schemas.microsoft.com/office/drawing/2014/main" id="{72EFC32C-C7C4-8C45-BE38-E989E3F2E2EC}"/>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5243C76E-9407-D14C-984D-D0B78D67360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16" name="Oval 15">
            <a:extLst>
              <a:ext uri="{FF2B5EF4-FFF2-40B4-BE49-F238E27FC236}">
                <a16:creationId xmlns:a16="http://schemas.microsoft.com/office/drawing/2014/main" id="{3962BAF9-4A13-DA4F-920A-EBF3C0F5BAB6}"/>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4186D2A7-4090-8449-A740-D89AF47046C0}"/>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9746511D-D14E-AD45-B87F-10749D4D3A90}"/>
              </a:ext>
            </a:extLst>
          </p:cNvPr>
          <p:cNvSpPr>
            <a:spLocks noGrp="1"/>
          </p:cNvSpPr>
          <p:nvPr>
            <p:ph type="dt" sz="half" idx="10"/>
          </p:nvPr>
        </p:nvSpPr>
        <p:spPr/>
        <p:txBody>
          <a:bodyPr/>
          <a:lstStyle>
            <a:lvl1pPr>
              <a:defRPr/>
            </a:lvl1pPr>
          </a:lstStyle>
          <a:p>
            <a:fld id="{425EEA67-E169-974B-A877-BF42D6A46700}" type="datetimeFigureOut">
              <a:rPr lang="en-US" altLang="en-US"/>
              <a:pPr/>
              <a:t>6/3/19</a:t>
            </a:fld>
            <a:endParaRPr lang="en-US" altLang="en-US"/>
          </a:p>
        </p:txBody>
      </p:sp>
      <p:sp>
        <p:nvSpPr>
          <p:cNvPr id="19" name="Footer Placeholder 7">
            <a:extLst>
              <a:ext uri="{FF2B5EF4-FFF2-40B4-BE49-F238E27FC236}">
                <a16:creationId xmlns:a16="http://schemas.microsoft.com/office/drawing/2014/main" id="{88F61A79-1903-5644-BFC7-0081395326C2}"/>
              </a:ext>
            </a:extLst>
          </p:cNvPr>
          <p:cNvSpPr>
            <a:spLocks noGrp="1"/>
          </p:cNvSpPr>
          <p:nvPr>
            <p:ph type="ftr" sz="quarter" idx="11"/>
          </p:nvPr>
        </p:nvSpPr>
        <p:spPr>
          <a:xfrm>
            <a:off x="304800" y="6410327"/>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89DDF725-9360-C94D-884F-858D394AD351}"/>
              </a:ext>
            </a:extLst>
          </p:cNvPr>
          <p:cNvSpPr>
            <a:spLocks noGrp="1"/>
          </p:cNvSpPr>
          <p:nvPr>
            <p:ph type="sldNum" sz="quarter" idx="12"/>
          </p:nvPr>
        </p:nvSpPr>
        <p:spPr>
          <a:xfrm>
            <a:off x="4343400" y="1042990"/>
            <a:ext cx="457200" cy="441325"/>
          </a:xfrm>
        </p:spPr>
        <p:txBody>
          <a:bodyPr/>
          <a:lstStyle>
            <a:lvl1pPr>
              <a:defRPr/>
            </a:lvl1pPr>
          </a:lstStyle>
          <a:p>
            <a:fld id="{EBF36177-EBE1-F44B-8395-841C2C3D526E}" type="slidenum">
              <a:rPr lang="en-US" altLang="en-US"/>
              <a:pPr/>
              <a:t>‹#›</a:t>
            </a:fld>
            <a:endParaRPr lang="en-US" altLang="en-US"/>
          </a:p>
        </p:txBody>
      </p:sp>
    </p:spTree>
    <p:extLst>
      <p:ext uri="{BB962C8B-B14F-4D97-AF65-F5344CB8AC3E}">
        <p14:creationId xmlns:p14="http://schemas.microsoft.com/office/powerpoint/2010/main" val="1802392437"/>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D16AD-8833-CB4B-A420-56FED6CDF6CB}"/>
              </a:ext>
            </a:extLst>
          </p:cNvPr>
          <p:cNvSpPr>
            <a:spLocks noGrp="1"/>
          </p:cNvSpPr>
          <p:nvPr>
            <p:ph type="dt" sz="half" idx="10"/>
          </p:nvPr>
        </p:nvSpPr>
        <p:spPr/>
        <p:txBody>
          <a:bodyPr/>
          <a:lstStyle>
            <a:lvl1pPr>
              <a:defRPr/>
            </a:lvl1pPr>
          </a:lstStyle>
          <a:p>
            <a:fld id="{C0EBF857-E168-DD43-BF9D-0473F7A5CBC8}" type="datetimeFigureOut">
              <a:rPr lang="en-US" altLang="en-US"/>
              <a:pPr/>
              <a:t>6/3/19</a:t>
            </a:fld>
            <a:endParaRPr lang="en-US" altLang="en-US"/>
          </a:p>
        </p:txBody>
      </p:sp>
      <p:sp>
        <p:nvSpPr>
          <p:cNvPr id="4" name="Footer Placeholder 3">
            <a:extLst>
              <a:ext uri="{FF2B5EF4-FFF2-40B4-BE49-F238E27FC236}">
                <a16:creationId xmlns:a16="http://schemas.microsoft.com/office/drawing/2014/main" id="{AD4367B6-5D5F-B04F-BCBB-81C5BEC4985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14C0CD6-E9BA-BE4E-8984-9304EA33BED3}"/>
              </a:ext>
            </a:extLst>
          </p:cNvPr>
          <p:cNvSpPr>
            <a:spLocks noGrp="1"/>
          </p:cNvSpPr>
          <p:nvPr>
            <p:ph type="sldNum" sz="quarter" idx="12"/>
          </p:nvPr>
        </p:nvSpPr>
        <p:spPr>
          <a:xfrm>
            <a:off x="4343400" y="1036640"/>
            <a:ext cx="457200" cy="441325"/>
          </a:xfrm>
        </p:spPr>
        <p:txBody>
          <a:bodyPr/>
          <a:lstStyle>
            <a:lvl1pPr>
              <a:defRPr/>
            </a:lvl1pPr>
          </a:lstStyle>
          <a:p>
            <a:fld id="{6D9BD89A-D90D-2F4B-B9C1-E96AA3D3597F}" type="slidenum">
              <a:rPr lang="en-US" altLang="en-US"/>
              <a:pPr/>
              <a:t>‹#›</a:t>
            </a:fld>
            <a:endParaRPr lang="en-US" altLang="en-US"/>
          </a:p>
        </p:txBody>
      </p:sp>
    </p:spTree>
    <p:extLst>
      <p:ext uri="{BB962C8B-B14F-4D97-AF65-F5344CB8AC3E}">
        <p14:creationId xmlns:p14="http://schemas.microsoft.com/office/powerpoint/2010/main" val="1121847210"/>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D7BE859-564C-BC4C-99F8-BDFAA7CE756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3" name="Rectangle 20">
            <a:extLst>
              <a:ext uri="{FF2B5EF4-FFF2-40B4-BE49-F238E27FC236}">
                <a16:creationId xmlns:a16="http://schemas.microsoft.com/office/drawing/2014/main" id="{0970BBFD-301A-E942-B3FF-9FBED2AA6E9F}"/>
              </a:ext>
            </a:extLst>
          </p:cNvPr>
          <p:cNvSpPr>
            <a:spLocks noChangeArrowheads="1"/>
          </p:cNvSpPr>
          <p:nvPr/>
        </p:nvSpPr>
        <p:spPr bwMode="white">
          <a:xfrm>
            <a:off x="0" y="2"/>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4" name="Rectangle 23">
            <a:extLst>
              <a:ext uri="{FF2B5EF4-FFF2-40B4-BE49-F238E27FC236}">
                <a16:creationId xmlns:a16="http://schemas.microsoft.com/office/drawing/2014/main" id="{CEE88252-0A85-5048-B296-E5CAAA6B99FC}"/>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4">
            <a:extLst>
              <a:ext uri="{FF2B5EF4-FFF2-40B4-BE49-F238E27FC236}">
                <a16:creationId xmlns:a16="http://schemas.microsoft.com/office/drawing/2014/main" id="{C098A27E-E161-9644-B67C-6AD6B08D6DDB}"/>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5">
            <a:extLst>
              <a:ext uri="{FF2B5EF4-FFF2-40B4-BE49-F238E27FC236}">
                <a16:creationId xmlns:a16="http://schemas.microsoft.com/office/drawing/2014/main" id="{3B870536-0529-714D-8426-33B013DFEA68}"/>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2C2B6EB2-74E4-A443-8AF3-ABEFC4BD8651}"/>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8" name="Date Placeholder 1">
            <a:extLst>
              <a:ext uri="{FF2B5EF4-FFF2-40B4-BE49-F238E27FC236}">
                <a16:creationId xmlns:a16="http://schemas.microsoft.com/office/drawing/2014/main" id="{A862607C-0109-B74B-BFD8-8AEABA08F1BA}"/>
              </a:ext>
            </a:extLst>
          </p:cNvPr>
          <p:cNvSpPr>
            <a:spLocks noGrp="1"/>
          </p:cNvSpPr>
          <p:nvPr>
            <p:ph type="dt" sz="half" idx="10"/>
          </p:nvPr>
        </p:nvSpPr>
        <p:spPr/>
        <p:txBody>
          <a:bodyPr/>
          <a:lstStyle>
            <a:lvl1pPr>
              <a:defRPr/>
            </a:lvl1pPr>
          </a:lstStyle>
          <a:p>
            <a:fld id="{06F5DE28-255D-5D4C-8F22-3CF5BF5809AE}" type="datetimeFigureOut">
              <a:rPr lang="en-US" altLang="en-US"/>
              <a:pPr/>
              <a:t>6/3/19</a:t>
            </a:fld>
            <a:endParaRPr lang="en-US" altLang="en-US"/>
          </a:p>
        </p:txBody>
      </p:sp>
      <p:sp>
        <p:nvSpPr>
          <p:cNvPr id="9" name="Footer Placeholder 2">
            <a:extLst>
              <a:ext uri="{FF2B5EF4-FFF2-40B4-BE49-F238E27FC236}">
                <a16:creationId xmlns:a16="http://schemas.microsoft.com/office/drawing/2014/main" id="{6BBBA862-5E0B-0A41-8FF4-3B6B110117F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3FF69F9A-CB4D-C544-88F9-DEFCEA678012}"/>
              </a:ext>
            </a:extLst>
          </p:cNvPr>
          <p:cNvSpPr>
            <a:spLocks noGrp="1"/>
          </p:cNvSpPr>
          <p:nvPr>
            <p:ph type="sldNum" sz="quarter" idx="12"/>
          </p:nvPr>
        </p:nvSpPr>
        <p:spPr>
          <a:xfrm>
            <a:off x="4267200" y="6324602"/>
            <a:ext cx="609600" cy="441325"/>
          </a:xfrm>
        </p:spPr>
        <p:txBody>
          <a:bodyPr/>
          <a:lstStyle>
            <a:lvl1pPr>
              <a:defRPr>
                <a:solidFill>
                  <a:srgbClr val="FFFFFF"/>
                </a:solidFill>
              </a:defRPr>
            </a:lvl1pPr>
          </a:lstStyle>
          <a:p>
            <a:fld id="{10E95E39-9FD7-F941-BBB2-5086CBC4DAA8}" type="slidenum">
              <a:rPr lang="en-US" altLang="en-US"/>
              <a:pPr/>
              <a:t>‹#›</a:t>
            </a:fld>
            <a:endParaRPr lang="en-US" altLang="en-US"/>
          </a:p>
        </p:txBody>
      </p:sp>
    </p:spTree>
    <p:extLst>
      <p:ext uri="{BB962C8B-B14F-4D97-AF65-F5344CB8AC3E}">
        <p14:creationId xmlns:p14="http://schemas.microsoft.com/office/powerpoint/2010/main" val="3028102669"/>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88C7D1-0816-7745-9C7F-50D867F9455E}"/>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6" name="Rectangle 20">
            <a:extLst>
              <a:ext uri="{FF2B5EF4-FFF2-40B4-BE49-F238E27FC236}">
                <a16:creationId xmlns:a16="http://schemas.microsoft.com/office/drawing/2014/main" id="{BE3E40D6-ED28-C748-A034-5F18C358B41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3">
            <a:extLst>
              <a:ext uri="{FF2B5EF4-FFF2-40B4-BE49-F238E27FC236}">
                <a16:creationId xmlns:a16="http://schemas.microsoft.com/office/drawing/2014/main" id="{B50E209F-43A4-3A48-8D08-270A1AB718D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24">
            <a:extLst>
              <a:ext uri="{FF2B5EF4-FFF2-40B4-BE49-F238E27FC236}">
                <a16:creationId xmlns:a16="http://schemas.microsoft.com/office/drawing/2014/main" id="{C2F6B8D9-586C-3D4D-B10E-8B814835C291}"/>
              </a:ext>
            </a:extLst>
          </p:cNvPr>
          <p:cNvSpPr>
            <a:spLocks noChangeArrowheads="1"/>
          </p:cNvSpPr>
          <p:nvPr/>
        </p:nvSpPr>
        <p:spPr bwMode="white">
          <a:xfrm>
            <a:off x="0" y="2"/>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5">
            <a:extLst>
              <a:ext uri="{FF2B5EF4-FFF2-40B4-BE49-F238E27FC236}">
                <a16:creationId xmlns:a16="http://schemas.microsoft.com/office/drawing/2014/main" id="{BB2DDD1C-B921-C94A-B586-20D1E000B2E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DC3DF13F-9FFA-CB40-9A2E-CF00705B86A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DC04944C-D4AF-694C-8638-462C5AE0D54C}"/>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12" name="Straight Connector 11">
            <a:extLst>
              <a:ext uri="{FF2B5EF4-FFF2-40B4-BE49-F238E27FC236}">
                <a16:creationId xmlns:a16="http://schemas.microsoft.com/office/drawing/2014/main" id="{0AC67956-2BDE-4648-A0F7-1E4C2C734911}"/>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919D176A-5FEE-6548-8FCC-B590E545AD25}"/>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79AA8EA9-72AD-AB46-9513-2B6BE837B59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4A3AD0EE-E901-EE49-B3B9-F36EED8130B5}"/>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165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2330B641-8CB4-8D4C-AABB-548C7D5812B8}"/>
              </a:ext>
            </a:extLst>
          </p:cNvPr>
          <p:cNvSpPr>
            <a:spLocks noGrp="1"/>
          </p:cNvSpPr>
          <p:nvPr>
            <p:ph type="sldNum" sz="quarter" idx="10"/>
          </p:nvPr>
        </p:nvSpPr>
        <p:spPr>
          <a:xfrm>
            <a:off x="1371600" y="312740"/>
            <a:ext cx="457200" cy="441325"/>
          </a:xfrm>
        </p:spPr>
        <p:txBody>
          <a:bodyPr/>
          <a:lstStyle>
            <a:lvl1pPr>
              <a:defRPr/>
            </a:lvl1pPr>
          </a:lstStyle>
          <a:p>
            <a:fld id="{205E7061-1831-7F43-88BE-7F388FBB9038}" type="slidenum">
              <a:rPr lang="en-US" altLang="en-US"/>
              <a:pPr/>
              <a:t>‹#›</a:t>
            </a:fld>
            <a:endParaRPr lang="en-US" altLang="en-US"/>
          </a:p>
        </p:txBody>
      </p:sp>
      <p:sp>
        <p:nvSpPr>
          <p:cNvPr id="17" name="Date Placeholder 4">
            <a:extLst>
              <a:ext uri="{FF2B5EF4-FFF2-40B4-BE49-F238E27FC236}">
                <a16:creationId xmlns:a16="http://schemas.microsoft.com/office/drawing/2014/main" id="{07E5A92B-CD57-EC4B-B4B5-1DEC99D01738}"/>
              </a:ext>
            </a:extLst>
          </p:cNvPr>
          <p:cNvSpPr>
            <a:spLocks noGrp="1"/>
          </p:cNvSpPr>
          <p:nvPr>
            <p:ph type="dt" sz="half" idx="11"/>
          </p:nvPr>
        </p:nvSpPr>
        <p:spPr/>
        <p:txBody>
          <a:bodyPr/>
          <a:lstStyle>
            <a:lvl1pPr>
              <a:defRPr/>
            </a:lvl1pPr>
          </a:lstStyle>
          <a:p>
            <a:fld id="{525851F7-CB40-FD41-B177-1C1139CC3FF5}" type="datetimeFigureOut">
              <a:rPr lang="en-US" altLang="en-US"/>
              <a:pPr/>
              <a:t>6/3/19</a:t>
            </a:fld>
            <a:endParaRPr lang="en-US" altLang="en-US"/>
          </a:p>
        </p:txBody>
      </p:sp>
      <p:sp>
        <p:nvSpPr>
          <p:cNvPr id="18" name="Footer Placeholder 5">
            <a:extLst>
              <a:ext uri="{FF2B5EF4-FFF2-40B4-BE49-F238E27FC236}">
                <a16:creationId xmlns:a16="http://schemas.microsoft.com/office/drawing/2014/main" id="{26BFA086-0FA3-B34D-9E8D-557B9063CD59}"/>
              </a:ext>
            </a:extLst>
          </p:cNvPr>
          <p:cNvSpPr>
            <a:spLocks noGrp="1"/>
          </p:cNvSpPr>
          <p:nvPr>
            <p:ph type="ftr" sz="quarter" idx="12"/>
          </p:nvPr>
        </p:nvSpPr>
        <p:spPr>
          <a:xfrm>
            <a:off x="301626" y="6410327"/>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066409918"/>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48BDD-6C24-5F47-ABAA-E904D30E3E45}"/>
              </a:ext>
            </a:extLst>
          </p:cNvPr>
          <p:cNvSpPr>
            <a:spLocks noGrp="1"/>
          </p:cNvSpPr>
          <p:nvPr>
            <p:ph type="dt" sz="half" idx="10"/>
          </p:nvPr>
        </p:nvSpPr>
        <p:spPr/>
        <p:txBody>
          <a:bodyPr/>
          <a:lstStyle>
            <a:lvl1pPr>
              <a:defRPr/>
            </a:lvl1pPr>
          </a:lstStyle>
          <a:p>
            <a:fld id="{C5814914-FDDC-1944-AED2-578C733E89D3}" type="datetimeFigureOut">
              <a:rPr lang="en-US" smtClean="0"/>
              <a:t>6/3/19</a:t>
            </a:fld>
            <a:endParaRPr lang="en-US"/>
          </a:p>
        </p:txBody>
      </p:sp>
      <p:sp>
        <p:nvSpPr>
          <p:cNvPr id="5" name="Footer Placeholder 4">
            <a:extLst>
              <a:ext uri="{FF2B5EF4-FFF2-40B4-BE49-F238E27FC236}">
                <a16:creationId xmlns:a16="http://schemas.microsoft.com/office/drawing/2014/main" id="{63C15A21-346D-7345-A534-F04964FCA95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5C1CACA4-04D2-8049-B250-19D1E4B311F1}"/>
              </a:ext>
            </a:extLst>
          </p:cNvPr>
          <p:cNvSpPr>
            <a:spLocks noGrp="1"/>
          </p:cNvSpPr>
          <p:nvPr>
            <p:ph type="sldNum" sz="quarter" idx="12"/>
          </p:nvPr>
        </p:nvSpPr>
        <p:spPr>
          <a:xfrm>
            <a:off x="4362450" y="1027115"/>
            <a:ext cx="457200" cy="441325"/>
          </a:xfrm>
        </p:spPr>
        <p:txBody>
          <a:bodyPr/>
          <a:lstStyle>
            <a:lvl1pPr>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1346732082"/>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6E892C29-0D98-0841-9957-AC6DD136D976}"/>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6" name="Rectangle 20">
            <a:extLst>
              <a:ext uri="{FF2B5EF4-FFF2-40B4-BE49-F238E27FC236}">
                <a16:creationId xmlns:a16="http://schemas.microsoft.com/office/drawing/2014/main" id="{D92A2E8C-81B2-6E45-A340-7072F6500C7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3">
            <a:extLst>
              <a:ext uri="{FF2B5EF4-FFF2-40B4-BE49-F238E27FC236}">
                <a16:creationId xmlns:a16="http://schemas.microsoft.com/office/drawing/2014/main" id="{3830A181-1884-AB4C-87D5-F722B7A38BB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24">
            <a:extLst>
              <a:ext uri="{FF2B5EF4-FFF2-40B4-BE49-F238E27FC236}">
                <a16:creationId xmlns:a16="http://schemas.microsoft.com/office/drawing/2014/main" id="{4194B5A0-23A8-7844-AA42-A9AFFF8D0E41}"/>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5">
            <a:extLst>
              <a:ext uri="{FF2B5EF4-FFF2-40B4-BE49-F238E27FC236}">
                <a16:creationId xmlns:a16="http://schemas.microsoft.com/office/drawing/2014/main" id="{E003DDE4-BD3A-1644-BC5D-15F93649A78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96C24AD8-A3F1-704D-BDA1-77141A13E688}"/>
              </a:ext>
            </a:extLst>
          </p:cNvPr>
          <p:cNvSpPr>
            <a:spLocks noChangeArrowheads="1"/>
          </p:cNvSpPr>
          <p:nvPr/>
        </p:nvSpPr>
        <p:spPr bwMode="auto">
          <a:xfrm>
            <a:off x="152400" y="152402"/>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6A92F336-AD45-994C-B6CB-C08EE0D52DC8}"/>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924989A2-1055-CB48-8247-AE4E65128F8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20FE2664-F9F8-4D46-B148-17D48A79DFCE}"/>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35A6F7F1-899C-AB44-9AEF-527F07D01F0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3E8FB795-D456-8D4D-8FC5-C896CCA8C497}"/>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a:r>
              <a:rPr lang="en-US"/>
              <a:t>Click to edit Master text styles</a:t>
            </a:r>
          </a:p>
        </p:txBody>
      </p:sp>
      <p:sp>
        <p:nvSpPr>
          <p:cNvPr id="16" name="Slide Number Placeholder 6">
            <a:extLst>
              <a:ext uri="{FF2B5EF4-FFF2-40B4-BE49-F238E27FC236}">
                <a16:creationId xmlns:a16="http://schemas.microsoft.com/office/drawing/2014/main" id="{D2C75583-1E7C-AD4B-9468-BB60516E85CA}"/>
              </a:ext>
            </a:extLst>
          </p:cNvPr>
          <p:cNvSpPr>
            <a:spLocks noGrp="1"/>
          </p:cNvSpPr>
          <p:nvPr>
            <p:ph type="sldNum" sz="quarter" idx="10"/>
          </p:nvPr>
        </p:nvSpPr>
        <p:spPr>
          <a:xfrm>
            <a:off x="1371600" y="312740"/>
            <a:ext cx="457200" cy="441325"/>
          </a:xfrm>
        </p:spPr>
        <p:txBody>
          <a:bodyPr/>
          <a:lstStyle>
            <a:lvl1pPr>
              <a:defRPr/>
            </a:lvl1pPr>
          </a:lstStyle>
          <a:p>
            <a:fld id="{F5A58EBE-53BB-C743-BE50-CC0D6D70FFBF}" type="slidenum">
              <a:rPr lang="en-US" altLang="en-US"/>
              <a:pPr/>
              <a:t>‹#›</a:t>
            </a:fld>
            <a:endParaRPr lang="en-US" altLang="en-US"/>
          </a:p>
        </p:txBody>
      </p:sp>
      <p:sp>
        <p:nvSpPr>
          <p:cNvPr id="17" name="Date Placeholder 4">
            <a:extLst>
              <a:ext uri="{FF2B5EF4-FFF2-40B4-BE49-F238E27FC236}">
                <a16:creationId xmlns:a16="http://schemas.microsoft.com/office/drawing/2014/main" id="{2A4C72CA-8FD5-8A4E-BE05-487A9D90C19E}"/>
              </a:ext>
            </a:extLst>
          </p:cNvPr>
          <p:cNvSpPr>
            <a:spLocks noGrp="1"/>
          </p:cNvSpPr>
          <p:nvPr>
            <p:ph type="dt" sz="half" idx="11"/>
          </p:nvPr>
        </p:nvSpPr>
        <p:spPr>
          <a:xfrm>
            <a:off x="5788026" y="6405565"/>
            <a:ext cx="3044825" cy="365125"/>
          </a:xfrm>
        </p:spPr>
        <p:txBody>
          <a:bodyPr/>
          <a:lstStyle>
            <a:lvl1pPr>
              <a:defRPr/>
            </a:lvl1pPr>
          </a:lstStyle>
          <a:p>
            <a:fld id="{A4E21AA9-91B2-D748-B705-35BBE4A8FCD8}" type="datetimeFigureOut">
              <a:rPr lang="en-US" altLang="en-US"/>
              <a:pPr/>
              <a:t>6/3/19</a:t>
            </a:fld>
            <a:endParaRPr lang="en-US" altLang="en-US"/>
          </a:p>
        </p:txBody>
      </p:sp>
      <p:sp>
        <p:nvSpPr>
          <p:cNvPr id="18" name="Footer Placeholder 5">
            <a:extLst>
              <a:ext uri="{FF2B5EF4-FFF2-40B4-BE49-F238E27FC236}">
                <a16:creationId xmlns:a16="http://schemas.microsoft.com/office/drawing/2014/main" id="{94F9DE9F-75C2-DD40-9B1D-50C2A6B2281F}"/>
              </a:ext>
            </a:extLst>
          </p:cNvPr>
          <p:cNvSpPr>
            <a:spLocks noGrp="1"/>
          </p:cNvSpPr>
          <p:nvPr>
            <p:ph type="ftr" sz="quarter" idx="12"/>
          </p:nvPr>
        </p:nvSpPr>
        <p:spPr>
          <a:xfrm>
            <a:off x="301626" y="6410327"/>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09649665"/>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E611E-5588-A343-A975-78F9C8A4E652}"/>
              </a:ext>
            </a:extLst>
          </p:cNvPr>
          <p:cNvSpPr>
            <a:spLocks noGrp="1"/>
          </p:cNvSpPr>
          <p:nvPr>
            <p:ph type="dt" sz="half" idx="10"/>
          </p:nvPr>
        </p:nvSpPr>
        <p:spPr/>
        <p:txBody>
          <a:bodyPr/>
          <a:lstStyle>
            <a:lvl1pPr>
              <a:defRPr/>
            </a:lvl1pPr>
          </a:lstStyle>
          <a:p>
            <a:fld id="{21AA2A02-DF66-CE48-BBCB-36814E4ACB34}" type="datetimeFigureOut">
              <a:rPr lang="en-US" altLang="en-US"/>
              <a:pPr/>
              <a:t>6/3/19</a:t>
            </a:fld>
            <a:endParaRPr lang="en-US" altLang="en-US"/>
          </a:p>
        </p:txBody>
      </p:sp>
      <p:sp>
        <p:nvSpPr>
          <p:cNvPr id="5" name="Footer Placeholder 4">
            <a:extLst>
              <a:ext uri="{FF2B5EF4-FFF2-40B4-BE49-F238E27FC236}">
                <a16:creationId xmlns:a16="http://schemas.microsoft.com/office/drawing/2014/main" id="{4AF567D8-80D5-B94A-93B6-43047CA961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82D9C9-EA58-BC41-87C3-B0F3F5EA9054}"/>
              </a:ext>
            </a:extLst>
          </p:cNvPr>
          <p:cNvSpPr>
            <a:spLocks noGrp="1"/>
          </p:cNvSpPr>
          <p:nvPr>
            <p:ph type="sldNum" sz="quarter" idx="12"/>
          </p:nvPr>
        </p:nvSpPr>
        <p:spPr/>
        <p:txBody>
          <a:bodyPr/>
          <a:lstStyle>
            <a:lvl1pPr>
              <a:defRPr/>
            </a:lvl1pPr>
          </a:lstStyle>
          <a:p>
            <a:fld id="{1512535E-0E38-6145-928E-7046E4F7302D}" type="slidenum">
              <a:rPr lang="en-US" altLang="en-US"/>
              <a:pPr/>
              <a:t>‹#›</a:t>
            </a:fld>
            <a:endParaRPr lang="en-US" altLang="en-US"/>
          </a:p>
        </p:txBody>
      </p:sp>
    </p:spTree>
    <p:extLst>
      <p:ext uri="{BB962C8B-B14F-4D97-AF65-F5344CB8AC3E}">
        <p14:creationId xmlns:p14="http://schemas.microsoft.com/office/powerpoint/2010/main" val="4027563515"/>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ADAE41EE-D0B0-9B46-9E27-5896A5CD8FA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0">
            <a:extLst>
              <a:ext uri="{FF2B5EF4-FFF2-40B4-BE49-F238E27FC236}">
                <a16:creationId xmlns:a16="http://schemas.microsoft.com/office/drawing/2014/main" id="{C1D55EEA-A86D-7041-915D-3D92D71BC06D}"/>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23">
            <a:extLst>
              <a:ext uri="{FF2B5EF4-FFF2-40B4-BE49-F238E27FC236}">
                <a16:creationId xmlns:a16="http://schemas.microsoft.com/office/drawing/2014/main" id="{FBB9AA6A-4539-7F42-988A-25EF4B777DA8}"/>
              </a:ext>
            </a:extLst>
          </p:cNvPr>
          <p:cNvSpPr>
            <a:spLocks noChangeArrowheads="1"/>
          </p:cNvSpPr>
          <p:nvPr/>
        </p:nvSpPr>
        <p:spPr bwMode="white">
          <a:xfrm>
            <a:off x="0" y="2"/>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4">
            <a:extLst>
              <a:ext uri="{FF2B5EF4-FFF2-40B4-BE49-F238E27FC236}">
                <a16:creationId xmlns:a16="http://schemas.microsoft.com/office/drawing/2014/main" id="{403F1245-D4A8-1C49-B2BC-EFA710DB725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7">
            <a:extLst>
              <a:ext uri="{FF2B5EF4-FFF2-40B4-BE49-F238E27FC236}">
                <a16:creationId xmlns:a16="http://schemas.microsoft.com/office/drawing/2014/main" id="{631F9984-AC52-0940-928B-BA3DBC21DC27}"/>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6017FD4B-0BDA-4542-AFE2-7BC1BD94438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10" name="Straight Connector 9">
            <a:extLst>
              <a:ext uri="{FF2B5EF4-FFF2-40B4-BE49-F238E27FC236}">
                <a16:creationId xmlns:a16="http://schemas.microsoft.com/office/drawing/2014/main" id="{BD0DF097-E718-FD40-94C1-F405EE63238B}"/>
              </a:ext>
            </a:extLst>
          </p:cNvPr>
          <p:cNvSpPr>
            <a:spLocks noChangeShapeType="1"/>
          </p:cNvSpPr>
          <p:nvPr/>
        </p:nvSpPr>
        <p:spPr bwMode="auto">
          <a:xfrm rot="5400000">
            <a:off x="402113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1" name="Oval 10">
            <a:extLst>
              <a:ext uri="{FF2B5EF4-FFF2-40B4-BE49-F238E27FC236}">
                <a16:creationId xmlns:a16="http://schemas.microsoft.com/office/drawing/2014/main" id="{CE9B8182-5085-BE44-81B9-22E084119DCC}"/>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4F40F0A5-1586-9147-B4A9-133B460A7D49}"/>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3"/>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D206FEC2-855E-5240-A12D-59C7B8217F01}"/>
              </a:ext>
            </a:extLst>
          </p:cNvPr>
          <p:cNvSpPr>
            <a:spLocks noGrp="1"/>
          </p:cNvSpPr>
          <p:nvPr>
            <p:ph type="sldNum" sz="quarter" idx="10"/>
          </p:nvPr>
        </p:nvSpPr>
        <p:spPr>
          <a:xfrm>
            <a:off x="6915150" y="3009902"/>
            <a:ext cx="457200" cy="441325"/>
          </a:xfrm>
        </p:spPr>
        <p:txBody>
          <a:bodyPr/>
          <a:lstStyle>
            <a:lvl1pPr>
              <a:defRPr/>
            </a:lvl1pPr>
          </a:lstStyle>
          <a:p>
            <a:fld id="{82769167-59DC-AA47-8E17-A47EAD1ADEED}" type="slidenum">
              <a:rPr lang="en-US" altLang="en-US"/>
              <a:pPr/>
              <a:t>‹#›</a:t>
            </a:fld>
            <a:endParaRPr lang="en-US" altLang="en-US"/>
          </a:p>
        </p:txBody>
      </p:sp>
      <p:sp>
        <p:nvSpPr>
          <p:cNvPr id="14" name="Date Placeholder 3">
            <a:extLst>
              <a:ext uri="{FF2B5EF4-FFF2-40B4-BE49-F238E27FC236}">
                <a16:creationId xmlns:a16="http://schemas.microsoft.com/office/drawing/2014/main" id="{14B92F0C-BB4E-A340-B9A6-89964DB6F0C2}"/>
              </a:ext>
            </a:extLst>
          </p:cNvPr>
          <p:cNvSpPr>
            <a:spLocks noGrp="1"/>
          </p:cNvSpPr>
          <p:nvPr>
            <p:ph type="dt" sz="half" idx="11"/>
          </p:nvPr>
        </p:nvSpPr>
        <p:spPr/>
        <p:txBody>
          <a:bodyPr/>
          <a:lstStyle>
            <a:lvl1pPr>
              <a:defRPr/>
            </a:lvl1pPr>
          </a:lstStyle>
          <a:p>
            <a:fld id="{1FAB9232-0FD1-5442-94ED-8C33A2D399A4}" type="datetimeFigureOut">
              <a:rPr lang="en-US" altLang="en-US"/>
              <a:pPr/>
              <a:t>6/3/19</a:t>
            </a:fld>
            <a:endParaRPr lang="en-US" altLang="en-US"/>
          </a:p>
        </p:txBody>
      </p:sp>
      <p:sp>
        <p:nvSpPr>
          <p:cNvPr id="15" name="Footer Placeholder 4">
            <a:extLst>
              <a:ext uri="{FF2B5EF4-FFF2-40B4-BE49-F238E27FC236}">
                <a16:creationId xmlns:a16="http://schemas.microsoft.com/office/drawing/2014/main" id="{5CDFE897-C014-F84E-8C4B-5E34BB737D6E}"/>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40124871"/>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A5824B9-DC05-DB45-B31D-E14DF94B4A0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0">
            <a:extLst>
              <a:ext uri="{FF2B5EF4-FFF2-40B4-BE49-F238E27FC236}">
                <a16:creationId xmlns:a16="http://schemas.microsoft.com/office/drawing/2014/main" id="{E17B3FA1-5982-314C-AEBD-1BE51A27C44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23">
            <a:extLst>
              <a:ext uri="{FF2B5EF4-FFF2-40B4-BE49-F238E27FC236}">
                <a16:creationId xmlns:a16="http://schemas.microsoft.com/office/drawing/2014/main" id="{C96B7C19-2BC5-CB4F-9489-8698D9E57FC4}"/>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4">
            <a:extLst>
              <a:ext uri="{FF2B5EF4-FFF2-40B4-BE49-F238E27FC236}">
                <a16:creationId xmlns:a16="http://schemas.microsoft.com/office/drawing/2014/main" id="{D2A23059-E9D4-EB44-B44A-B8103D06E84D}"/>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25">
            <a:extLst>
              <a:ext uri="{FF2B5EF4-FFF2-40B4-BE49-F238E27FC236}">
                <a16:creationId xmlns:a16="http://schemas.microsoft.com/office/drawing/2014/main" id="{4425E05B-FE84-D142-BFEF-8FA726B475D7}"/>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6">
            <a:extLst>
              <a:ext uri="{FF2B5EF4-FFF2-40B4-BE49-F238E27FC236}">
                <a16:creationId xmlns:a16="http://schemas.microsoft.com/office/drawing/2014/main" id="{27931C38-F681-044A-8A0F-1144C5C2D036}"/>
              </a:ext>
            </a:extLst>
          </p:cNvPr>
          <p:cNvSpPr>
            <a:spLocks noChangeArrowheads="1"/>
          </p:cNvSpPr>
          <p:nvPr/>
        </p:nvSpPr>
        <p:spPr bwMode="auto">
          <a:xfrm>
            <a:off x="155576"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8785CDF3-81F2-C549-B4F6-06E09386ACB3}"/>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2DFE0BF1-ACB4-7546-A969-9AE074D32D7A}"/>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12" name="Straight Connector 11">
            <a:extLst>
              <a:ext uri="{FF2B5EF4-FFF2-40B4-BE49-F238E27FC236}">
                <a16:creationId xmlns:a16="http://schemas.microsoft.com/office/drawing/2014/main" id="{FA1BEB47-1F91-0749-86DD-4DE514F1573A}"/>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29C891B4-16E4-994D-AD10-577D8D855BAA}"/>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4" name="Oval 13">
            <a:extLst>
              <a:ext uri="{FF2B5EF4-FFF2-40B4-BE49-F238E27FC236}">
                <a16:creationId xmlns:a16="http://schemas.microsoft.com/office/drawing/2014/main" id="{470C892A-7C00-F849-B3BF-7D7B9A3F535C}"/>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315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3869010D-6A5B-BC4F-AEC2-2C825E66770D}"/>
              </a:ext>
            </a:extLst>
          </p:cNvPr>
          <p:cNvSpPr>
            <a:spLocks noGrp="1"/>
          </p:cNvSpPr>
          <p:nvPr>
            <p:ph type="ftr" sz="quarter" idx="10"/>
          </p:nvPr>
        </p:nvSpPr>
        <p:spPr/>
        <p:txBody>
          <a:bodyPr/>
          <a:lstStyle>
            <a:lvl1pPr>
              <a:defRPr/>
            </a:lvl1pPr>
          </a:lstStyle>
          <a:p>
            <a:endParaRPr lang="en-US"/>
          </a:p>
        </p:txBody>
      </p:sp>
      <p:sp>
        <p:nvSpPr>
          <p:cNvPr id="16" name="Date Placeholder 3">
            <a:extLst>
              <a:ext uri="{FF2B5EF4-FFF2-40B4-BE49-F238E27FC236}">
                <a16:creationId xmlns:a16="http://schemas.microsoft.com/office/drawing/2014/main" id="{AD9ACC53-7735-5C43-BDD0-EA62148028E6}"/>
              </a:ext>
            </a:extLst>
          </p:cNvPr>
          <p:cNvSpPr>
            <a:spLocks noGrp="1"/>
          </p:cNvSpPr>
          <p:nvPr>
            <p:ph type="dt" sz="half" idx="11"/>
          </p:nvPr>
        </p:nvSpPr>
        <p:spPr/>
        <p:txBody>
          <a:bodyPr/>
          <a:lstStyle>
            <a:lvl1pPr>
              <a:defRPr/>
            </a:lvl1pPr>
          </a:lstStyle>
          <a:p>
            <a:fld id="{C5814914-FDDC-1944-AED2-578C733E89D3}" type="datetimeFigureOut">
              <a:rPr lang="en-US" smtClean="0"/>
              <a:t>6/3/19</a:t>
            </a:fld>
            <a:endParaRPr lang="en-US"/>
          </a:p>
        </p:txBody>
      </p:sp>
      <p:sp>
        <p:nvSpPr>
          <p:cNvPr id="17" name="Slide Number Placeholder 5">
            <a:extLst>
              <a:ext uri="{FF2B5EF4-FFF2-40B4-BE49-F238E27FC236}">
                <a16:creationId xmlns:a16="http://schemas.microsoft.com/office/drawing/2014/main" id="{4AC51219-88D5-544B-9FD4-A29A939D3D12}"/>
              </a:ext>
            </a:extLst>
          </p:cNvPr>
          <p:cNvSpPr>
            <a:spLocks noGrp="1"/>
          </p:cNvSpPr>
          <p:nvPr>
            <p:ph type="sldNum" sz="quarter" idx="12"/>
          </p:nvPr>
        </p:nvSpPr>
        <p:spPr>
          <a:xfrm>
            <a:off x="4343400" y="2198690"/>
            <a:ext cx="457200" cy="441325"/>
          </a:xfrm>
        </p:spPr>
        <p:txBody>
          <a:bodyPr/>
          <a:lstStyle>
            <a:lvl1pPr>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3795810652"/>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3E9C1793-4D97-DA45-A4AA-A62D2E5264E1}"/>
              </a:ext>
            </a:extLst>
          </p:cNvPr>
          <p:cNvSpPr>
            <a:spLocks noChangeShapeType="1"/>
          </p:cNvSpPr>
          <p:nvPr/>
        </p:nvSpPr>
        <p:spPr bwMode="auto">
          <a:xfrm flipV="1">
            <a:off x="4562476"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0CAAA32-2A6D-7247-AE6F-5175D70DE589}"/>
              </a:ext>
            </a:extLst>
          </p:cNvPr>
          <p:cNvSpPr>
            <a:spLocks noGrp="1"/>
          </p:cNvSpPr>
          <p:nvPr>
            <p:ph type="dt" sz="half" idx="10"/>
          </p:nvPr>
        </p:nvSpPr>
        <p:spPr>
          <a:xfrm>
            <a:off x="5791201" y="6410327"/>
            <a:ext cx="3044825" cy="365125"/>
          </a:xfrm>
        </p:spPr>
        <p:txBody>
          <a:bodyPr/>
          <a:lstStyle>
            <a:lvl1pPr>
              <a:defRPr/>
            </a:lvl1pPr>
          </a:lstStyle>
          <a:p>
            <a:fld id="{C5814914-FDDC-1944-AED2-578C733E89D3}" type="datetimeFigureOut">
              <a:rPr lang="en-US" smtClean="0"/>
              <a:t>6/3/19</a:t>
            </a:fld>
            <a:endParaRPr lang="en-US"/>
          </a:p>
        </p:txBody>
      </p:sp>
      <p:sp>
        <p:nvSpPr>
          <p:cNvPr id="7" name="Footer Placeholder 5">
            <a:extLst>
              <a:ext uri="{FF2B5EF4-FFF2-40B4-BE49-F238E27FC236}">
                <a16:creationId xmlns:a16="http://schemas.microsoft.com/office/drawing/2014/main" id="{53B9BEAB-8D54-2D4D-8BEC-5ADB47921BB2}"/>
              </a:ext>
            </a:extLst>
          </p:cNvPr>
          <p:cNvSpPr>
            <a:spLocks noGrp="1"/>
          </p:cNvSpPr>
          <p:nvPr>
            <p:ph type="ftr" sz="quarter" idx="11"/>
          </p:nvPr>
        </p:nvSpPr>
        <p:spPr/>
        <p:txBody>
          <a:bodyPr/>
          <a:lstStyle>
            <a:lvl1pPr>
              <a:defRPr/>
            </a:lvl1pPr>
          </a:lstStyle>
          <a:p>
            <a:endParaRPr lang="en-US"/>
          </a:p>
        </p:txBody>
      </p:sp>
      <p:sp>
        <p:nvSpPr>
          <p:cNvPr id="8" name="Slide Number Placeholder 6">
            <a:extLst>
              <a:ext uri="{FF2B5EF4-FFF2-40B4-BE49-F238E27FC236}">
                <a16:creationId xmlns:a16="http://schemas.microsoft.com/office/drawing/2014/main" id="{1A2B62D8-9892-D847-8869-7DD0D4BE1D32}"/>
              </a:ext>
            </a:extLst>
          </p:cNvPr>
          <p:cNvSpPr>
            <a:spLocks noGrp="1"/>
          </p:cNvSpPr>
          <p:nvPr>
            <p:ph type="sldNum" sz="quarter" idx="12"/>
          </p:nvPr>
        </p:nvSpPr>
        <p:spPr/>
        <p:txBody>
          <a:bodyPr/>
          <a:lstStyle>
            <a:lvl1pPr>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3613996034"/>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025B3E85-FC41-3F4E-958C-A6008466F1FE}"/>
              </a:ext>
            </a:extLst>
          </p:cNvPr>
          <p:cNvSpPr>
            <a:spLocks noChangeShapeType="1"/>
          </p:cNvSpPr>
          <p:nvPr/>
        </p:nvSpPr>
        <p:spPr bwMode="auto">
          <a:xfrm flipV="1">
            <a:off x="4572000" y="2200277"/>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 name="Rectangle 20">
            <a:extLst>
              <a:ext uri="{FF2B5EF4-FFF2-40B4-BE49-F238E27FC236}">
                <a16:creationId xmlns:a16="http://schemas.microsoft.com/office/drawing/2014/main" id="{239F8632-E9F2-EB4C-B6C8-28E30E1F877B}"/>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3">
            <a:extLst>
              <a:ext uri="{FF2B5EF4-FFF2-40B4-BE49-F238E27FC236}">
                <a16:creationId xmlns:a16="http://schemas.microsoft.com/office/drawing/2014/main" id="{9569943A-6360-6A49-9E2B-FAAE671969B4}"/>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24">
            <a:extLst>
              <a:ext uri="{FF2B5EF4-FFF2-40B4-BE49-F238E27FC236}">
                <a16:creationId xmlns:a16="http://schemas.microsoft.com/office/drawing/2014/main" id="{44780F6D-00C3-9445-A534-CA62DB99E34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1" name="Rectangle 25">
            <a:extLst>
              <a:ext uri="{FF2B5EF4-FFF2-40B4-BE49-F238E27FC236}">
                <a16:creationId xmlns:a16="http://schemas.microsoft.com/office/drawing/2014/main" id="{1FBF4952-BCBE-604D-9B63-2C0C8266B028}"/>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2" name="Rectangle 11">
            <a:extLst>
              <a:ext uri="{FF2B5EF4-FFF2-40B4-BE49-F238E27FC236}">
                <a16:creationId xmlns:a16="http://schemas.microsoft.com/office/drawing/2014/main" id="{6901A562-6E70-FC43-BEB2-08BC65764B92}"/>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3" name="Rectangle 12">
            <a:extLst>
              <a:ext uri="{FF2B5EF4-FFF2-40B4-BE49-F238E27FC236}">
                <a16:creationId xmlns:a16="http://schemas.microsoft.com/office/drawing/2014/main" id="{CACAA9FB-DF81-4044-B890-3B79258A79AA}"/>
              </a:ext>
            </a:extLst>
          </p:cNvPr>
          <p:cNvSpPr>
            <a:spLocks noChangeArrowheads="1"/>
          </p:cNvSpPr>
          <p:nvPr/>
        </p:nvSpPr>
        <p:spPr bwMode="auto">
          <a:xfrm>
            <a:off x="146051"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4" name="Straight Connector 13">
            <a:extLst>
              <a:ext uri="{FF2B5EF4-FFF2-40B4-BE49-F238E27FC236}">
                <a16:creationId xmlns:a16="http://schemas.microsoft.com/office/drawing/2014/main" id="{942D325A-5C3E-0340-9EE9-BF2B6C0A1388}"/>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30A08BEF-F07A-434D-8351-3C73B07D662A}"/>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16" name="Oval 15">
            <a:extLst>
              <a:ext uri="{FF2B5EF4-FFF2-40B4-BE49-F238E27FC236}">
                <a16:creationId xmlns:a16="http://schemas.microsoft.com/office/drawing/2014/main" id="{E1AA7DE9-7C16-7149-AF7C-088F34A898F7}"/>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7" name="Oval 16">
            <a:extLst>
              <a:ext uri="{FF2B5EF4-FFF2-40B4-BE49-F238E27FC236}">
                <a16:creationId xmlns:a16="http://schemas.microsoft.com/office/drawing/2014/main" id="{093B4776-E3B6-DC4F-A916-6ED93B7DC7E5}"/>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040E9651-886F-3A4E-B1F0-992667CA10A9}"/>
              </a:ext>
            </a:extLst>
          </p:cNvPr>
          <p:cNvSpPr>
            <a:spLocks noGrp="1"/>
          </p:cNvSpPr>
          <p:nvPr>
            <p:ph type="dt" sz="half" idx="10"/>
          </p:nvPr>
        </p:nvSpPr>
        <p:spPr/>
        <p:txBody>
          <a:bodyPr/>
          <a:lstStyle>
            <a:lvl1pPr>
              <a:defRPr/>
            </a:lvl1pPr>
          </a:lstStyle>
          <a:p>
            <a:fld id="{C5814914-FDDC-1944-AED2-578C733E89D3}" type="datetimeFigureOut">
              <a:rPr lang="en-US" smtClean="0"/>
              <a:t>6/3/19</a:t>
            </a:fld>
            <a:endParaRPr lang="en-US"/>
          </a:p>
        </p:txBody>
      </p:sp>
      <p:sp>
        <p:nvSpPr>
          <p:cNvPr id="19" name="Footer Placeholder 7">
            <a:extLst>
              <a:ext uri="{FF2B5EF4-FFF2-40B4-BE49-F238E27FC236}">
                <a16:creationId xmlns:a16="http://schemas.microsoft.com/office/drawing/2014/main" id="{FE45BFED-976A-4F45-9F70-3F5FEEFE2404}"/>
              </a:ext>
            </a:extLst>
          </p:cNvPr>
          <p:cNvSpPr>
            <a:spLocks noGrp="1"/>
          </p:cNvSpPr>
          <p:nvPr>
            <p:ph type="ftr" sz="quarter" idx="11"/>
          </p:nvPr>
        </p:nvSpPr>
        <p:spPr>
          <a:xfrm>
            <a:off x="304800" y="6410327"/>
            <a:ext cx="3581400" cy="365125"/>
          </a:xfrm>
        </p:spPr>
        <p:txBody>
          <a:bodyPr/>
          <a:lstStyle>
            <a:lvl1pPr>
              <a:defRPr/>
            </a:lvl1pPr>
          </a:lstStyle>
          <a:p>
            <a:endParaRPr lang="en-US"/>
          </a:p>
        </p:txBody>
      </p:sp>
      <p:sp>
        <p:nvSpPr>
          <p:cNvPr id="20" name="Slide Number Placeholder 8">
            <a:extLst>
              <a:ext uri="{FF2B5EF4-FFF2-40B4-BE49-F238E27FC236}">
                <a16:creationId xmlns:a16="http://schemas.microsoft.com/office/drawing/2014/main" id="{F5F3DC95-1979-D242-A419-FF72A7260D29}"/>
              </a:ext>
            </a:extLst>
          </p:cNvPr>
          <p:cNvSpPr>
            <a:spLocks noGrp="1"/>
          </p:cNvSpPr>
          <p:nvPr>
            <p:ph type="sldNum" sz="quarter" idx="12"/>
          </p:nvPr>
        </p:nvSpPr>
        <p:spPr>
          <a:xfrm>
            <a:off x="4343400" y="1042990"/>
            <a:ext cx="457200" cy="441325"/>
          </a:xfrm>
        </p:spPr>
        <p:txBody>
          <a:bodyPr/>
          <a:lstStyle>
            <a:lvl1pPr>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951876060"/>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F7CDCD-4155-D248-B81D-CFEF9318DE89}"/>
              </a:ext>
            </a:extLst>
          </p:cNvPr>
          <p:cNvSpPr>
            <a:spLocks noGrp="1"/>
          </p:cNvSpPr>
          <p:nvPr>
            <p:ph type="dt" sz="half" idx="10"/>
          </p:nvPr>
        </p:nvSpPr>
        <p:spPr/>
        <p:txBody>
          <a:bodyPr/>
          <a:lstStyle>
            <a:lvl1pPr>
              <a:defRPr/>
            </a:lvl1pPr>
          </a:lstStyle>
          <a:p>
            <a:fld id="{C5814914-FDDC-1944-AED2-578C733E89D3}" type="datetimeFigureOut">
              <a:rPr lang="en-US" smtClean="0"/>
              <a:t>6/3/19</a:t>
            </a:fld>
            <a:endParaRPr lang="en-US"/>
          </a:p>
        </p:txBody>
      </p:sp>
      <p:sp>
        <p:nvSpPr>
          <p:cNvPr id="4" name="Footer Placeholder 3">
            <a:extLst>
              <a:ext uri="{FF2B5EF4-FFF2-40B4-BE49-F238E27FC236}">
                <a16:creationId xmlns:a16="http://schemas.microsoft.com/office/drawing/2014/main" id="{C9936585-3359-1B4D-8164-95F85975A136}"/>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94BDBDAC-BFD8-CC46-B846-38293A695A70}"/>
              </a:ext>
            </a:extLst>
          </p:cNvPr>
          <p:cNvSpPr>
            <a:spLocks noGrp="1"/>
          </p:cNvSpPr>
          <p:nvPr>
            <p:ph type="sldNum" sz="quarter" idx="12"/>
          </p:nvPr>
        </p:nvSpPr>
        <p:spPr>
          <a:xfrm>
            <a:off x="4343400" y="1036640"/>
            <a:ext cx="457200" cy="441325"/>
          </a:xfrm>
        </p:spPr>
        <p:txBody>
          <a:bodyPr/>
          <a:lstStyle>
            <a:lvl1pPr>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364639705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76CA47A7-0738-F54D-9AF5-24BF9FE5FA6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3" name="Rectangle 20">
            <a:extLst>
              <a:ext uri="{FF2B5EF4-FFF2-40B4-BE49-F238E27FC236}">
                <a16:creationId xmlns:a16="http://schemas.microsoft.com/office/drawing/2014/main" id="{FE9CA2AD-7011-9D4B-9274-50DD99796EBE}"/>
              </a:ext>
            </a:extLst>
          </p:cNvPr>
          <p:cNvSpPr>
            <a:spLocks noChangeArrowheads="1"/>
          </p:cNvSpPr>
          <p:nvPr/>
        </p:nvSpPr>
        <p:spPr bwMode="white">
          <a:xfrm>
            <a:off x="0" y="2"/>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4" name="Rectangle 23">
            <a:extLst>
              <a:ext uri="{FF2B5EF4-FFF2-40B4-BE49-F238E27FC236}">
                <a16:creationId xmlns:a16="http://schemas.microsoft.com/office/drawing/2014/main" id="{8BD62F13-E435-2B4D-87FA-35BD62D80B4C}"/>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 name="Rectangle 24">
            <a:extLst>
              <a:ext uri="{FF2B5EF4-FFF2-40B4-BE49-F238E27FC236}">
                <a16:creationId xmlns:a16="http://schemas.microsoft.com/office/drawing/2014/main" id="{EBCF95AF-C5EE-714E-896B-250F3F3A7F0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6" name="Rectangle 5">
            <a:extLst>
              <a:ext uri="{FF2B5EF4-FFF2-40B4-BE49-F238E27FC236}">
                <a16:creationId xmlns:a16="http://schemas.microsoft.com/office/drawing/2014/main" id="{FB7F263F-434A-744E-ACFF-72BFFD2BBDF9}"/>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ECF96538-47F2-C743-B734-6D231B110E82}"/>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8" name="Date Placeholder 1">
            <a:extLst>
              <a:ext uri="{FF2B5EF4-FFF2-40B4-BE49-F238E27FC236}">
                <a16:creationId xmlns:a16="http://schemas.microsoft.com/office/drawing/2014/main" id="{EFB8DB8B-A41A-2948-ABF2-B1DC1B04840C}"/>
              </a:ext>
            </a:extLst>
          </p:cNvPr>
          <p:cNvSpPr>
            <a:spLocks noGrp="1"/>
          </p:cNvSpPr>
          <p:nvPr>
            <p:ph type="dt" sz="half" idx="10"/>
          </p:nvPr>
        </p:nvSpPr>
        <p:spPr/>
        <p:txBody>
          <a:bodyPr/>
          <a:lstStyle>
            <a:lvl1pPr>
              <a:defRPr/>
            </a:lvl1pPr>
          </a:lstStyle>
          <a:p>
            <a:fld id="{C5814914-FDDC-1944-AED2-578C733E89D3}" type="datetimeFigureOut">
              <a:rPr lang="en-US" smtClean="0"/>
              <a:t>6/3/19</a:t>
            </a:fld>
            <a:endParaRPr lang="en-US"/>
          </a:p>
        </p:txBody>
      </p:sp>
      <p:sp>
        <p:nvSpPr>
          <p:cNvPr id="9" name="Footer Placeholder 2">
            <a:extLst>
              <a:ext uri="{FF2B5EF4-FFF2-40B4-BE49-F238E27FC236}">
                <a16:creationId xmlns:a16="http://schemas.microsoft.com/office/drawing/2014/main" id="{5B00D635-5064-BA44-9A78-8F0F7ED8EBA2}"/>
              </a:ext>
            </a:extLst>
          </p:cNvPr>
          <p:cNvSpPr>
            <a:spLocks noGrp="1"/>
          </p:cNvSpPr>
          <p:nvPr>
            <p:ph type="ftr" sz="quarter" idx="11"/>
          </p:nvPr>
        </p:nvSpPr>
        <p:spPr/>
        <p:txBody>
          <a:bodyPr/>
          <a:lstStyle>
            <a:lvl1pPr>
              <a:defRPr/>
            </a:lvl1pPr>
          </a:lstStyle>
          <a:p>
            <a:endParaRPr lang="en-US"/>
          </a:p>
        </p:txBody>
      </p:sp>
      <p:sp>
        <p:nvSpPr>
          <p:cNvPr id="10" name="Slide Number Placeholder 3">
            <a:extLst>
              <a:ext uri="{FF2B5EF4-FFF2-40B4-BE49-F238E27FC236}">
                <a16:creationId xmlns:a16="http://schemas.microsoft.com/office/drawing/2014/main" id="{1A316072-4C5E-D14F-A439-BA1E4FDFCB7D}"/>
              </a:ext>
            </a:extLst>
          </p:cNvPr>
          <p:cNvSpPr>
            <a:spLocks noGrp="1"/>
          </p:cNvSpPr>
          <p:nvPr>
            <p:ph type="sldNum" sz="quarter" idx="12"/>
          </p:nvPr>
        </p:nvSpPr>
        <p:spPr>
          <a:xfrm>
            <a:off x="4267200" y="6324602"/>
            <a:ext cx="609600" cy="441325"/>
          </a:xfrm>
        </p:spPr>
        <p:txBody>
          <a:bodyPr/>
          <a:lstStyle>
            <a:lvl1pPr>
              <a:defRPr>
                <a:solidFill>
                  <a:srgbClr val="FFFFFF"/>
                </a:solidFill>
              </a:defRPr>
            </a:lvl1pPr>
          </a:lstStyle>
          <a:p>
            <a:fld id="{73B15D5C-DF03-1F45-B9E8-BDD61355E16A}" type="slidenum">
              <a:rPr lang="en-US" smtClean="0"/>
              <a:t>‹#›</a:t>
            </a:fld>
            <a:endParaRPr lang="en-US"/>
          </a:p>
        </p:txBody>
      </p:sp>
    </p:spTree>
    <p:extLst>
      <p:ext uri="{BB962C8B-B14F-4D97-AF65-F5344CB8AC3E}">
        <p14:creationId xmlns:p14="http://schemas.microsoft.com/office/powerpoint/2010/main" val="56896646"/>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66240B-507E-D041-B0DE-229269E2E447}"/>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6" name="Rectangle 20">
            <a:extLst>
              <a:ext uri="{FF2B5EF4-FFF2-40B4-BE49-F238E27FC236}">
                <a16:creationId xmlns:a16="http://schemas.microsoft.com/office/drawing/2014/main" id="{8B0AD153-C2F5-1D4C-B33B-0D30987DCD9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3">
            <a:extLst>
              <a:ext uri="{FF2B5EF4-FFF2-40B4-BE49-F238E27FC236}">
                <a16:creationId xmlns:a16="http://schemas.microsoft.com/office/drawing/2014/main" id="{969A4A86-6EB8-2847-824F-71A3CC38CC5F}"/>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24">
            <a:extLst>
              <a:ext uri="{FF2B5EF4-FFF2-40B4-BE49-F238E27FC236}">
                <a16:creationId xmlns:a16="http://schemas.microsoft.com/office/drawing/2014/main" id="{F38C0B42-395D-074D-BB21-4D5A315A5648}"/>
              </a:ext>
            </a:extLst>
          </p:cNvPr>
          <p:cNvSpPr>
            <a:spLocks noChangeArrowheads="1"/>
          </p:cNvSpPr>
          <p:nvPr/>
        </p:nvSpPr>
        <p:spPr bwMode="white">
          <a:xfrm>
            <a:off x="0" y="2"/>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5">
            <a:extLst>
              <a:ext uri="{FF2B5EF4-FFF2-40B4-BE49-F238E27FC236}">
                <a16:creationId xmlns:a16="http://schemas.microsoft.com/office/drawing/2014/main" id="{8B08A339-8968-6045-A0D0-14C3F57DB6A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B719A973-4605-1340-879A-50E6B58E9D67}"/>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1" name="Rectangle 10">
            <a:extLst>
              <a:ext uri="{FF2B5EF4-FFF2-40B4-BE49-F238E27FC236}">
                <a16:creationId xmlns:a16="http://schemas.microsoft.com/office/drawing/2014/main" id="{7AA813A1-4E9D-C040-8FAF-A5A0A536E6B3}"/>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12" name="Straight Connector 11">
            <a:extLst>
              <a:ext uri="{FF2B5EF4-FFF2-40B4-BE49-F238E27FC236}">
                <a16:creationId xmlns:a16="http://schemas.microsoft.com/office/drawing/2014/main" id="{447B3D4E-0183-D047-9A97-31F7C1B8E91D}"/>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57325BD8-6902-BA4D-961A-D929A21A969C}"/>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4" name="Oval 13">
            <a:extLst>
              <a:ext uri="{FF2B5EF4-FFF2-40B4-BE49-F238E27FC236}">
                <a16:creationId xmlns:a16="http://schemas.microsoft.com/office/drawing/2014/main" id="{BE874132-1091-E14C-89DD-BEB9BBB91C18}"/>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5" name="Rectangle 14">
            <a:extLst>
              <a:ext uri="{FF2B5EF4-FFF2-40B4-BE49-F238E27FC236}">
                <a16:creationId xmlns:a16="http://schemas.microsoft.com/office/drawing/2014/main" id="{2B177DF8-735C-0648-9746-BA910DEA3A6E}"/>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165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5EE71443-5351-3245-87B0-F768E16C832F}"/>
              </a:ext>
            </a:extLst>
          </p:cNvPr>
          <p:cNvSpPr>
            <a:spLocks noGrp="1"/>
          </p:cNvSpPr>
          <p:nvPr>
            <p:ph type="sldNum" sz="quarter" idx="10"/>
          </p:nvPr>
        </p:nvSpPr>
        <p:spPr>
          <a:xfrm>
            <a:off x="1371600" y="312740"/>
            <a:ext cx="457200" cy="441325"/>
          </a:xfrm>
        </p:spPr>
        <p:txBody>
          <a:bodyPr/>
          <a:lstStyle>
            <a:lvl1pPr>
              <a:defRPr/>
            </a:lvl1pPr>
          </a:lstStyle>
          <a:p>
            <a:fld id="{73B15D5C-DF03-1F45-B9E8-BDD61355E16A}" type="slidenum">
              <a:rPr lang="en-US" smtClean="0"/>
              <a:t>‹#›</a:t>
            </a:fld>
            <a:endParaRPr lang="en-US"/>
          </a:p>
        </p:txBody>
      </p:sp>
      <p:sp>
        <p:nvSpPr>
          <p:cNvPr id="17" name="Date Placeholder 4">
            <a:extLst>
              <a:ext uri="{FF2B5EF4-FFF2-40B4-BE49-F238E27FC236}">
                <a16:creationId xmlns:a16="http://schemas.microsoft.com/office/drawing/2014/main" id="{A15BA5C7-1951-274B-9F0B-BCE9E76EA3D3}"/>
              </a:ext>
            </a:extLst>
          </p:cNvPr>
          <p:cNvSpPr>
            <a:spLocks noGrp="1"/>
          </p:cNvSpPr>
          <p:nvPr>
            <p:ph type="dt" sz="half" idx="11"/>
          </p:nvPr>
        </p:nvSpPr>
        <p:spPr/>
        <p:txBody>
          <a:bodyPr/>
          <a:lstStyle>
            <a:lvl1pPr>
              <a:defRPr/>
            </a:lvl1pPr>
          </a:lstStyle>
          <a:p>
            <a:fld id="{C5814914-FDDC-1944-AED2-578C733E89D3}" type="datetimeFigureOut">
              <a:rPr lang="en-US" smtClean="0"/>
              <a:t>6/3/19</a:t>
            </a:fld>
            <a:endParaRPr lang="en-US"/>
          </a:p>
        </p:txBody>
      </p:sp>
      <p:sp>
        <p:nvSpPr>
          <p:cNvPr id="18" name="Footer Placeholder 5">
            <a:extLst>
              <a:ext uri="{FF2B5EF4-FFF2-40B4-BE49-F238E27FC236}">
                <a16:creationId xmlns:a16="http://schemas.microsoft.com/office/drawing/2014/main" id="{A300A611-D05D-4A4C-8689-287702E97BFE}"/>
              </a:ext>
            </a:extLst>
          </p:cNvPr>
          <p:cNvSpPr>
            <a:spLocks noGrp="1"/>
          </p:cNvSpPr>
          <p:nvPr>
            <p:ph type="ftr" sz="quarter" idx="12"/>
          </p:nvPr>
        </p:nvSpPr>
        <p:spPr>
          <a:xfrm>
            <a:off x="301626" y="6410327"/>
            <a:ext cx="3382963" cy="366713"/>
          </a:xfrm>
        </p:spPr>
        <p:txBody>
          <a:bodyPr/>
          <a:lstStyle>
            <a:lvl1pPr>
              <a:defRPr/>
            </a:lvl1pPr>
          </a:lstStyle>
          <a:p>
            <a:endParaRPr lang="en-US"/>
          </a:p>
        </p:txBody>
      </p:sp>
    </p:spTree>
    <p:extLst>
      <p:ext uri="{BB962C8B-B14F-4D97-AF65-F5344CB8AC3E}">
        <p14:creationId xmlns:p14="http://schemas.microsoft.com/office/powerpoint/2010/main" val="3740813479"/>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2FB5DA3-0501-6741-A74B-7BA134ED679B}"/>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6" name="Rectangle 20">
            <a:extLst>
              <a:ext uri="{FF2B5EF4-FFF2-40B4-BE49-F238E27FC236}">
                <a16:creationId xmlns:a16="http://schemas.microsoft.com/office/drawing/2014/main" id="{694B2E31-2C6D-594F-A96E-99944812A68F}"/>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7" name="Rectangle 23">
            <a:extLst>
              <a:ext uri="{FF2B5EF4-FFF2-40B4-BE49-F238E27FC236}">
                <a16:creationId xmlns:a16="http://schemas.microsoft.com/office/drawing/2014/main" id="{59ACBCF8-EE68-8448-B177-406B862A1648}"/>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8" name="Rectangle 24">
            <a:extLst>
              <a:ext uri="{FF2B5EF4-FFF2-40B4-BE49-F238E27FC236}">
                <a16:creationId xmlns:a16="http://schemas.microsoft.com/office/drawing/2014/main" id="{4A7BAEE4-253C-A94A-A27B-2172B95375FB}"/>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25">
            <a:extLst>
              <a:ext uri="{FF2B5EF4-FFF2-40B4-BE49-F238E27FC236}">
                <a16:creationId xmlns:a16="http://schemas.microsoft.com/office/drawing/2014/main" id="{7B6EA428-E97A-7D44-8833-3A4DFCD8FCC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10" name="Rectangle 9">
            <a:extLst>
              <a:ext uri="{FF2B5EF4-FFF2-40B4-BE49-F238E27FC236}">
                <a16:creationId xmlns:a16="http://schemas.microsoft.com/office/drawing/2014/main" id="{4382C749-2D66-C641-8EFE-84D76BFEBE63}"/>
              </a:ext>
            </a:extLst>
          </p:cNvPr>
          <p:cNvSpPr>
            <a:spLocks noChangeArrowheads="1"/>
          </p:cNvSpPr>
          <p:nvPr/>
        </p:nvSpPr>
        <p:spPr bwMode="auto">
          <a:xfrm>
            <a:off x="152400" y="152402"/>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63C3CADC-62B2-AE44-96D2-9EDD6A056D45}"/>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2" name="Rectangle 11">
            <a:extLst>
              <a:ext uri="{FF2B5EF4-FFF2-40B4-BE49-F238E27FC236}">
                <a16:creationId xmlns:a16="http://schemas.microsoft.com/office/drawing/2014/main" id="{41BE22F7-0579-B04C-A2A1-53E101993124}"/>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6F691375-EAAD-F547-8920-062B6878725D}"/>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4" name="Oval 13">
            <a:extLst>
              <a:ext uri="{FF2B5EF4-FFF2-40B4-BE49-F238E27FC236}">
                <a16:creationId xmlns:a16="http://schemas.microsoft.com/office/drawing/2014/main" id="{B5ED411F-19D7-6C4E-B662-0149623DB550}"/>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5" name="Rectangle 14">
            <a:extLst>
              <a:ext uri="{FF2B5EF4-FFF2-40B4-BE49-F238E27FC236}">
                <a16:creationId xmlns:a16="http://schemas.microsoft.com/office/drawing/2014/main" id="{EFB95745-1619-924B-9875-B2CD1010F3F3}"/>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a:r>
              <a:rPr lang="en-US"/>
              <a:t>Click to edit Master text styles</a:t>
            </a:r>
          </a:p>
        </p:txBody>
      </p:sp>
      <p:sp>
        <p:nvSpPr>
          <p:cNvPr id="16" name="Slide Number Placeholder 6">
            <a:extLst>
              <a:ext uri="{FF2B5EF4-FFF2-40B4-BE49-F238E27FC236}">
                <a16:creationId xmlns:a16="http://schemas.microsoft.com/office/drawing/2014/main" id="{AC443D89-95F9-6B41-A3BE-9429C80CC307}"/>
              </a:ext>
            </a:extLst>
          </p:cNvPr>
          <p:cNvSpPr>
            <a:spLocks noGrp="1"/>
          </p:cNvSpPr>
          <p:nvPr>
            <p:ph type="sldNum" sz="quarter" idx="10"/>
          </p:nvPr>
        </p:nvSpPr>
        <p:spPr>
          <a:xfrm>
            <a:off x="1371600" y="312740"/>
            <a:ext cx="457200" cy="441325"/>
          </a:xfrm>
        </p:spPr>
        <p:txBody>
          <a:bodyPr/>
          <a:lstStyle>
            <a:lvl1pPr>
              <a:defRPr/>
            </a:lvl1pPr>
          </a:lstStyle>
          <a:p>
            <a:fld id="{73B15D5C-DF03-1F45-B9E8-BDD61355E16A}" type="slidenum">
              <a:rPr lang="en-US" smtClean="0"/>
              <a:t>‹#›</a:t>
            </a:fld>
            <a:endParaRPr lang="en-US"/>
          </a:p>
        </p:txBody>
      </p:sp>
      <p:sp>
        <p:nvSpPr>
          <p:cNvPr id="17" name="Date Placeholder 4">
            <a:extLst>
              <a:ext uri="{FF2B5EF4-FFF2-40B4-BE49-F238E27FC236}">
                <a16:creationId xmlns:a16="http://schemas.microsoft.com/office/drawing/2014/main" id="{F7BA2D91-66D8-834C-BDF3-81B8A51E31EB}"/>
              </a:ext>
            </a:extLst>
          </p:cNvPr>
          <p:cNvSpPr>
            <a:spLocks noGrp="1"/>
          </p:cNvSpPr>
          <p:nvPr>
            <p:ph type="dt" sz="half" idx="11"/>
          </p:nvPr>
        </p:nvSpPr>
        <p:spPr>
          <a:xfrm>
            <a:off x="5788026" y="6405565"/>
            <a:ext cx="3044825" cy="365125"/>
          </a:xfrm>
        </p:spPr>
        <p:txBody>
          <a:bodyPr/>
          <a:lstStyle>
            <a:lvl1pPr>
              <a:defRPr/>
            </a:lvl1pPr>
          </a:lstStyle>
          <a:p>
            <a:fld id="{C5814914-FDDC-1944-AED2-578C733E89D3}" type="datetimeFigureOut">
              <a:rPr lang="en-US" smtClean="0"/>
              <a:t>6/3/19</a:t>
            </a:fld>
            <a:endParaRPr lang="en-US"/>
          </a:p>
        </p:txBody>
      </p:sp>
      <p:sp>
        <p:nvSpPr>
          <p:cNvPr id="18" name="Footer Placeholder 5">
            <a:extLst>
              <a:ext uri="{FF2B5EF4-FFF2-40B4-BE49-F238E27FC236}">
                <a16:creationId xmlns:a16="http://schemas.microsoft.com/office/drawing/2014/main" id="{E7468ADF-D3AF-AB45-9937-9992FC04A8B8}"/>
              </a:ext>
            </a:extLst>
          </p:cNvPr>
          <p:cNvSpPr>
            <a:spLocks noGrp="1"/>
          </p:cNvSpPr>
          <p:nvPr>
            <p:ph type="ftr" sz="quarter" idx="12"/>
          </p:nvPr>
        </p:nvSpPr>
        <p:spPr>
          <a:xfrm>
            <a:off x="301626" y="6410327"/>
            <a:ext cx="3584575" cy="366713"/>
          </a:xfrm>
        </p:spPr>
        <p:txBody>
          <a:bodyPr/>
          <a:lstStyle>
            <a:lvl1pPr>
              <a:defRPr/>
            </a:lvl1pPr>
          </a:lstStyle>
          <a:p>
            <a:endParaRPr lang="en-US"/>
          </a:p>
        </p:txBody>
      </p:sp>
    </p:spTree>
    <p:extLst>
      <p:ext uri="{BB962C8B-B14F-4D97-AF65-F5344CB8AC3E}">
        <p14:creationId xmlns:p14="http://schemas.microsoft.com/office/powerpoint/2010/main" val="3290227249"/>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16">
            <a:extLst>
              <a:ext uri="{FF2B5EF4-FFF2-40B4-BE49-F238E27FC236}">
                <a16:creationId xmlns:a16="http://schemas.microsoft.com/office/drawing/2014/main" id="{2D919A6D-D8F9-F140-A524-630BD5C9596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3251" name="Rectangle 15">
            <a:extLst>
              <a:ext uri="{FF2B5EF4-FFF2-40B4-BE49-F238E27FC236}">
                <a16:creationId xmlns:a16="http://schemas.microsoft.com/office/drawing/2014/main" id="{A42C13D6-467A-DB4E-94E3-16B6C8BBD1CA}"/>
              </a:ext>
            </a:extLst>
          </p:cNvPr>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3252" name="Rectangle 17">
            <a:extLst>
              <a:ext uri="{FF2B5EF4-FFF2-40B4-BE49-F238E27FC236}">
                <a16:creationId xmlns:a16="http://schemas.microsoft.com/office/drawing/2014/main" id="{E9708C7B-0A32-7149-9EF3-FDD1B9B02E4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3253" name="Rectangle 18">
            <a:extLst>
              <a:ext uri="{FF2B5EF4-FFF2-40B4-BE49-F238E27FC236}">
                <a16:creationId xmlns:a16="http://schemas.microsoft.com/office/drawing/2014/main" id="{AC6980DE-73DA-9849-A1BA-7DCA06A6792E}"/>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8">
            <a:extLst>
              <a:ext uri="{FF2B5EF4-FFF2-40B4-BE49-F238E27FC236}">
                <a16:creationId xmlns:a16="http://schemas.microsoft.com/office/drawing/2014/main" id="{C3BD75FE-229A-A842-AC27-DC97473E2D83}"/>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4" name="Date Placeholder 13">
            <a:extLst>
              <a:ext uri="{FF2B5EF4-FFF2-40B4-BE49-F238E27FC236}">
                <a16:creationId xmlns:a16="http://schemas.microsoft.com/office/drawing/2014/main" id="{80D62775-6DCF-2448-8276-248ED04D1BEB}"/>
              </a:ext>
            </a:extLst>
          </p:cNvPr>
          <p:cNvSpPr>
            <a:spLocks noGrp="1"/>
          </p:cNvSpPr>
          <p:nvPr>
            <p:ph type="dt" sz="half" idx="2"/>
          </p:nvPr>
        </p:nvSpPr>
        <p:spPr>
          <a:xfrm>
            <a:off x="5791201" y="6405565"/>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050">
                <a:solidFill>
                  <a:srgbClr val="FFFFFF"/>
                </a:solidFill>
              </a:defRPr>
            </a:lvl1pPr>
          </a:lstStyle>
          <a:p>
            <a:fld id="{C5814914-FDDC-1944-AED2-578C733E89D3}" type="datetimeFigureOut">
              <a:rPr lang="en-US" smtClean="0"/>
              <a:t>6/3/19</a:t>
            </a:fld>
            <a:endParaRPr lang="en-US"/>
          </a:p>
        </p:txBody>
      </p:sp>
      <p:sp>
        <p:nvSpPr>
          <p:cNvPr id="3" name="Footer Placeholder 2">
            <a:extLst>
              <a:ext uri="{FF2B5EF4-FFF2-40B4-BE49-F238E27FC236}">
                <a16:creationId xmlns:a16="http://schemas.microsoft.com/office/drawing/2014/main" id="{84E35089-1CAE-2043-A7CC-6AD34F9D825B}"/>
              </a:ext>
            </a:extLst>
          </p:cNvPr>
          <p:cNvSpPr>
            <a:spLocks noGrp="1"/>
          </p:cNvSpPr>
          <p:nvPr>
            <p:ph type="ftr" sz="quarter" idx="3"/>
          </p:nvPr>
        </p:nvSpPr>
        <p:spPr>
          <a:xfrm>
            <a:off x="304800" y="6410327"/>
            <a:ext cx="3581400" cy="366713"/>
          </a:xfrm>
          <a:prstGeom prst="rect">
            <a:avLst/>
          </a:prstGeom>
        </p:spPr>
        <p:txBody>
          <a:bodyPr vert="horz"/>
          <a:lstStyle>
            <a:lvl1pPr algn="l" eaLnBrk="1" latinLnBrk="0" hangingPunct="1">
              <a:defRPr kumimoji="0" sz="900">
                <a:solidFill>
                  <a:srgbClr val="FFFFFF"/>
                </a:solidFill>
                <a:latin typeface="Arial" charset="0"/>
                <a:ea typeface="ＭＳ Ｐゴシック" charset="0"/>
                <a:cs typeface="ＭＳ Ｐゴシック" charset="0"/>
              </a:defRPr>
            </a:lvl1pPr>
          </a:lstStyle>
          <a:p>
            <a:endParaRPr lang="en-US"/>
          </a:p>
        </p:txBody>
      </p:sp>
      <p:sp>
        <p:nvSpPr>
          <p:cNvPr id="8" name="Rectangle 7">
            <a:extLst>
              <a:ext uri="{FF2B5EF4-FFF2-40B4-BE49-F238E27FC236}">
                <a16:creationId xmlns:a16="http://schemas.microsoft.com/office/drawing/2014/main" id="{688CC46F-8005-E743-ABE2-0503B033E9DD}"/>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350" dirty="0">
              <a:latin typeface="Arial" charset="0"/>
              <a:ea typeface="ＭＳ Ｐゴシック" charset="0"/>
              <a:cs typeface="ＭＳ Ｐゴシック" charset="0"/>
            </a:endParaRPr>
          </a:p>
        </p:txBody>
      </p:sp>
      <p:sp>
        <p:nvSpPr>
          <p:cNvPr id="10" name="Straight Connector 9">
            <a:extLst>
              <a:ext uri="{FF2B5EF4-FFF2-40B4-BE49-F238E27FC236}">
                <a16:creationId xmlns:a16="http://schemas.microsoft.com/office/drawing/2014/main" id="{577B1A04-3B73-8B43-A2A0-364D50ADF696}"/>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350">
              <a:latin typeface="Arial" charset="0"/>
              <a:ea typeface="ＭＳ Ｐゴシック" charset="0"/>
              <a:cs typeface="ＭＳ Ｐゴシック" charset="0"/>
            </a:endParaRPr>
          </a:p>
        </p:txBody>
      </p:sp>
      <p:sp>
        <p:nvSpPr>
          <p:cNvPr id="12" name="Oval 11">
            <a:extLst>
              <a:ext uri="{FF2B5EF4-FFF2-40B4-BE49-F238E27FC236}">
                <a16:creationId xmlns:a16="http://schemas.microsoft.com/office/drawing/2014/main" id="{48B39B58-8B98-5A45-922A-E2CCD9EAFC4C}"/>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5" name="Oval 14">
            <a:extLst>
              <a:ext uri="{FF2B5EF4-FFF2-40B4-BE49-F238E27FC236}">
                <a16:creationId xmlns:a16="http://schemas.microsoft.com/office/drawing/2014/main" id="{F40F27C5-46BA-0B4A-B124-1F574A65702E}"/>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23" name="Slide Number Placeholder 22">
            <a:extLst>
              <a:ext uri="{FF2B5EF4-FFF2-40B4-BE49-F238E27FC236}">
                <a16:creationId xmlns:a16="http://schemas.microsoft.com/office/drawing/2014/main" id="{1286FE11-0D98-5544-9C07-89BCC3D35F90}"/>
              </a:ext>
            </a:extLst>
          </p:cNvPr>
          <p:cNvSpPr>
            <a:spLocks noGrp="1"/>
          </p:cNvSpPr>
          <p:nvPr>
            <p:ph type="sldNum" sz="quarter" idx="4"/>
          </p:nvPr>
        </p:nvSpPr>
        <p:spPr>
          <a:xfrm>
            <a:off x="4343400" y="1039815"/>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200">
                <a:solidFill>
                  <a:srgbClr val="93B4BD"/>
                </a:solidFill>
              </a:defRPr>
            </a:lvl1pPr>
          </a:lstStyle>
          <a:p>
            <a:fld id="{73B15D5C-DF03-1F45-B9E8-BDD61355E16A}" type="slidenum">
              <a:rPr lang="en-US" smtClean="0"/>
              <a:t>‹#›</a:t>
            </a:fld>
            <a:endParaRPr lang="en-US"/>
          </a:p>
        </p:txBody>
      </p:sp>
      <p:sp>
        <p:nvSpPr>
          <p:cNvPr id="53262" name="Title Placeholder 21">
            <a:extLst>
              <a:ext uri="{FF2B5EF4-FFF2-40B4-BE49-F238E27FC236}">
                <a16:creationId xmlns:a16="http://schemas.microsoft.com/office/drawing/2014/main" id="{B6BF1855-F281-484A-98F7-4898FB8DB0B0}"/>
              </a:ext>
            </a:extLst>
          </p:cNvPr>
          <p:cNvSpPr>
            <a:spLocks noGrp="1"/>
          </p:cNvSpPr>
          <p:nvPr>
            <p:ph type="title"/>
          </p:nvPr>
        </p:nvSpPr>
        <p:spPr bwMode="auto">
          <a:xfrm>
            <a:off x="301625" y="228602"/>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3263" name="Text Placeholder 12">
            <a:extLst>
              <a:ext uri="{FF2B5EF4-FFF2-40B4-BE49-F238E27FC236}">
                <a16:creationId xmlns:a16="http://schemas.microsoft.com/office/drawing/2014/main" id="{ED1C9F1E-2705-164D-BFA3-5A151003859D}"/>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89069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d"/>
  </p:transition>
  <p:txStyles>
    <p:titleStyle>
      <a:lvl1pPr algn="ctr" rtl="0" eaLnBrk="1" fontAlgn="base" hangingPunct="1">
        <a:spcBef>
          <a:spcPct val="0"/>
        </a:spcBef>
        <a:spcAft>
          <a:spcPct val="0"/>
        </a:spcAft>
        <a:defRPr sz="2475" kern="1200">
          <a:solidFill>
            <a:srgbClr val="93B4BD"/>
          </a:solidFill>
          <a:latin typeface="+mj-lt"/>
          <a:ea typeface="ＭＳ Ｐゴシック" panose="020B0600070205080204" pitchFamily="34" charset="-128"/>
          <a:cs typeface="+mj-cs"/>
        </a:defRPr>
      </a:lvl1pPr>
      <a:lvl2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2pPr>
      <a:lvl3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3pPr>
      <a:lvl4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4pPr>
      <a:lvl5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5pPr>
      <a:lvl6pPr marL="3429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6pPr>
      <a:lvl7pPr marL="6858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7pPr>
      <a:lvl8pPr marL="10287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8pPr>
      <a:lvl9pPr marL="13716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9pPr>
    </p:titleStyle>
    <p:bodyStyle>
      <a:lvl1pPr marL="204788" indent="-204788" algn="l" rtl="0" eaLnBrk="1" fontAlgn="base" hangingPunct="1">
        <a:spcBef>
          <a:spcPct val="20000"/>
        </a:spcBef>
        <a:spcAft>
          <a:spcPct val="0"/>
        </a:spcAft>
        <a:buClr>
          <a:schemeClr val="accent1"/>
        </a:buClr>
        <a:buSzPct val="85000"/>
        <a:buFont typeface="Wingdings 2" pitchFamily="2" charset="2"/>
        <a:buChar char=""/>
        <a:defRPr sz="2025" kern="1200">
          <a:solidFill>
            <a:schemeClr val="tx1"/>
          </a:solidFill>
          <a:latin typeface="+mn-lt"/>
          <a:ea typeface="ＭＳ Ｐゴシック" panose="020B0600070205080204" pitchFamily="34" charset="-128"/>
          <a:cs typeface="+mn-cs"/>
        </a:defRPr>
      </a:lvl1pPr>
      <a:lvl2pPr marL="410766" indent="-204788" algn="l" rtl="0" eaLnBrk="1" fontAlgn="base" hangingPunct="1">
        <a:spcBef>
          <a:spcPct val="20000"/>
        </a:spcBef>
        <a:spcAft>
          <a:spcPct val="0"/>
        </a:spcAft>
        <a:buClr>
          <a:schemeClr val="accent2"/>
        </a:buClr>
        <a:buSzPct val="70000"/>
        <a:buFont typeface="Wingdings" pitchFamily="2" charset="2"/>
        <a:buChar char=""/>
        <a:defRPr sz="1650" kern="1200">
          <a:solidFill>
            <a:schemeClr val="tx2"/>
          </a:solidFill>
          <a:latin typeface="+mn-lt"/>
          <a:ea typeface="ＭＳ Ｐゴシック" panose="020B0600070205080204" pitchFamily="34" charset="-128"/>
          <a:cs typeface="+mn-cs"/>
        </a:defRPr>
      </a:lvl2pPr>
      <a:lvl3pPr marL="616744" indent="-171450" algn="l" rtl="0" eaLnBrk="1" fontAlgn="base" hangingPunct="1">
        <a:spcBef>
          <a:spcPct val="20000"/>
        </a:spcBef>
        <a:spcAft>
          <a:spcPct val="0"/>
        </a:spcAft>
        <a:buClr>
          <a:srgbClr val="A8CDD7"/>
        </a:buClr>
        <a:buSzPct val="75000"/>
        <a:buFont typeface="Wingdings 2" pitchFamily="2" charset="2"/>
        <a:buChar char=""/>
        <a:defRPr sz="1500" kern="1200">
          <a:solidFill>
            <a:schemeClr val="tx1"/>
          </a:solidFill>
          <a:latin typeface="+mn-lt"/>
          <a:ea typeface="ＭＳ Ｐゴシック" panose="020B0600070205080204" pitchFamily="34" charset="-128"/>
          <a:cs typeface="+mn-cs"/>
        </a:defRPr>
      </a:lvl3pPr>
      <a:lvl4pPr marL="822722" indent="-171450" algn="l" rtl="0" eaLnBrk="1" fontAlgn="base" hangingPunct="1">
        <a:spcBef>
          <a:spcPct val="20000"/>
        </a:spcBef>
        <a:spcAft>
          <a:spcPct val="0"/>
        </a:spcAft>
        <a:buClr>
          <a:srgbClr val="C0BEAF"/>
        </a:buClr>
        <a:buSzPct val="70000"/>
        <a:buFont typeface="Wingdings" pitchFamily="2" charset="2"/>
        <a:buChar char=""/>
        <a:defRPr sz="1500" kern="1200">
          <a:solidFill>
            <a:schemeClr val="tx2"/>
          </a:solidFill>
          <a:latin typeface="+mn-lt"/>
          <a:ea typeface="ＭＳ Ｐゴシック" panose="020B0600070205080204" pitchFamily="34" charset="-128"/>
          <a:cs typeface="+mn-cs"/>
        </a:defRPr>
      </a:lvl4pPr>
      <a:lvl5pPr marL="1028700" indent="-171450" algn="l" rtl="0" eaLnBrk="1" fontAlgn="base" hangingPunct="1">
        <a:spcBef>
          <a:spcPct val="20000"/>
        </a:spcBef>
        <a:spcAft>
          <a:spcPct val="0"/>
        </a:spcAft>
        <a:buClr>
          <a:srgbClr val="CEC597"/>
        </a:buClr>
        <a:buChar char="•"/>
        <a:defRPr kern="1200">
          <a:solidFill>
            <a:schemeClr val="tx1"/>
          </a:solidFill>
          <a:latin typeface="+mn-lt"/>
          <a:ea typeface="ＭＳ Ｐゴシック" panose="020B0600070205080204" pitchFamily="34" charset="-128"/>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16">
            <a:extLst>
              <a:ext uri="{FF2B5EF4-FFF2-40B4-BE49-F238E27FC236}">
                <a16:creationId xmlns:a16="http://schemas.microsoft.com/office/drawing/2014/main" id="{F30706A8-279F-E444-8FED-3900106269CF}"/>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4275" name="Rectangle 15">
            <a:extLst>
              <a:ext uri="{FF2B5EF4-FFF2-40B4-BE49-F238E27FC236}">
                <a16:creationId xmlns:a16="http://schemas.microsoft.com/office/drawing/2014/main" id="{11B248A6-482A-D74A-B17A-74BA2E2D9E42}"/>
              </a:ext>
            </a:extLst>
          </p:cNvPr>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4276" name="Rectangle 17">
            <a:extLst>
              <a:ext uri="{FF2B5EF4-FFF2-40B4-BE49-F238E27FC236}">
                <a16:creationId xmlns:a16="http://schemas.microsoft.com/office/drawing/2014/main" id="{EC63B349-65F4-474E-842D-7A87E3ED3EB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54277" name="Rectangle 18">
            <a:extLst>
              <a:ext uri="{FF2B5EF4-FFF2-40B4-BE49-F238E27FC236}">
                <a16:creationId xmlns:a16="http://schemas.microsoft.com/office/drawing/2014/main" id="{3414B036-3411-0444-9A4B-3427D2ACC804}"/>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sp>
        <p:nvSpPr>
          <p:cNvPr id="9" name="Rectangle 8">
            <a:extLst>
              <a:ext uri="{FF2B5EF4-FFF2-40B4-BE49-F238E27FC236}">
                <a16:creationId xmlns:a16="http://schemas.microsoft.com/office/drawing/2014/main" id="{309F1048-7CD3-444C-A4DF-8686A34CD250}"/>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4" name="Date Placeholder 13">
            <a:extLst>
              <a:ext uri="{FF2B5EF4-FFF2-40B4-BE49-F238E27FC236}">
                <a16:creationId xmlns:a16="http://schemas.microsoft.com/office/drawing/2014/main" id="{5ABA57D5-F1DB-B54A-A8D0-F26ED1771758}"/>
              </a:ext>
            </a:extLst>
          </p:cNvPr>
          <p:cNvSpPr>
            <a:spLocks noGrp="1"/>
          </p:cNvSpPr>
          <p:nvPr>
            <p:ph type="dt" sz="half" idx="2"/>
          </p:nvPr>
        </p:nvSpPr>
        <p:spPr>
          <a:xfrm>
            <a:off x="5791201" y="6405565"/>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050">
                <a:solidFill>
                  <a:srgbClr val="FFFFFF"/>
                </a:solidFill>
              </a:defRPr>
            </a:lvl1pPr>
          </a:lstStyle>
          <a:p>
            <a:fld id="{E061ABF3-9462-F845-985A-D76B1BEB50EF}" type="datetimeFigureOut">
              <a:rPr lang="en-US" altLang="en-US"/>
              <a:pPr/>
              <a:t>6/3/19</a:t>
            </a:fld>
            <a:endParaRPr lang="en-US" altLang="en-US"/>
          </a:p>
        </p:txBody>
      </p:sp>
      <p:sp>
        <p:nvSpPr>
          <p:cNvPr id="3" name="Footer Placeholder 2">
            <a:extLst>
              <a:ext uri="{FF2B5EF4-FFF2-40B4-BE49-F238E27FC236}">
                <a16:creationId xmlns:a16="http://schemas.microsoft.com/office/drawing/2014/main" id="{FD604E19-CB55-EE45-88C6-81721A718059}"/>
              </a:ext>
            </a:extLst>
          </p:cNvPr>
          <p:cNvSpPr>
            <a:spLocks noGrp="1"/>
          </p:cNvSpPr>
          <p:nvPr>
            <p:ph type="ftr" sz="quarter" idx="3"/>
          </p:nvPr>
        </p:nvSpPr>
        <p:spPr>
          <a:xfrm>
            <a:off x="304800" y="6410327"/>
            <a:ext cx="3581400" cy="366713"/>
          </a:xfrm>
          <a:prstGeom prst="rect">
            <a:avLst/>
          </a:prstGeom>
        </p:spPr>
        <p:txBody>
          <a:bodyPr vert="horz"/>
          <a:lstStyle>
            <a:lvl1pPr algn="l" eaLnBrk="1" latinLnBrk="0" hangingPunct="1">
              <a:defRPr kumimoji="0" sz="900">
                <a:solidFill>
                  <a:srgbClr val="FFFFFF"/>
                </a:solidFill>
                <a:latin typeface="Arial" charset="0"/>
                <a:ea typeface="ＭＳ Ｐゴシック" charset="0"/>
                <a:cs typeface="ＭＳ Ｐゴシック" charset="0"/>
              </a:defRPr>
            </a:lvl1pPr>
          </a:lstStyle>
          <a:p>
            <a:pPr>
              <a:defRPr/>
            </a:pPr>
            <a:endParaRPr lang="en-US"/>
          </a:p>
        </p:txBody>
      </p:sp>
      <p:sp>
        <p:nvSpPr>
          <p:cNvPr id="8" name="Rectangle 7">
            <a:extLst>
              <a:ext uri="{FF2B5EF4-FFF2-40B4-BE49-F238E27FC236}">
                <a16:creationId xmlns:a16="http://schemas.microsoft.com/office/drawing/2014/main" id="{F45DAF2C-D4A0-A442-9E3A-301135598BD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cs typeface="ＭＳ Ｐゴシック" charset="0"/>
            </a:endParaRPr>
          </a:p>
        </p:txBody>
      </p:sp>
      <p:sp>
        <p:nvSpPr>
          <p:cNvPr id="10" name="Straight Connector 9">
            <a:extLst>
              <a:ext uri="{FF2B5EF4-FFF2-40B4-BE49-F238E27FC236}">
                <a16:creationId xmlns:a16="http://schemas.microsoft.com/office/drawing/2014/main" id="{3EF8FE4B-DBA4-CD4C-ADF8-1347A595180C}"/>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cs typeface="ＭＳ Ｐゴシック" charset="0"/>
            </a:endParaRPr>
          </a:p>
        </p:txBody>
      </p:sp>
      <p:sp>
        <p:nvSpPr>
          <p:cNvPr id="12" name="Oval 11">
            <a:extLst>
              <a:ext uri="{FF2B5EF4-FFF2-40B4-BE49-F238E27FC236}">
                <a16:creationId xmlns:a16="http://schemas.microsoft.com/office/drawing/2014/main" id="{380849F7-7C58-AA47-B9DF-283E6856C039}"/>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8232A92F-40FB-B84B-8EA4-EA9410498772}"/>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a:extLst>
              <a:ext uri="{FF2B5EF4-FFF2-40B4-BE49-F238E27FC236}">
                <a16:creationId xmlns:a16="http://schemas.microsoft.com/office/drawing/2014/main" id="{4902210A-B5EF-344E-A011-560120353F36}"/>
              </a:ext>
            </a:extLst>
          </p:cNvPr>
          <p:cNvSpPr>
            <a:spLocks noGrp="1"/>
          </p:cNvSpPr>
          <p:nvPr>
            <p:ph type="sldNum" sz="quarter" idx="4"/>
          </p:nvPr>
        </p:nvSpPr>
        <p:spPr>
          <a:xfrm>
            <a:off x="4343400" y="1039815"/>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200">
                <a:solidFill>
                  <a:srgbClr val="93B4BD"/>
                </a:solidFill>
              </a:defRPr>
            </a:lvl1pPr>
          </a:lstStyle>
          <a:p>
            <a:fld id="{1099D7F3-D738-DF49-A91B-D2CA14F96376}" type="slidenum">
              <a:rPr lang="en-US" altLang="en-US"/>
              <a:pPr/>
              <a:t>‹#›</a:t>
            </a:fld>
            <a:endParaRPr lang="en-US" altLang="en-US"/>
          </a:p>
        </p:txBody>
      </p:sp>
      <p:sp>
        <p:nvSpPr>
          <p:cNvPr id="54286" name="Title Placeholder 21">
            <a:extLst>
              <a:ext uri="{FF2B5EF4-FFF2-40B4-BE49-F238E27FC236}">
                <a16:creationId xmlns:a16="http://schemas.microsoft.com/office/drawing/2014/main" id="{786459C3-2072-7E4F-87D1-27C280F96E82}"/>
              </a:ext>
            </a:extLst>
          </p:cNvPr>
          <p:cNvSpPr>
            <a:spLocks noGrp="1"/>
          </p:cNvSpPr>
          <p:nvPr>
            <p:ph type="title"/>
          </p:nvPr>
        </p:nvSpPr>
        <p:spPr bwMode="auto">
          <a:xfrm>
            <a:off x="301625" y="228602"/>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4287" name="Text Placeholder 12">
            <a:extLst>
              <a:ext uri="{FF2B5EF4-FFF2-40B4-BE49-F238E27FC236}">
                <a16:creationId xmlns:a16="http://schemas.microsoft.com/office/drawing/2014/main" id="{C986F419-A579-F84A-BCC9-37BB3E6CB182}"/>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034767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d"/>
  </p:transition>
  <p:txStyles>
    <p:titleStyle>
      <a:lvl1pPr algn="ctr" rtl="0" eaLnBrk="1" fontAlgn="base" hangingPunct="1">
        <a:spcBef>
          <a:spcPct val="0"/>
        </a:spcBef>
        <a:spcAft>
          <a:spcPct val="0"/>
        </a:spcAft>
        <a:defRPr sz="2475" kern="1200">
          <a:solidFill>
            <a:srgbClr val="93B4BD"/>
          </a:solidFill>
          <a:latin typeface="+mj-lt"/>
          <a:ea typeface="ＭＳ Ｐゴシック" panose="020B0600070205080204" pitchFamily="34" charset="-128"/>
          <a:cs typeface="+mj-cs"/>
        </a:defRPr>
      </a:lvl1pPr>
      <a:lvl2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2pPr>
      <a:lvl3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3pPr>
      <a:lvl4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4pPr>
      <a:lvl5pPr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5pPr>
      <a:lvl6pPr marL="3429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6pPr>
      <a:lvl7pPr marL="6858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7pPr>
      <a:lvl8pPr marL="10287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8pPr>
      <a:lvl9pPr marL="1371600" algn="ctr" rtl="0" eaLnBrk="1" fontAlgn="base" hangingPunct="1">
        <a:spcBef>
          <a:spcPct val="0"/>
        </a:spcBef>
        <a:spcAft>
          <a:spcPct val="0"/>
        </a:spcAft>
        <a:defRPr sz="2475">
          <a:solidFill>
            <a:srgbClr val="93B4BD"/>
          </a:solidFill>
          <a:latin typeface="Georgia" panose="02040502050405020303" pitchFamily="18" charset="0"/>
          <a:ea typeface="ＭＳ Ｐゴシック" panose="020B0600070205080204" pitchFamily="34" charset="-128"/>
        </a:defRPr>
      </a:lvl9pPr>
    </p:titleStyle>
    <p:bodyStyle>
      <a:lvl1pPr marL="204788" indent="-204788" algn="l" rtl="0" eaLnBrk="1" fontAlgn="base" hangingPunct="1">
        <a:spcBef>
          <a:spcPct val="20000"/>
        </a:spcBef>
        <a:spcAft>
          <a:spcPct val="0"/>
        </a:spcAft>
        <a:buClr>
          <a:schemeClr val="accent1"/>
        </a:buClr>
        <a:buSzPct val="85000"/>
        <a:buFont typeface="Wingdings 2" pitchFamily="2" charset="2"/>
        <a:buChar char=""/>
        <a:defRPr sz="2025" kern="1200">
          <a:solidFill>
            <a:schemeClr val="tx1"/>
          </a:solidFill>
          <a:latin typeface="+mn-lt"/>
          <a:ea typeface="ＭＳ Ｐゴシック" panose="020B0600070205080204" pitchFamily="34" charset="-128"/>
          <a:cs typeface="+mn-cs"/>
        </a:defRPr>
      </a:lvl1pPr>
      <a:lvl2pPr marL="410766" indent="-204788" algn="l" rtl="0" eaLnBrk="1" fontAlgn="base" hangingPunct="1">
        <a:spcBef>
          <a:spcPct val="20000"/>
        </a:spcBef>
        <a:spcAft>
          <a:spcPct val="0"/>
        </a:spcAft>
        <a:buClr>
          <a:schemeClr val="accent2"/>
        </a:buClr>
        <a:buSzPct val="70000"/>
        <a:buFont typeface="Wingdings" pitchFamily="2" charset="2"/>
        <a:buChar char=""/>
        <a:defRPr sz="1650" kern="1200">
          <a:solidFill>
            <a:schemeClr val="tx2"/>
          </a:solidFill>
          <a:latin typeface="+mn-lt"/>
          <a:ea typeface="ＭＳ Ｐゴシック" panose="020B0600070205080204" pitchFamily="34" charset="-128"/>
          <a:cs typeface="+mn-cs"/>
        </a:defRPr>
      </a:lvl2pPr>
      <a:lvl3pPr marL="616744" indent="-171450" algn="l" rtl="0" eaLnBrk="1" fontAlgn="base" hangingPunct="1">
        <a:spcBef>
          <a:spcPct val="20000"/>
        </a:spcBef>
        <a:spcAft>
          <a:spcPct val="0"/>
        </a:spcAft>
        <a:buClr>
          <a:srgbClr val="A8CDD7"/>
        </a:buClr>
        <a:buSzPct val="75000"/>
        <a:buFont typeface="Wingdings 2" pitchFamily="2" charset="2"/>
        <a:buChar char=""/>
        <a:defRPr sz="1500" kern="1200">
          <a:solidFill>
            <a:schemeClr val="tx1"/>
          </a:solidFill>
          <a:latin typeface="+mn-lt"/>
          <a:ea typeface="ＭＳ Ｐゴシック" panose="020B0600070205080204" pitchFamily="34" charset="-128"/>
          <a:cs typeface="+mn-cs"/>
        </a:defRPr>
      </a:lvl3pPr>
      <a:lvl4pPr marL="822722" indent="-171450" algn="l" rtl="0" eaLnBrk="1" fontAlgn="base" hangingPunct="1">
        <a:spcBef>
          <a:spcPct val="20000"/>
        </a:spcBef>
        <a:spcAft>
          <a:spcPct val="0"/>
        </a:spcAft>
        <a:buClr>
          <a:srgbClr val="C0BEAF"/>
        </a:buClr>
        <a:buSzPct val="70000"/>
        <a:buFont typeface="Wingdings" pitchFamily="2" charset="2"/>
        <a:buChar char=""/>
        <a:defRPr sz="1500" kern="1200">
          <a:solidFill>
            <a:schemeClr val="tx2"/>
          </a:solidFill>
          <a:latin typeface="+mn-lt"/>
          <a:ea typeface="ＭＳ Ｐゴシック" panose="020B0600070205080204" pitchFamily="34" charset="-128"/>
          <a:cs typeface="+mn-cs"/>
        </a:defRPr>
      </a:lvl4pPr>
      <a:lvl5pPr marL="1028700" indent="-171450" algn="l" rtl="0" eaLnBrk="1" fontAlgn="base" hangingPunct="1">
        <a:spcBef>
          <a:spcPct val="20000"/>
        </a:spcBef>
        <a:spcAft>
          <a:spcPct val="0"/>
        </a:spcAft>
        <a:buClr>
          <a:srgbClr val="CEC597"/>
        </a:buClr>
        <a:buChar char="•"/>
        <a:defRPr kern="1200">
          <a:solidFill>
            <a:schemeClr val="tx1"/>
          </a:solidFill>
          <a:latin typeface="+mn-lt"/>
          <a:ea typeface="ＭＳ Ｐゴシック" panose="020B0600070205080204" pitchFamily="34" charset="-128"/>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3A1E09-B766-5341-BA22-F441F5308672}"/>
              </a:ext>
            </a:extLst>
          </p:cNvPr>
          <p:cNvSpPr>
            <a:spLocks noGrp="1"/>
          </p:cNvSpPr>
          <p:nvPr>
            <p:ph type="subTitle" idx="1"/>
          </p:nvPr>
        </p:nvSpPr>
        <p:spPr/>
        <p:txBody>
          <a:bodyPr/>
          <a:lstStyle/>
          <a:p>
            <a:r>
              <a:rPr lang="en-US" sz="1800" dirty="0">
                <a:solidFill>
                  <a:schemeClr val="tx1"/>
                </a:solidFill>
              </a:rPr>
              <a:t>Sola </a:t>
            </a:r>
            <a:r>
              <a:rPr lang="en-US" sz="1800" dirty="0" err="1">
                <a:solidFill>
                  <a:schemeClr val="tx1"/>
                </a:solidFill>
              </a:rPr>
              <a:t>aoun</a:t>
            </a:r>
            <a:r>
              <a:rPr lang="en-US" sz="1800" dirty="0">
                <a:solidFill>
                  <a:schemeClr val="tx1"/>
                </a:solidFill>
              </a:rPr>
              <a:t> </a:t>
            </a:r>
            <a:r>
              <a:rPr lang="en-US" sz="1800" dirty="0" err="1">
                <a:solidFill>
                  <a:schemeClr val="tx1"/>
                </a:solidFill>
              </a:rPr>
              <a:t>bahous</a:t>
            </a:r>
            <a:r>
              <a:rPr lang="en-US" sz="1800" dirty="0">
                <a:solidFill>
                  <a:schemeClr val="tx1"/>
                </a:solidFill>
              </a:rPr>
              <a:t>, md, </a:t>
            </a:r>
            <a:r>
              <a:rPr lang="en-US" sz="1800" dirty="0" err="1">
                <a:solidFill>
                  <a:schemeClr val="tx1"/>
                </a:solidFill>
              </a:rPr>
              <a:t>phd</a:t>
            </a:r>
            <a:endParaRPr lang="en-US" sz="1800" dirty="0">
              <a:solidFill>
                <a:schemeClr val="tx1"/>
              </a:solidFill>
            </a:endParaRPr>
          </a:p>
          <a:p>
            <a:r>
              <a:rPr lang="en-US" sz="1600" dirty="0">
                <a:solidFill>
                  <a:schemeClr val="tx1"/>
                </a:solidFill>
              </a:rPr>
              <a:t>Professor of medicine</a:t>
            </a:r>
          </a:p>
          <a:p>
            <a:r>
              <a:rPr lang="en-US" sz="1600" dirty="0">
                <a:solidFill>
                  <a:schemeClr val="tx1"/>
                </a:solidFill>
              </a:rPr>
              <a:t>Lau school of medicine</a:t>
            </a:r>
          </a:p>
        </p:txBody>
      </p:sp>
      <p:sp>
        <p:nvSpPr>
          <p:cNvPr id="2" name="Title 1">
            <a:extLst>
              <a:ext uri="{FF2B5EF4-FFF2-40B4-BE49-F238E27FC236}">
                <a16:creationId xmlns:a16="http://schemas.microsoft.com/office/drawing/2014/main" id="{D8E9D8B0-4F12-AB48-9BAB-C55ABE9F9975}"/>
              </a:ext>
            </a:extLst>
          </p:cNvPr>
          <p:cNvSpPr>
            <a:spLocks noGrp="1"/>
          </p:cNvSpPr>
          <p:nvPr>
            <p:ph type="ctrTitle"/>
          </p:nvPr>
        </p:nvSpPr>
        <p:spPr/>
        <p:txBody>
          <a:bodyPr/>
          <a:lstStyle/>
          <a:p>
            <a:r>
              <a:rPr lang="en-US" sz="4000" dirty="0">
                <a:solidFill>
                  <a:schemeClr val="accent6">
                    <a:lumMod val="50000"/>
                  </a:schemeClr>
                </a:solidFill>
              </a:rPr>
              <a:t>How to Approach Secondary Hypertension?</a:t>
            </a:r>
          </a:p>
        </p:txBody>
      </p:sp>
      <p:sp>
        <p:nvSpPr>
          <p:cNvPr id="4" name="TextBox 3">
            <a:extLst>
              <a:ext uri="{FF2B5EF4-FFF2-40B4-BE49-F238E27FC236}">
                <a16:creationId xmlns:a16="http://schemas.microsoft.com/office/drawing/2014/main" id="{1E3A8B56-24F6-E84B-9835-A7230BF3D404}"/>
              </a:ext>
            </a:extLst>
          </p:cNvPr>
          <p:cNvSpPr txBox="1"/>
          <p:nvPr/>
        </p:nvSpPr>
        <p:spPr>
          <a:xfrm>
            <a:off x="3016332" y="4132613"/>
            <a:ext cx="3420094" cy="923330"/>
          </a:xfrm>
          <a:prstGeom prst="rect">
            <a:avLst/>
          </a:prstGeom>
          <a:noFill/>
        </p:spPr>
        <p:txBody>
          <a:bodyPr wrap="square" rtlCol="0">
            <a:spAutoFit/>
          </a:bodyPr>
          <a:lstStyle/>
          <a:p>
            <a:pPr algn="ctr"/>
            <a:r>
              <a:rPr lang="en-US" dirty="0">
                <a:latin typeface="Georgia" panose="02040502050405020303" pitchFamily="18" charset="0"/>
              </a:rPr>
              <a:t>Second IPNA teaching course</a:t>
            </a:r>
          </a:p>
          <a:p>
            <a:pPr algn="ctr"/>
            <a:r>
              <a:rPr lang="en-US" dirty="0">
                <a:latin typeface="Georgia" panose="02040502050405020303" pitchFamily="18" charset="0"/>
              </a:rPr>
              <a:t>June 13-15, 2019</a:t>
            </a:r>
          </a:p>
          <a:p>
            <a:pPr algn="ctr"/>
            <a:endParaRPr lang="en-US" dirty="0">
              <a:latin typeface="Georgia" panose="02040502050405020303" pitchFamily="18" charset="0"/>
            </a:endParaRPr>
          </a:p>
        </p:txBody>
      </p:sp>
    </p:spTree>
    <p:extLst>
      <p:ext uri="{BB962C8B-B14F-4D97-AF65-F5344CB8AC3E}">
        <p14:creationId xmlns:p14="http://schemas.microsoft.com/office/powerpoint/2010/main" val="54702789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65C4-315D-114B-8103-C5B012B0BDAF}"/>
              </a:ext>
            </a:extLst>
          </p:cNvPr>
          <p:cNvSpPr>
            <a:spLocks noGrp="1"/>
          </p:cNvSpPr>
          <p:nvPr>
            <p:ph type="title"/>
          </p:nvPr>
        </p:nvSpPr>
        <p:spPr/>
        <p:txBody>
          <a:bodyPr/>
          <a:lstStyle/>
          <a:p>
            <a:r>
              <a:rPr lang="en-US" sz="3000" dirty="0">
                <a:solidFill>
                  <a:schemeClr val="accent6">
                    <a:lumMod val="50000"/>
                  </a:schemeClr>
                </a:solidFill>
              </a:rPr>
              <a:t>Who to Screen?</a:t>
            </a:r>
            <a:endParaRPr lang="en-US" sz="3000" dirty="0"/>
          </a:p>
        </p:txBody>
      </p:sp>
      <p:sp>
        <p:nvSpPr>
          <p:cNvPr id="3" name="Content Placeholder 2">
            <a:extLst>
              <a:ext uri="{FF2B5EF4-FFF2-40B4-BE49-F238E27FC236}">
                <a16:creationId xmlns:a16="http://schemas.microsoft.com/office/drawing/2014/main" id="{93597B68-2B51-4E42-B27F-2216C257DE00}"/>
              </a:ext>
            </a:extLst>
          </p:cNvPr>
          <p:cNvSpPr>
            <a:spLocks noGrp="1"/>
          </p:cNvSpPr>
          <p:nvPr>
            <p:ph sz="quarter" idx="1"/>
          </p:nvPr>
        </p:nvSpPr>
        <p:spPr>
          <a:xfrm>
            <a:off x="301752" y="1467673"/>
            <a:ext cx="8503920" cy="4572000"/>
          </a:xfrm>
        </p:spPr>
        <p:txBody>
          <a:bodyPr/>
          <a:lstStyle/>
          <a:p>
            <a:pPr marL="0" indent="0">
              <a:buNone/>
            </a:pPr>
            <a:r>
              <a:rPr lang="en-US" sz="2400" i="1" u="sng" dirty="0">
                <a:solidFill>
                  <a:schemeClr val="accent6">
                    <a:lumMod val="50000"/>
                  </a:schemeClr>
                </a:solidFill>
              </a:rPr>
              <a:t>Clinical and Biological Clues:</a:t>
            </a:r>
          </a:p>
          <a:p>
            <a:pPr marL="240788">
              <a:spcBef>
                <a:spcPts val="1086"/>
              </a:spcBef>
            </a:pPr>
            <a:r>
              <a:rPr lang="en-US" sz="2000" dirty="0"/>
              <a:t>Elderly with diastolic HTN </a:t>
            </a:r>
            <a:r>
              <a:rPr lang="en-US" sz="2000" i="1" dirty="0">
                <a:solidFill>
                  <a:schemeClr val="accent6">
                    <a:lumMod val="50000"/>
                  </a:schemeClr>
                </a:solidFill>
              </a:rPr>
              <a:t>[RAS, hypothyroidism]</a:t>
            </a:r>
          </a:p>
          <a:p>
            <a:pPr marL="240788">
              <a:spcBef>
                <a:spcPts val="1086"/>
              </a:spcBef>
            </a:pPr>
            <a:r>
              <a:rPr lang="en-US" sz="2000" dirty="0"/>
              <a:t>Hypokalemia and/or metabolic alkalosis </a:t>
            </a:r>
            <a:r>
              <a:rPr lang="en-US" sz="2000" i="1" dirty="0">
                <a:solidFill>
                  <a:schemeClr val="accent6">
                    <a:lumMod val="50000"/>
                  </a:schemeClr>
                </a:solidFill>
              </a:rPr>
              <a:t>[mineralocorticoid HTN, RAS]</a:t>
            </a:r>
          </a:p>
          <a:p>
            <a:pPr marL="240788">
              <a:spcBef>
                <a:spcPts val="1086"/>
              </a:spcBef>
            </a:pPr>
            <a:r>
              <a:rPr lang="en-US" sz="2000" dirty="0"/>
              <a:t>Asymmetric kidney size and/or abdominal bruit </a:t>
            </a:r>
            <a:r>
              <a:rPr lang="en-US" sz="2000" i="1" dirty="0">
                <a:solidFill>
                  <a:schemeClr val="accent6">
                    <a:lumMod val="50000"/>
                  </a:schemeClr>
                </a:solidFill>
              </a:rPr>
              <a:t>[RAS]</a:t>
            </a:r>
          </a:p>
          <a:p>
            <a:pPr marL="240788">
              <a:spcBef>
                <a:spcPts val="1086"/>
              </a:spcBef>
            </a:pPr>
            <a:r>
              <a:rPr lang="en-US" sz="2000" dirty="0"/>
              <a:t>Severe atherosclerosis [~ 15–30% of patients with arterial hypertension and diffuse atherosclerotic disease (i.e. coronary, peripheral, cerebrovascular disease) have a significant </a:t>
            </a:r>
            <a:r>
              <a:rPr lang="en-US" sz="2000" i="1" dirty="0">
                <a:solidFill>
                  <a:schemeClr val="accent6">
                    <a:lumMod val="50000"/>
                  </a:schemeClr>
                </a:solidFill>
              </a:rPr>
              <a:t>RAS</a:t>
            </a:r>
            <a:r>
              <a:rPr lang="en-US" sz="2000" dirty="0"/>
              <a:t>]</a:t>
            </a:r>
          </a:p>
          <a:p>
            <a:pPr marL="240788">
              <a:spcBef>
                <a:spcPts val="1086"/>
              </a:spcBef>
            </a:pPr>
            <a:r>
              <a:rPr lang="en-US" sz="2000" dirty="0"/>
              <a:t>Resistant HTN with overweight </a:t>
            </a:r>
            <a:r>
              <a:rPr lang="en-US" sz="2000" i="1" dirty="0">
                <a:solidFill>
                  <a:schemeClr val="accent6">
                    <a:lumMod val="50000"/>
                  </a:schemeClr>
                </a:solidFill>
              </a:rPr>
              <a:t>[OSA, Cushing, Hypothyroidism]</a:t>
            </a:r>
          </a:p>
          <a:p>
            <a:pPr marL="240788">
              <a:spcBef>
                <a:spcPts val="1086"/>
              </a:spcBef>
            </a:pPr>
            <a:r>
              <a:rPr lang="en-US" sz="2000" dirty="0"/>
              <a:t>Non-dipping </a:t>
            </a:r>
            <a:r>
              <a:rPr lang="en-US" sz="2000" i="1" dirty="0">
                <a:solidFill>
                  <a:schemeClr val="accent6">
                    <a:lumMod val="50000"/>
                  </a:schemeClr>
                </a:solidFill>
              </a:rPr>
              <a:t>[OSA, RAS]</a:t>
            </a:r>
          </a:p>
          <a:p>
            <a:pPr marL="240788">
              <a:spcBef>
                <a:spcPts val="1086"/>
              </a:spcBef>
            </a:pPr>
            <a:r>
              <a:rPr lang="en-US" sz="2000" dirty="0"/>
              <a:t>Sudden BP drop or eGFR drop after RAAS blockers </a:t>
            </a:r>
            <a:r>
              <a:rPr lang="en-US" sz="2000" i="1" dirty="0">
                <a:solidFill>
                  <a:schemeClr val="accent6">
                    <a:lumMod val="50000"/>
                  </a:schemeClr>
                </a:solidFill>
              </a:rPr>
              <a:t>[RAS]</a:t>
            </a:r>
          </a:p>
          <a:p>
            <a:pPr marL="240788">
              <a:spcBef>
                <a:spcPts val="1086"/>
              </a:spcBef>
            </a:pPr>
            <a:r>
              <a:rPr lang="en-US" sz="2000" dirty="0"/>
              <a:t>Unexplained recurrent pulmonary edema </a:t>
            </a:r>
            <a:r>
              <a:rPr lang="en-US" sz="2000" i="1" dirty="0">
                <a:solidFill>
                  <a:schemeClr val="accent6">
                    <a:lumMod val="50000"/>
                  </a:schemeClr>
                </a:solidFill>
              </a:rPr>
              <a:t>[RAS]</a:t>
            </a:r>
          </a:p>
          <a:p>
            <a:endParaRPr lang="en-US" dirty="0"/>
          </a:p>
        </p:txBody>
      </p:sp>
    </p:spTree>
    <p:extLst>
      <p:ext uri="{BB962C8B-B14F-4D97-AF65-F5344CB8AC3E}">
        <p14:creationId xmlns:p14="http://schemas.microsoft.com/office/powerpoint/2010/main" val="3324955807"/>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66C1-F556-2743-9DA6-4B5490082DD9}"/>
              </a:ext>
            </a:extLst>
          </p:cNvPr>
          <p:cNvSpPr>
            <a:spLocks noGrp="1"/>
          </p:cNvSpPr>
          <p:nvPr>
            <p:ph type="title"/>
          </p:nvPr>
        </p:nvSpPr>
        <p:spPr/>
        <p:txBody>
          <a:bodyPr/>
          <a:lstStyle/>
          <a:p>
            <a:r>
              <a:rPr lang="en-US" sz="3000" dirty="0">
                <a:solidFill>
                  <a:schemeClr val="accent6">
                    <a:lumMod val="50000"/>
                  </a:schemeClr>
                </a:solidFill>
              </a:rPr>
              <a:t>What Should be Done Before Screening?</a:t>
            </a:r>
          </a:p>
        </p:txBody>
      </p:sp>
      <p:sp>
        <p:nvSpPr>
          <p:cNvPr id="3" name="Content Placeholder 2">
            <a:extLst>
              <a:ext uri="{FF2B5EF4-FFF2-40B4-BE49-F238E27FC236}">
                <a16:creationId xmlns:a16="http://schemas.microsoft.com/office/drawing/2014/main" id="{CA8C3958-BB2E-4B41-B3A9-E0F4029B83D8}"/>
              </a:ext>
            </a:extLst>
          </p:cNvPr>
          <p:cNvSpPr>
            <a:spLocks noGrp="1"/>
          </p:cNvSpPr>
          <p:nvPr>
            <p:ph sz="quarter" idx="1"/>
          </p:nvPr>
        </p:nvSpPr>
        <p:spPr>
          <a:xfrm>
            <a:off x="301752" y="1622048"/>
            <a:ext cx="8503920" cy="4572000"/>
          </a:xfrm>
        </p:spPr>
        <p:txBody>
          <a:bodyPr/>
          <a:lstStyle/>
          <a:p>
            <a:r>
              <a:rPr lang="en-US" sz="2200" dirty="0">
                <a:solidFill>
                  <a:schemeClr val="accent6">
                    <a:lumMod val="50000"/>
                  </a:schemeClr>
                </a:solidFill>
              </a:rPr>
              <a:t>Exclude:</a:t>
            </a:r>
          </a:p>
          <a:p>
            <a:pPr lvl="1"/>
            <a:r>
              <a:rPr lang="en-US" sz="1900" dirty="0">
                <a:solidFill>
                  <a:schemeClr val="tx1"/>
                </a:solidFill>
              </a:rPr>
              <a:t>Pseudo-hypertension</a:t>
            </a:r>
          </a:p>
          <a:p>
            <a:pPr lvl="1"/>
            <a:r>
              <a:rPr lang="en-US" sz="1900" dirty="0" err="1">
                <a:solidFill>
                  <a:schemeClr val="tx1"/>
                </a:solidFill>
              </a:rPr>
              <a:t>Pseudoresistance</a:t>
            </a:r>
            <a:endParaRPr lang="en-US" sz="1900" dirty="0">
              <a:solidFill>
                <a:schemeClr val="tx1"/>
              </a:solidFill>
            </a:endParaRPr>
          </a:p>
          <a:p>
            <a:pPr lvl="1"/>
            <a:r>
              <a:rPr lang="en-US" sz="1900" dirty="0">
                <a:solidFill>
                  <a:schemeClr val="tx1"/>
                </a:solidFill>
              </a:rPr>
              <a:t>Poor compliance</a:t>
            </a:r>
          </a:p>
          <a:p>
            <a:pPr lvl="1"/>
            <a:r>
              <a:rPr lang="en-US" sz="1900" dirty="0">
                <a:solidFill>
                  <a:schemeClr val="tx1"/>
                </a:solidFill>
              </a:rPr>
              <a:t>White coat HTN</a:t>
            </a:r>
          </a:p>
          <a:p>
            <a:pPr lvl="1"/>
            <a:r>
              <a:rPr lang="en-US" sz="1900" dirty="0">
                <a:solidFill>
                  <a:schemeClr val="tx1"/>
                </a:solidFill>
              </a:rPr>
              <a:t>Drug-related HTN</a:t>
            </a:r>
          </a:p>
          <a:p>
            <a:endParaRPr lang="en-US" sz="1900" dirty="0"/>
          </a:p>
          <a:p>
            <a:r>
              <a:rPr lang="en-US" sz="2200" i="1" dirty="0">
                <a:solidFill>
                  <a:schemeClr val="accent6">
                    <a:lumMod val="50000"/>
                  </a:schemeClr>
                </a:solidFill>
              </a:rPr>
              <a:t>Pseudo-hypertension: </a:t>
            </a:r>
          </a:p>
          <a:p>
            <a:pPr lvl="1"/>
            <a:r>
              <a:rPr lang="en-US" sz="1900" dirty="0">
                <a:solidFill>
                  <a:schemeClr val="tx1"/>
                </a:solidFill>
              </a:rPr>
              <a:t>Cuff diastolic BP at least 15 mmHg higher than simultaneously measured intra-arterial BP</a:t>
            </a:r>
          </a:p>
          <a:p>
            <a:pPr lvl="1"/>
            <a:r>
              <a:rPr lang="en-US" sz="1900" dirty="0">
                <a:solidFill>
                  <a:schemeClr val="tx1"/>
                </a:solidFill>
              </a:rPr>
              <a:t>Found in elderly patients with calcified and rigid arteries who present with little or no target organ damage despite very high BP readings</a:t>
            </a:r>
          </a:p>
          <a:p>
            <a:pPr lvl="1"/>
            <a:r>
              <a:rPr lang="en-US" sz="1900" dirty="0">
                <a:solidFill>
                  <a:schemeClr val="tx1"/>
                </a:solidFill>
              </a:rPr>
              <a:t>Assessment of brachial arterial stiffness may help</a:t>
            </a:r>
          </a:p>
          <a:p>
            <a:pPr lvl="1"/>
            <a:endParaRPr lang="en-US" sz="1900" dirty="0">
              <a:solidFill>
                <a:schemeClr val="tx1"/>
              </a:solidFill>
            </a:endParaRPr>
          </a:p>
          <a:p>
            <a:pPr lvl="1"/>
            <a:endParaRPr lang="en-US" dirty="0"/>
          </a:p>
          <a:p>
            <a:endParaRPr lang="en-US" sz="2200" dirty="0">
              <a:solidFill>
                <a:schemeClr val="tx1"/>
              </a:solidFill>
            </a:endParaRPr>
          </a:p>
        </p:txBody>
      </p:sp>
    </p:spTree>
    <p:extLst>
      <p:ext uri="{BB962C8B-B14F-4D97-AF65-F5344CB8AC3E}">
        <p14:creationId xmlns:p14="http://schemas.microsoft.com/office/powerpoint/2010/main" val="2114757374"/>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8850-0D88-354D-BA97-1874FAAC8131}"/>
              </a:ext>
            </a:extLst>
          </p:cNvPr>
          <p:cNvSpPr>
            <a:spLocks noGrp="1"/>
          </p:cNvSpPr>
          <p:nvPr>
            <p:ph type="title"/>
          </p:nvPr>
        </p:nvSpPr>
        <p:spPr/>
        <p:txBody>
          <a:bodyPr/>
          <a:lstStyle/>
          <a:p>
            <a:r>
              <a:rPr lang="en-US" sz="3000" dirty="0">
                <a:solidFill>
                  <a:schemeClr val="accent6">
                    <a:lumMod val="50000"/>
                  </a:schemeClr>
                </a:solidFill>
              </a:rPr>
              <a:t>Should We Use ABPM?</a:t>
            </a:r>
          </a:p>
        </p:txBody>
      </p:sp>
      <p:sp>
        <p:nvSpPr>
          <p:cNvPr id="4" name="Content Placeholder 3">
            <a:extLst>
              <a:ext uri="{FF2B5EF4-FFF2-40B4-BE49-F238E27FC236}">
                <a16:creationId xmlns:a16="http://schemas.microsoft.com/office/drawing/2014/main" id="{1913CD5E-6738-FF4E-B632-9BE2B4A2C837}"/>
              </a:ext>
            </a:extLst>
          </p:cNvPr>
          <p:cNvSpPr>
            <a:spLocks noGrp="1"/>
          </p:cNvSpPr>
          <p:nvPr>
            <p:ph sz="half" idx="1"/>
          </p:nvPr>
        </p:nvSpPr>
        <p:spPr>
          <a:ln>
            <a:solidFill>
              <a:schemeClr val="accent6">
                <a:lumMod val="50000"/>
              </a:schemeClr>
            </a:solidFill>
          </a:ln>
        </p:spPr>
        <p:txBody>
          <a:bodyPr/>
          <a:lstStyle/>
          <a:p>
            <a:pPr marL="0" indent="0">
              <a:buNone/>
            </a:pPr>
            <a:endParaRPr lang="en-US" b="1" i="1" u="sng" dirty="0">
              <a:solidFill>
                <a:schemeClr val="accent6">
                  <a:lumMod val="50000"/>
                </a:schemeClr>
              </a:solidFill>
            </a:endParaRPr>
          </a:p>
          <a:p>
            <a:pPr marL="0" indent="0">
              <a:buNone/>
            </a:pPr>
            <a:r>
              <a:rPr lang="en-US" b="1" i="1" u="sng" dirty="0">
                <a:solidFill>
                  <a:schemeClr val="accent6">
                    <a:lumMod val="50000"/>
                  </a:schemeClr>
                </a:solidFill>
              </a:rPr>
              <a:t>Advantages:</a:t>
            </a:r>
          </a:p>
          <a:p>
            <a:r>
              <a:rPr lang="en-US" dirty="0"/>
              <a:t>Correlates better with outcome compared to office BP</a:t>
            </a:r>
          </a:p>
          <a:p>
            <a:r>
              <a:rPr lang="en-US" dirty="0"/>
              <a:t>Excludes white coat HTN</a:t>
            </a:r>
          </a:p>
          <a:p>
            <a:r>
              <a:rPr lang="en-US" dirty="0"/>
              <a:t>Confirms resistant HTN</a:t>
            </a:r>
          </a:p>
          <a:p>
            <a:r>
              <a:rPr lang="en-US" dirty="0"/>
              <a:t>Helps assessing treatment adherence</a:t>
            </a:r>
          </a:p>
          <a:p>
            <a:r>
              <a:rPr lang="en-US" dirty="0"/>
              <a:t>Provides more information about BP pattern (dipping status, morning surge, arterial stiffness, BP variability)</a:t>
            </a:r>
          </a:p>
          <a:p>
            <a:endParaRPr lang="en-US" dirty="0">
              <a:solidFill>
                <a:schemeClr val="accent6">
                  <a:lumMod val="50000"/>
                </a:schemeClr>
              </a:solidFill>
            </a:endParaRPr>
          </a:p>
        </p:txBody>
      </p:sp>
      <p:sp>
        <p:nvSpPr>
          <p:cNvPr id="5" name="Content Placeholder 4">
            <a:extLst>
              <a:ext uri="{FF2B5EF4-FFF2-40B4-BE49-F238E27FC236}">
                <a16:creationId xmlns:a16="http://schemas.microsoft.com/office/drawing/2014/main" id="{256B81BA-4126-A24A-9FB4-E36BB11E410F}"/>
              </a:ext>
            </a:extLst>
          </p:cNvPr>
          <p:cNvSpPr>
            <a:spLocks noGrp="1"/>
          </p:cNvSpPr>
          <p:nvPr>
            <p:ph sz="half" idx="2"/>
          </p:nvPr>
        </p:nvSpPr>
        <p:spPr>
          <a:ln>
            <a:solidFill>
              <a:schemeClr val="accent6">
                <a:lumMod val="50000"/>
              </a:schemeClr>
            </a:solidFill>
          </a:ln>
        </p:spPr>
        <p:txBody>
          <a:bodyPr/>
          <a:lstStyle/>
          <a:p>
            <a:pPr marL="0" indent="0">
              <a:buNone/>
            </a:pPr>
            <a:endParaRPr lang="en-US" dirty="0"/>
          </a:p>
          <a:p>
            <a:pPr marL="0" indent="0">
              <a:buNone/>
            </a:pPr>
            <a:r>
              <a:rPr lang="en-US" b="1" i="1" u="sng" dirty="0">
                <a:solidFill>
                  <a:srgbClr val="0070C0"/>
                </a:solidFill>
              </a:rPr>
              <a:t>Disadvantages:</a:t>
            </a:r>
          </a:p>
          <a:p>
            <a:r>
              <a:rPr lang="en-US" dirty="0"/>
              <a:t>May cause discomfort</a:t>
            </a:r>
          </a:p>
          <a:p>
            <a:r>
              <a:rPr lang="en-US" dirty="0"/>
              <a:t>May cause sleep deprivation that affects nocturnal assessment of BP</a:t>
            </a:r>
          </a:p>
        </p:txBody>
      </p:sp>
    </p:spTree>
    <p:extLst>
      <p:ext uri="{BB962C8B-B14F-4D97-AF65-F5344CB8AC3E}">
        <p14:creationId xmlns:p14="http://schemas.microsoft.com/office/powerpoint/2010/main" val="352840527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28958-4846-F248-819C-91B79E17BDB3}"/>
              </a:ext>
            </a:extLst>
          </p:cNvPr>
          <p:cNvPicPr>
            <a:picLocks noChangeAspect="1"/>
          </p:cNvPicPr>
          <p:nvPr/>
        </p:nvPicPr>
        <p:blipFill>
          <a:blip r:embed="rId2"/>
          <a:stretch>
            <a:fillRect/>
          </a:stretch>
        </p:blipFill>
        <p:spPr>
          <a:xfrm>
            <a:off x="176379" y="201915"/>
            <a:ext cx="8782389" cy="5925752"/>
          </a:xfrm>
          <a:prstGeom prst="rect">
            <a:avLst/>
          </a:prstGeom>
        </p:spPr>
      </p:pic>
      <p:sp>
        <p:nvSpPr>
          <p:cNvPr id="6" name="TextBox 5">
            <a:extLst>
              <a:ext uri="{FF2B5EF4-FFF2-40B4-BE49-F238E27FC236}">
                <a16:creationId xmlns:a16="http://schemas.microsoft.com/office/drawing/2014/main" id="{A995C1F4-C724-F443-83C7-A316F5DC9300}"/>
              </a:ext>
            </a:extLst>
          </p:cNvPr>
          <p:cNvSpPr txBox="1"/>
          <p:nvPr/>
        </p:nvSpPr>
        <p:spPr>
          <a:xfrm>
            <a:off x="5118264" y="5925786"/>
            <a:ext cx="3633849" cy="323165"/>
          </a:xfrm>
          <a:prstGeom prst="rect">
            <a:avLst/>
          </a:prstGeom>
          <a:noFill/>
        </p:spPr>
        <p:txBody>
          <a:bodyPr wrap="square" rtlCol="0">
            <a:spAutoFit/>
          </a:bodyPr>
          <a:lstStyle/>
          <a:p>
            <a:pPr algn="ctr"/>
            <a:r>
              <a:rPr lang="en-US" sz="1500" dirty="0" err="1">
                <a:latin typeface="+mj-lt"/>
              </a:rPr>
              <a:t>Rimoldi</a:t>
            </a:r>
            <a:r>
              <a:rPr lang="en-US" sz="1500" dirty="0">
                <a:latin typeface="+mj-lt"/>
              </a:rPr>
              <a:t> S, EHJ 2014, 35</a:t>
            </a:r>
          </a:p>
        </p:txBody>
      </p:sp>
    </p:spTree>
    <p:extLst>
      <p:ext uri="{BB962C8B-B14F-4D97-AF65-F5344CB8AC3E}">
        <p14:creationId xmlns:p14="http://schemas.microsoft.com/office/powerpoint/2010/main" val="1591508342"/>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C04F-27AD-6442-9A8E-59ADFB1CF248}"/>
              </a:ext>
            </a:extLst>
          </p:cNvPr>
          <p:cNvSpPr>
            <a:spLocks noGrp="1"/>
          </p:cNvSpPr>
          <p:nvPr>
            <p:ph type="title"/>
          </p:nvPr>
        </p:nvSpPr>
        <p:spPr/>
        <p:txBody>
          <a:bodyPr/>
          <a:lstStyle/>
          <a:p>
            <a:r>
              <a:rPr lang="en-US" sz="3000" dirty="0">
                <a:solidFill>
                  <a:schemeClr val="accent6">
                    <a:lumMod val="50000"/>
                  </a:schemeClr>
                </a:solidFill>
              </a:rPr>
              <a:t>Role of Echocardiography?</a:t>
            </a:r>
          </a:p>
        </p:txBody>
      </p:sp>
      <p:sp>
        <p:nvSpPr>
          <p:cNvPr id="3" name="Content Placeholder 2">
            <a:extLst>
              <a:ext uri="{FF2B5EF4-FFF2-40B4-BE49-F238E27FC236}">
                <a16:creationId xmlns:a16="http://schemas.microsoft.com/office/drawing/2014/main" id="{B799171E-90D6-4D40-B115-E3B1D0678C2A}"/>
              </a:ext>
            </a:extLst>
          </p:cNvPr>
          <p:cNvSpPr>
            <a:spLocks noGrp="1"/>
          </p:cNvSpPr>
          <p:nvPr>
            <p:ph sz="quarter" idx="1"/>
          </p:nvPr>
        </p:nvSpPr>
        <p:spPr/>
        <p:txBody>
          <a:bodyPr/>
          <a:lstStyle/>
          <a:p>
            <a:endParaRPr lang="en-US" dirty="0"/>
          </a:p>
          <a:p>
            <a:r>
              <a:rPr lang="en-US" dirty="0"/>
              <a:t>Central in the assessment of resistant hypertension</a:t>
            </a:r>
          </a:p>
          <a:p>
            <a:endParaRPr lang="en-US" dirty="0"/>
          </a:p>
          <a:p>
            <a:r>
              <a:rPr lang="en-US" dirty="0"/>
              <a:t>Indicates target organ damage</a:t>
            </a:r>
          </a:p>
          <a:p>
            <a:endParaRPr lang="en-US" dirty="0"/>
          </a:p>
          <a:p>
            <a:r>
              <a:rPr lang="en-US" dirty="0"/>
              <a:t>Key = LVH is disproportionate to the duration of HTN</a:t>
            </a:r>
          </a:p>
          <a:p>
            <a:endParaRPr lang="en-US" dirty="0"/>
          </a:p>
          <a:p>
            <a:r>
              <a:rPr lang="en-US" dirty="0"/>
              <a:t>Allows the diagnosis of coarctation</a:t>
            </a:r>
          </a:p>
        </p:txBody>
      </p:sp>
    </p:spTree>
    <p:extLst>
      <p:ext uri="{BB962C8B-B14F-4D97-AF65-F5344CB8AC3E}">
        <p14:creationId xmlns:p14="http://schemas.microsoft.com/office/powerpoint/2010/main" val="4090680947"/>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51A5-9EA9-5F4A-B928-F8AF337C72FD}"/>
              </a:ext>
            </a:extLst>
          </p:cNvPr>
          <p:cNvSpPr>
            <a:spLocks noGrp="1"/>
          </p:cNvSpPr>
          <p:nvPr>
            <p:ph type="title"/>
          </p:nvPr>
        </p:nvSpPr>
        <p:spPr/>
        <p:txBody>
          <a:bodyPr/>
          <a:lstStyle/>
          <a:p>
            <a:r>
              <a:rPr lang="en-US" sz="3000" dirty="0">
                <a:solidFill>
                  <a:schemeClr val="accent6">
                    <a:lumMod val="50000"/>
                  </a:schemeClr>
                </a:solidFill>
              </a:rPr>
              <a:t>How to Screen?</a:t>
            </a:r>
          </a:p>
        </p:txBody>
      </p:sp>
      <p:sp>
        <p:nvSpPr>
          <p:cNvPr id="3" name="Content Placeholder 2">
            <a:extLst>
              <a:ext uri="{FF2B5EF4-FFF2-40B4-BE49-F238E27FC236}">
                <a16:creationId xmlns:a16="http://schemas.microsoft.com/office/drawing/2014/main" id="{F9D48F4A-F8F2-E94E-ACA6-1D7B19918F8B}"/>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7607D7FD-1999-564C-A86B-A0E3B057A688}"/>
              </a:ext>
            </a:extLst>
          </p:cNvPr>
          <p:cNvPicPr>
            <a:picLocks noChangeAspect="1"/>
          </p:cNvPicPr>
          <p:nvPr/>
        </p:nvPicPr>
        <p:blipFill>
          <a:blip r:embed="rId2"/>
          <a:stretch>
            <a:fillRect/>
          </a:stretch>
        </p:blipFill>
        <p:spPr>
          <a:xfrm>
            <a:off x="2933207" y="1593215"/>
            <a:ext cx="3289464" cy="4682649"/>
          </a:xfrm>
          <a:prstGeom prst="rect">
            <a:avLst/>
          </a:prstGeom>
        </p:spPr>
      </p:pic>
      <p:sp>
        <p:nvSpPr>
          <p:cNvPr id="5" name="TextBox 4">
            <a:extLst>
              <a:ext uri="{FF2B5EF4-FFF2-40B4-BE49-F238E27FC236}">
                <a16:creationId xmlns:a16="http://schemas.microsoft.com/office/drawing/2014/main" id="{A9C67F57-2835-3846-8553-82DBF5A15081}"/>
              </a:ext>
            </a:extLst>
          </p:cNvPr>
          <p:cNvSpPr txBox="1"/>
          <p:nvPr/>
        </p:nvSpPr>
        <p:spPr>
          <a:xfrm>
            <a:off x="5854531" y="5818911"/>
            <a:ext cx="3633849" cy="323165"/>
          </a:xfrm>
          <a:prstGeom prst="rect">
            <a:avLst/>
          </a:prstGeom>
          <a:noFill/>
        </p:spPr>
        <p:txBody>
          <a:bodyPr wrap="square" rtlCol="0">
            <a:spAutoFit/>
          </a:bodyPr>
          <a:lstStyle/>
          <a:p>
            <a:pPr algn="ctr"/>
            <a:r>
              <a:rPr lang="en-US" sz="1500" dirty="0" err="1">
                <a:latin typeface="+mj-lt"/>
              </a:rPr>
              <a:t>Rimoldi</a:t>
            </a:r>
            <a:r>
              <a:rPr lang="en-US" sz="1500" dirty="0">
                <a:latin typeface="+mj-lt"/>
              </a:rPr>
              <a:t> S, EHJ 2014, 35</a:t>
            </a:r>
          </a:p>
        </p:txBody>
      </p:sp>
    </p:spTree>
    <p:extLst>
      <p:ext uri="{BB962C8B-B14F-4D97-AF65-F5344CB8AC3E}">
        <p14:creationId xmlns:p14="http://schemas.microsoft.com/office/powerpoint/2010/main" val="1462351115"/>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CCDA-197E-EB45-833E-F604E56939D1}"/>
              </a:ext>
            </a:extLst>
          </p:cNvPr>
          <p:cNvSpPr>
            <a:spLocks noGrp="1"/>
          </p:cNvSpPr>
          <p:nvPr>
            <p:ph type="title"/>
          </p:nvPr>
        </p:nvSpPr>
        <p:spPr/>
        <p:txBody>
          <a:bodyPr/>
          <a:lstStyle/>
          <a:p>
            <a:r>
              <a:rPr lang="en-US" sz="3000" dirty="0">
                <a:solidFill>
                  <a:schemeClr val="accent6">
                    <a:lumMod val="50000"/>
                  </a:schemeClr>
                </a:solidFill>
              </a:rPr>
              <a:t>Should We Do All Tests?</a:t>
            </a:r>
            <a:endParaRPr lang="en-US" sz="3000" dirty="0"/>
          </a:p>
        </p:txBody>
      </p:sp>
      <p:sp>
        <p:nvSpPr>
          <p:cNvPr id="3" name="Content Placeholder 2">
            <a:extLst>
              <a:ext uri="{FF2B5EF4-FFF2-40B4-BE49-F238E27FC236}">
                <a16:creationId xmlns:a16="http://schemas.microsoft.com/office/drawing/2014/main" id="{851AC716-1786-324A-A70E-9D3E31E202C4}"/>
              </a:ext>
            </a:extLst>
          </p:cNvPr>
          <p:cNvSpPr>
            <a:spLocks noGrp="1"/>
          </p:cNvSpPr>
          <p:nvPr>
            <p:ph sz="quarter" idx="1"/>
          </p:nvPr>
        </p:nvSpPr>
        <p:spPr/>
        <p:txBody>
          <a:bodyPr/>
          <a:lstStyle/>
          <a:p>
            <a:r>
              <a:rPr lang="en-US" sz="2200" dirty="0">
                <a:solidFill>
                  <a:schemeClr val="accent6">
                    <a:lumMod val="50000"/>
                  </a:schemeClr>
                </a:solidFill>
              </a:rPr>
              <a:t>Clinical clues → directed investigation</a:t>
            </a:r>
          </a:p>
          <a:p>
            <a:pPr lvl="1"/>
            <a:r>
              <a:rPr lang="en-US" sz="1800" dirty="0">
                <a:solidFill>
                  <a:schemeClr val="tx1"/>
                </a:solidFill>
              </a:rPr>
              <a:t>For example, abdominal bruit → screening for RAS</a:t>
            </a:r>
          </a:p>
          <a:p>
            <a:pPr lvl="1"/>
            <a:r>
              <a:rPr lang="en-US" sz="1800" dirty="0">
                <a:solidFill>
                  <a:schemeClr val="tx1"/>
                </a:solidFill>
              </a:rPr>
              <a:t>Disproportionate hypokalemia after a diuretic for example → screening for RAS, mineralocorticoid HTN</a:t>
            </a:r>
          </a:p>
          <a:p>
            <a:pPr lvl="1"/>
            <a:r>
              <a:rPr lang="en-US" sz="1800" dirty="0">
                <a:solidFill>
                  <a:schemeClr val="tx1"/>
                </a:solidFill>
              </a:rPr>
              <a:t>Snoring → screening for OSA</a:t>
            </a:r>
          </a:p>
          <a:p>
            <a:endParaRPr lang="en-US" dirty="0"/>
          </a:p>
          <a:p>
            <a:r>
              <a:rPr lang="en-US" sz="2200" dirty="0">
                <a:solidFill>
                  <a:schemeClr val="accent6">
                    <a:lumMod val="50000"/>
                  </a:schemeClr>
                </a:solidFill>
              </a:rPr>
              <a:t>Resistant HTN:</a:t>
            </a:r>
          </a:p>
          <a:p>
            <a:pPr lvl="1"/>
            <a:r>
              <a:rPr lang="en-US" sz="1800" dirty="0">
                <a:solidFill>
                  <a:schemeClr val="tx1"/>
                </a:solidFill>
              </a:rPr>
              <a:t>Exclude </a:t>
            </a:r>
            <a:r>
              <a:rPr lang="en-US" sz="1800" dirty="0" err="1">
                <a:solidFill>
                  <a:schemeClr val="tx1"/>
                </a:solidFill>
              </a:rPr>
              <a:t>pseudoresistance</a:t>
            </a:r>
            <a:endParaRPr lang="en-US" sz="1800" dirty="0">
              <a:solidFill>
                <a:schemeClr val="tx1"/>
              </a:solidFill>
            </a:endParaRPr>
          </a:p>
          <a:p>
            <a:pPr lvl="1"/>
            <a:r>
              <a:rPr lang="en-US" sz="1800" dirty="0">
                <a:solidFill>
                  <a:schemeClr val="tx1"/>
                </a:solidFill>
              </a:rPr>
              <a:t>Exclude pseudo-hypertension</a:t>
            </a:r>
          </a:p>
          <a:p>
            <a:pPr lvl="1"/>
            <a:r>
              <a:rPr lang="en-US" sz="1800" dirty="0">
                <a:solidFill>
                  <a:schemeClr val="tx1"/>
                </a:solidFill>
              </a:rPr>
              <a:t>Exclude white coat HTN</a:t>
            </a:r>
          </a:p>
          <a:p>
            <a:pPr lvl="1"/>
            <a:r>
              <a:rPr lang="en-US" sz="1800" dirty="0">
                <a:solidFill>
                  <a:schemeClr val="tx1"/>
                </a:solidFill>
              </a:rPr>
              <a:t>Identify contributing lifestyle factors: obesity, excessive alcohol, physical inactivity, high salt diet, etc.</a:t>
            </a:r>
          </a:p>
          <a:p>
            <a:pPr lvl="1"/>
            <a:r>
              <a:rPr lang="en-US" sz="1800" dirty="0">
                <a:solidFill>
                  <a:schemeClr val="tx1"/>
                </a:solidFill>
              </a:rPr>
              <a:t>Full work-up for 2</a:t>
            </a:r>
            <a:r>
              <a:rPr lang="en-US" sz="1800" baseline="30000" dirty="0">
                <a:solidFill>
                  <a:schemeClr val="tx1"/>
                </a:solidFill>
              </a:rPr>
              <a:t>ary</a:t>
            </a:r>
            <a:r>
              <a:rPr lang="en-US" sz="1800" dirty="0">
                <a:solidFill>
                  <a:schemeClr val="tx1"/>
                </a:solidFill>
              </a:rPr>
              <a:t> HTN </a:t>
            </a:r>
          </a:p>
        </p:txBody>
      </p:sp>
    </p:spTree>
    <p:extLst>
      <p:ext uri="{BB962C8B-B14F-4D97-AF65-F5344CB8AC3E}">
        <p14:creationId xmlns:p14="http://schemas.microsoft.com/office/powerpoint/2010/main" val="199204916"/>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3CD7-0CF3-654F-A03C-54F490DC3956}"/>
              </a:ext>
            </a:extLst>
          </p:cNvPr>
          <p:cNvSpPr>
            <a:spLocks noGrp="1"/>
          </p:cNvSpPr>
          <p:nvPr>
            <p:ph type="title"/>
          </p:nvPr>
        </p:nvSpPr>
        <p:spPr/>
        <p:txBody>
          <a:bodyPr/>
          <a:lstStyle/>
          <a:p>
            <a:r>
              <a:rPr lang="en-US" sz="3000" dirty="0">
                <a:solidFill>
                  <a:schemeClr val="accent6">
                    <a:lumMod val="50000"/>
                  </a:schemeClr>
                </a:solidFill>
              </a:rPr>
              <a:t>Screening of OSA</a:t>
            </a:r>
          </a:p>
        </p:txBody>
      </p:sp>
      <p:sp>
        <p:nvSpPr>
          <p:cNvPr id="3" name="Content Placeholder 2">
            <a:extLst>
              <a:ext uri="{FF2B5EF4-FFF2-40B4-BE49-F238E27FC236}">
                <a16:creationId xmlns:a16="http://schemas.microsoft.com/office/drawing/2014/main" id="{6485B35F-9AF8-C240-B657-FDBF26A37DE7}"/>
              </a:ext>
            </a:extLst>
          </p:cNvPr>
          <p:cNvSpPr>
            <a:spLocks noGrp="1"/>
          </p:cNvSpPr>
          <p:nvPr>
            <p:ph sz="quarter" idx="1"/>
          </p:nvPr>
        </p:nvSpPr>
        <p:spPr/>
        <p:txBody>
          <a:bodyPr/>
          <a:lstStyle/>
          <a:p>
            <a:r>
              <a:rPr lang="en-US" dirty="0"/>
              <a:t>One of the most common causes of 2</a:t>
            </a:r>
            <a:r>
              <a:rPr lang="en-US" baseline="30000" dirty="0"/>
              <a:t>ary</a:t>
            </a:r>
            <a:r>
              <a:rPr lang="en-US" dirty="0"/>
              <a:t> HTN</a:t>
            </a:r>
          </a:p>
          <a:p>
            <a:r>
              <a:rPr lang="en-US" dirty="0"/>
              <a:t>Recurrent episodes of apnea/hypopnea caused by collapse of upper airway during sleep</a:t>
            </a:r>
          </a:p>
          <a:p>
            <a:r>
              <a:rPr lang="en-US" dirty="0"/>
              <a:t>Characteristics include:</a:t>
            </a:r>
          </a:p>
          <a:p>
            <a:pPr lvl="1"/>
            <a:r>
              <a:rPr lang="en-US" dirty="0">
                <a:solidFill>
                  <a:schemeClr val="tx1"/>
                </a:solidFill>
              </a:rPr>
              <a:t>Exaggerated daytime sleepiness</a:t>
            </a:r>
          </a:p>
          <a:p>
            <a:pPr lvl="1"/>
            <a:r>
              <a:rPr lang="en-US" dirty="0">
                <a:solidFill>
                  <a:schemeClr val="tx1"/>
                </a:solidFill>
              </a:rPr>
              <a:t>Snoring</a:t>
            </a:r>
          </a:p>
          <a:p>
            <a:pPr lvl="1"/>
            <a:r>
              <a:rPr lang="en-US" dirty="0">
                <a:solidFill>
                  <a:schemeClr val="tx1"/>
                </a:solidFill>
              </a:rPr>
              <a:t>Morning headache</a:t>
            </a:r>
          </a:p>
          <a:p>
            <a:pPr lvl="1"/>
            <a:r>
              <a:rPr lang="en-US" dirty="0">
                <a:solidFill>
                  <a:schemeClr val="tx1"/>
                </a:solidFill>
              </a:rPr>
              <a:t>Lack of concentration</a:t>
            </a:r>
          </a:p>
          <a:p>
            <a:pPr lvl="1"/>
            <a:r>
              <a:rPr lang="en-US" dirty="0">
                <a:solidFill>
                  <a:schemeClr val="tx1"/>
                </a:solidFill>
              </a:rPr>
              <a:t>Irritability</a:t>
            </a:r>
          </a:p>
          <a:p>
            <a:pPr lvl="1"/>
            <a:r>
              <a:rPr lang="en-US" dirty="0">
                <a:solidFill>
                  <a:schemeClr val="tx1"/>
                </a:solidFill>
              </a:rPr>
              <a:t>Obesity, large neck, macroglossia can be seen</a:t>
            </a:r>
          </a:p>
          <a:p>
            <a:pPr lvl="1"/>
            <a:r>
              <a:rPr lang="en-US" dirty="0">
                <a:solidFill>
                  <a:schemeClr val="tx1"/>
                </a:solidFill>
              </a:rPr>
              <a:t>Nocturnal non-dipping</a:t>
            </a:r>
          </a:p>
          <a:p>
            <a:pPr lvl="1"/>
            <a:r>
              <a:rPr lang="en-US" dirty="0">
                <a:solidFill>
                  <a:schemeClr val="tx1"/>
                </a:solidFill>
              </a:rPr>
              <a:t>Increased daytime BP</a:t>
            </a:r>
          </a:p>
          <a:p>
            <a:pPr lvl="1"/>
            <a:r>
              <a:rPr lang="en-US" dirty="0">
                <a:solidFill>
                  <a:schemeClr val="tx1"/>
                </a:solidFill>
              </a:rPr>
              <a:t>Increased sympathetic activity</a:t>
            </a:r>
          </a:p>
        </p:txBody>
      </p:sp>
    </p:spTree>
    <p:extLst>
      <p:ext uri="{BB962C8B-B14F-4D97-AF65-F5344CB8AC3E}">
        <p14:creationId xmlns:p14="http://schemas.microsoft.com/office/powerpoint/2010/main" val="430953738"/>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6B55-7B1C-4B43-B0CC-E2F7A8E18F64}"/>
              </a:ext>
            </a:extLst>
          </p:cNvPr>
          <p:cNvSpPr>
            <a:spLocks noGrp="1"/>
          </p:cNvSpPr>
          <p:nvPr>
            <p:ph type="title"/>
          </p:nvPr>
        </p:nvSpPr>
        <p:spPr/>
        <p:txBody>
          <a:bodyPr/>
          <a:lstStyle/>
          <a:p>
            <a:r>
              <a:rPr lang="en-US" sz="3000" dirty="0">
                <a:solidFill>
                  <a:schemeClr val="accent6">
                    <a:lumMod val="50000"/>
                  </a:schemeClr>
                </a:solidFill>
              </a:rPr>
              <a:t>Screening of OSA</a:t>
            </a:r>
            <a:endParaRPr lang="en-US" sz="3000" dirty="0"/>
          </a:p>
        </p:txBody>
      </p:sp>
      <p:sp>
        <p:nvSpPr>
          <p:cNvPr id="3" name="Content Placeholder 2">
            <a:extLst>
              <a:ext uri="{FF2B5EF4-FFF2-40B4-BE49-F238E27FC236}">
                <a16:creationId xmlns:a16="http://schemas.microsoft.com/office/drawing/2014/main" id="{EDA91E55-66FF-B54E-BFF9-600317D31840}"/>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FF78F908-D4A0-4D43-B46B-CBE785448902}"/>
              </a:ext>
            </a:extLst>
          </p:cNvPr>
          <p:cNvPicPr>
            <a:picLocks noChangeAspect="1"/>
          </p:cNvPicPr>
          <p:nvPr/>
        </p:nvPicPr>
        <p:blipFill>
          <a:blip r:embed="rId3"/>
          <a:stretch>
            <a:fillRect/>
          </a:stretch>
        </p:blipFill>
        <p:spPr>
          <a:xfrm>
            <a:off x="2624444" y="1674712"/>
            <a:ext cx="3883232" cy="3468231"/>
          </a:xfrm>
          <a:prstGeom prst="rect">
            <a:avLst/>
          </a:prstGeom>
        </p:spPr>
      </p:pic>
      <p:cxnSp>
        <p:nvCxnSpPr>
          <p:cNvPr id="6" name="Straight Arrow Connector 5">
            <a:extLst>
              <a:ext uri="{FF2B5EF4-FFF2-40B4-BE49-F238E27FC236}">
                <a16:creationId xmlns:a16="http://schemas.microsoft.com/office/drawing/2014/main" id="{C32365DA-6C23-5A46-821B-2C21B8AB8178}"/>
              </a:ext>
            </a:extLst>
          </p:cNvPr>
          <p:cNvCxnSpPr/>
          <p:nvPr/>
        </p:nvCxnSpPr>
        <p:spPr>
          <a:xfrm flipH="1">
            <a:off x="6175169" y="2113808"/>
            <a:ext cx="866899" cy="249382"/>
          </a:xfrm>
          <a:prstGeom prst="straightConnector1">
            <a:avLst/>
          </a:prstGeom>
          <a:ln>
            <a:solidFill>
              <a:schemeClr val="accent6">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73714F6-FA6D-2147-A83D-6CF850886CC5}"/>
              </a:ext>
            </a:extLst>
          </p:cNvPr>
          <p:cNvSpPr txBox="1"/>
          <p:nvPr/>
        </p:nvSpPr>
        <p:spPr>
          <a:xfrm>
            <a:off x="7125197" y="1923801"/>
            <a:ext cx="1330036" cy="307777"/>
          </a:xfrm>
          <a:prstGeom prst="rect">
            <a:avLst/>
          </a:prstGeom>
          <a:noFill/>
          <a:ln>
            <a:solidFill>
              <a:schemeClr val="accent6">
                <a:lumMod val="50000"/>
              </a:schemeClr>
            </a:solidFill>
          </a:ln>
        </p:spPr>
        <p:txBody>
          <a:bodyPr wrap="square" rtlCol="0">
            <a:spAutoFit/>
          </a:bodyPr>
          <a:lstStyle/>
          <a:p>
            <a:pPr algn="ctr"/>
            <a:r>
              <a:rPr lang="en-US" sz="1400" dirty="0">
                <a:latin typeface="+mj-lt"/>
              </a:rPr>
              <a:t>Severity scale</a:t>
            </a:r>
          </a:p>
        </p:txBody>
      </p:sp>
      <p:sp>
        <p:nvSpPr>
          <p:cNvPr id="8" name="TextBox 7">
            <a:extLst>
              <a:ext uri="{FF2B5EF4-FFF2-40B4-BE49-F238E27FC236}">
                <a16:creationId xmlns:a16="http://schemas.microsoft.com/office/drawing/2014/main" id="{609294AF-5985-8E41-B8C9-6A8C124FA93C}"/>
              </a:ext>
            </a:extLst>
          </p:cNvPr>
          <p:cNvSpPr txBox="1"/>
          <p:nvPr/>
        </p:nvSpPr>
        <p:spPr>
          <a:xfrm>
            <a:off x="5854531" y="5818911"/>
            <a:ext cx="3633849" cy="323165"/>
          </a:xfrm>
          <a:prstGeom prst="rect">
            <a:avLst/>
          </a:prstGeom>
          <a:noFill/>
        </p:spPr>
        <p:txBody>
          <a:bodyPr wrap="square" rtlCol="0">
            <a:spAutoFit/>
          </a:bodyPr>
          <a:lstStyle/>
          <a:p>
            <a:pPr algn="ctr"/>
            <a:r>
              <a:rPr lang="en-US" sz="1500" dirty="0" err="1">
                <a:latin typeface="+mj-lt"/>
              </a:rPr>
              <a:t>Rimoldi</a:t>
            </a:r>
            <a:r>
              <a:rPr lang="en-US" sz="1500" dirty="0">
                <a:latin typeface="+mj-lt"/>
              </a:rPr>
              <a:t> S, EHJ 2014, 35</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2E81FD3-8C29-2440-B775-123182BDDBE0}"/>
                  </a:ext>
                </a:extLst>
              </p:cNvPr>
              <p:cNvSpPr txBox="1"/>
              <p:nvPr/>
            </p:nvSpPr>
            <p:spPr>
              <a:xfrm>
                <a:off x="1781295" y="5545776"/>
                <a:ext cx="3230087" cy="323165"/>
              </a:xfrm>
              <a:prstGeom prst="rect">
                <a:avLst/>
              </a:prstGeom>
              <a:noFill/>
              <a:ln>
                <a:solidFill>
                  <a:schemeClr val="accent6">
                    <a:lumMod val="50000"/>
                  </a:schemeClr>
                </a:solidFill>
              </a:ln>
            </p:spPr>
            <p:txBody>
              <a:bodyPr wrap="square" rtlCol="0">
                <a:spAutoFit/>
              </a:bodyPr>
              <a:lstStyle/>
              <a:p>
                <a:pPr algn="ctr"/>
                <a:r>
                  <a:rPr lang="en-US" sz="1500" dirty="0">
                    <a:latin typeface="+mj-lt"/>
                  </a:rPr>
                  <a:t>Polysomnography if AHI </a:t>
                </a:r>
                <a14:m>
                  <m:oMath xmlns:m="http://schemas.openxmlformats.org/officeDocument/2006/math">
                    <m:r>
                      <a:rPr lang="en-US" sz="1500" i="1" smtClean="0">
                        <a:latin typeface="+mj-lt"/>
                        <a:ea typeface="Cambria Math" panose="02040503050406030204" pitchFamily="18" charset="0"/>
                      </a:rPr>
                      <m:t>≥</m:t>
                    </m:r>
                    <m:r>
                      <a:rPr lang="en-US" sz="1500" b="0" i="1" smtClean="0">
                        <a:latin typeface="+mj-lt"/>
                        <a:ea typeface="Cambria Math" panose="02040503050406030204" pitchFamily="18" charset="0"/>
                      </a:rPr>
                      <m:t>10</m:t>
                    </m:r>
                  </m:oMath>
                </a14:m>
                <a:endParaRPr lang="en-US" sz="1500" dirty="0">
                  <a:latin typeface="+mj-lt"/>
                </a:endParaRPr>
              </a:p>
            </p:txBody>
          </p:sp>
        </mc:Choice>
        <mc:Fallback>
          <p:sp>
            <p:nvSpPr>
              <p:cNvPr id="9" name="TextBox 8">
                <a:extLst>
                  <a:ext uri="{FF2B5EF4-FFF2-40B4-BE49-F238E27FC236}">
                    <a16:creationId xmlns:a16="http://schemas.microsoft.com/office/drawing/2014/main" id="{22E81FD3-8C29-2440-B775-123182BDDBE0}"/>
                  </a:ext>
                </a:extLst>
              </p:cNvPr>
              <p:cNvSpPr txBox="1">
                <a:spLocks noRot="1" noChangeAspect="1" noMove="1" noResize="1" noEditPoints="1" noAdjustHandles="1" noChangeArrowheads="1" noChangeShapeType="1" noTextEdit="1"/>
              </p:cNvSpPr>
              <p:nvPr/>
            </p:nvSpPr>
            <p:spPr>
              <a:xfrm>
                <a:off x="1781295" y="5545776"/>
                <a:ext cx="3230087" cy="323165"/>
              </a:xfrm>
              <a:prstGeom prst="rect">
                <a:avLst/>
              </a:prstGeom>
              <a:blipFill>
                <a:blip r:embed="rId4"/>
                <a:stretch>
                  <a:fillRect t="-3704" b="-14815"/>
                </a:stretch>
              </a:blipFill>
              <a:ln>
                <a:solidFill>
                  <a:schemeClr val="accent6">
                    <a:lumMod val="50000"/>
                  </a:schemeClr>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27CC429C-63FF-EF40-BE7D-8663163DA520}"/>
              </a:ext>
            </a:extLst>
          </p:cNvPr>
          <p:cNvCxnSpPr/>
          <p:nvPr/>
        </p:nvCxnSpPr>
        <p:spPr>
          <a:xfrm flipV="1">
            <a:off x="3194462" y="5142943"/>
            <a:ext cx="0" cy="295956"/>
          </a:xfrm>
          <a:prstGeom prst="straightConnector1">
            <a:avLst/>
          </a:prstGeom>
          <a:ln>
            <a:solidFill>
              <a:schemeClr val="accent6">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742500"/>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F5E8-A792-BD47-BE67-48139401D123}"/>
              </a:ext>
            </a:extLst>
          </p:cNvPr>
          <p:cNvSpPr>
            <a:spLocks noGrp="1"/>
          </p:cNvSpPr>
          <p:nvPr>
            <p:ph type="title"/>
          </p:nvPr>
        </p:nvSpPr>
        <p:spPr/>
        <p:txBody>
          <a:bodyPr/>
          <a:lstStyle/>
          <a:p>
            <a:r>
              <a:rPr lang="en-US" sz="3000" dirty="0">
                <a:solidFill>
                  <a:schemeClr val="accent6">
                    <a:lumMod val="50000"/>
                  </a:schemeClr>
                </a:solidFill>
              </a:rPr>
              <a:t>Screening of Renal Parenchymal Disease</a:t>
            </a:r>
          </a:p>
        </p:txBody>
      </p:sp>
      <p:sp>
        <p:nvSpPr>
          <p:cNvPr id="3" name="Content Placeholder 2">
            <a:extLst>
              <a:ext uri="{FF2B5EF4-FFF2-40B4-BE49-F238E27FC236}">
                <a16:creationId xmlns:a16="http://schemas.microsoft.com/office/drawing/2014/main" id="{2B256173-D6A4-F649-A898-212A0C2DEE9D}"/>
              </a:ext>
            </a:extLst>
          </p:cNvPr>
          <p:cNvSpPr>
            <a:spLocks noGrp="1"/>
          </p:cNvSpPr>
          <p:nvPr>
            <p:ph sz="quarter" idx="1"/>
          </p:nvPr>
        </p:nvSpPr>
        <p:spPr>
          <a:xfrm>
            <a:off x="301752" y="1598299"/>
            <a:ext cx="8503920" cy="4572000"/>
          </a:xfrm>
        </p:spPr>
        <p:txBody>
          <a:bodyPr/>
          <a:lstStyle/>
          <a:p>
            <a:pPr>
              <a:lnSpc>
                <a:spcPct val="200000"/>
              </a:lnSpc>
            </a:pPr>
            <a:r>
              <a:rPr lang="en-US" dirty="0"/>
              <a:t>Most common cause of 2</a:t>
            </a:r>
            <a:r>
              <a:rPr lang="en-US" baseline="30000" dirty="0"/>
              <a:t>ary</a:t>
            </a:r>
            <a:r>
              <a:rPr lang="en-US" dirty="0"/>
              <a:t> HTN in children</a:t>
            </a:r>
          </a:p>
          <a:p>
            <a:pPr>
              <a:lnSpc>
                <a:spcPct val="200000"/>
              </a:lnSpc>
            </a:pPr>
            <a:r>
              <a:rPr lang="en-US" dirty="0"/>
              <a:t>Second most common cause of 2</a:t>
            </a:r>
            <a:r>
              <a:rPr lang="en-US" baseline="30000" dirty="0"/>
              <a:t>ary</a:t>
            </a:r>
            <a:r>
              <a:rPr lang="en-US" dirty="0"/>
              <a:t> HTN in adults</a:t>
            </a:r>
          </a:p>
          <a:p>
            <a:pPr>
              <a:lnSpc>
                <a:spcPct val="200000"/>
              </a:lnSpc>
            </a:pPr>
            <a:r>
              <a:rPr lang="en-US" altLang="en-US" dirty="0"/>
              <a:t>Serum </a:t>
            </a:r>
            <a:r>
              <a:rPr lang="en-US" altLang="en-US" dirty="0" err="1"/>
              <a:t>creat</a:t>
            </a:r>
            <a:r>
              <a:rPr lang="en-US" altLang="en-US" dirty="0"/>
              <a:t> &gt; 1.5 mg/dl = strong predictor of failure to achieve goal BP</a:t>
            </a:r>
          </a:p>
          <a:p>
            <a:pPr>
              <a:lnSpc>
                <a:spcPct val="200000"/>
              </a:lnSpc>
            </a:pPr>
            <a:r>
              <a:rPr lang="en-US" dirty="0"/>
              <a:t>Screening = serum creatinine and urinalysis</a:t>
            </a:r>
          </a:p>
          <a:p>
            <a:pPr>
              <a:lnSpc>
                <a:spcPct val="200000"/>
              </a:lnSpc>
            </a:pPr>
            <a:r>
              <a:rPr lang="en-US" dirty="0"/>
              <a:t>Renal ultrasound: second step</a:t>
            </a:r>
          </a:p>
        </p:txBody>
      </p:sp>
    </p:spTree>
    <p:extLst>
      <p:ext uri="{BB962C8B-B14F-4D97-AF65-F5344CB8AC3E}">
        <p14:creationId xmlns:p14="http://schemas.microsoft.com/office/powerpoint/2010/main" val="809884784"/>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99FC-E129-824B-959A-7192CA844D95}"/>
              </a:ext>
            </a:extLst>
          </p:cNvPr>
          <p:cNvSpPr>
            <a:spLocks noGrp="1"/>
          </p:cNvSpPr>
          <p:nvPr>
            <p:ph type="title"/>
          </p:nvPr>
        </p:nvSpPr>
        <p:spPr/>
        <p:txBody>
          <a:bodyPr/>
          <a:lstStyle/>
          <a:p>
            <a:r>
              <a:rPr lang="en-US" sz="3000" dirty="0">
                <a:solidFill>
                  <a:schemeClr val="accent6">
                    <a:lumMod val="50000"/>
                  </a:schemeClr>
                </a:solidFill>
              </a:rPr>
              <a:t>Conflict of Interest</a:t>
            </a:r>
          </a:p>
        </p:txBody>
      </p:sp>
      <p:sp>
        <p:nvSpPr>
          <p:cNvPr id="3" name="Content Placeholder 2">
            <a:extLst>
              <a:ext uri="{FF2B5EF4-FFF2-40B4-BE49-F238E27FC236}">
                <a16:creationId xmlns:a16="http://schemas.microsoft.com/office/drawing/2014/main" id="{2E47ABA8-F0FE-4A4B-BD3A-084E24BB440A}"/>
              </a:ext>
            </a:extLst>
          </p:cNvPr>
          <p:cNvSpPr>
            <a:spLocks noGrp="1"/>
          </p:cNvSpPr>
          <p:nvPr>
            <p:ph sz="quarter" idx="1"/>
          </p:nvPr>
        </p:nvSpPr>
        <p:spPr/>
        <p:txBody>
          <a:bodyPr/>
          <a:lstStyle/>
          <a:p>
            <a:endParaRPr lang="en-US" dirty="0"/>
          </a:p>
          <a:p>
            <a:endParaRPr lang="en-US" dirty="0"/>
          </a:p>
          <a:p>
            <a:r>
              <a:rPr lang="en-US" sz="2800" dirty="0"/>
              <a:t>Nothing to declare</a:t>
            </a:r>
          </a:p>
        </p:txBody>
      </p:sp>
    </p:spTree>
    <p:extLst>
      <p:ext uri="{BB962C8B-B14F-4D97-AF65-F5344CB8AC3E}">
        <p14:creationId xmlns:p14="http://schemas.microsoft.com/office/powerpoint/2010/main" val="2214999435"/>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269E-AC2F-2F43-9802-21248C79871A}"/>
              </a:ext>
            </a:extLst>
          </p:cNvPr>
          <p:cNvSpPr>
            <a:spLocks noGrp="1"/>
          </p:cNvSpPr>
          <p:nvPr>
            <p:ph type="title"/>
          </p:nvPr>
        </p:nvSpPr>
        <p:spPr>
          <a:xfrm>
            <a:off x="301625" y="335478"/>
            <a:ext cx="8534400" cy="758825"/>
          </a:xfrm>
        </p:spPr>
        <p:txBody>
          <a:bodyPr/>
          <a:lstStyle/>
          <a:p>
            <a:r>
              <a:rPr lang="en-US" sz="3000" dirty="0">
                <a:solidFill>
                  <a:schemeClr val="accent6">
                    <a:lumMod val="50000"/>
                  </a:schemeClr>
                </a:solidFill>
              </a:rPr>
              <a:t>Screening of Renal Artery Stenosis/Fibromuscular Dysplasia</a:t>
            </a:r>
          </a:p>
        </p:txBody>
      </p:sp>
      <p:sp>
        <p:nvSpPr>
          <p:cNvPr id="3" name="Content Placeholder 2">
            <a:extLst>
              <a:ext uri="{FF2B5EF4-FFF2-40B4-BE49-F238E27FC236}">
                <a16:creationId xmlns:a16="http://schemas.microsoft.com/office/drawing/2014/main" id="{17906B7C-8200-2049-8568-715F80F346B4}"/>
              </a:ext>
            </a:extLst>
          </p:cNvPr>
          <p:cNvSpPr>
            <a:spLocks noGrp="1"/>
          </p:cNvSpPr>
          <p:nvPr>
            <p:ph sz="quarter" idx="1"/>
          </p:nvPr>
        </p:nvSpPr>
        <p:spPr>
          <a:xfrm>
            <a:off x="301752" y="1681427"/>
            <a:ext cx="8503920" cy="4572000"/>
          </a:xfrm>
        </p:spPr>
        <p:txBody>
          <a:bodyPr/>
          <a:lstStyle/>
          <a:p>
            <a:pPr>
              <a:lnSpc>
                <a:spcPct val="200000"/>
              </a:lnSpc>
            </a:pPr>
            <a:r>
              <a:rPr lang="en-US" dirty="0"/>
              <a:t>Children and young adults: fibromuscular dysplasia</a:t>
            </a:r>
          </a:p>
          <a:p>
            <a:pPr>
              <a:lnSpc>
                <a:spcPct val="200000"/>
              </a:lnSpc>
            </a:pPr>
            <a:r>
              <a:rPr lang="en-US" dirty="0"/>
              <a:t>Screening = ultrasound doppler</a:t>
            </a:r>
          </a:p>
          <a:p>
            <a:pPr>
              <a:lnSpc>
                <a:spcPct val="200000"/>
              </a:lnSpc>
            </a:pPr>
            <a:r>
              <a:rPr lang="en-US" dirty="0"/>
              <a:t>Angiography = confirmatory test</a:t>
            </a:r>
          </a:p>
          <a:p>
            <a:pPr>
              <a:lnSpc>
                <a:spcPct val="200000"/>
              </a:lnSpc>
            </a:pPr>
            <a:r>
              <a:rPr lang="en-US" dirty="0"/>
              <a:t>If diagnosis confirmed, other vascular beds (cerebrovascular) should be screened</a:t>
            </a:r>
          </a:p>
        </p:txBody>
      </p:sp>
    </p:spTree>
    <p:extLst>
      <p:ext uri="{BB962C8B-B14F-4D97-AF65-F5344CB8AC3E}">
        <p14:creationId xmlns:p14="http://schemas.microsoft.com/office/powerpoint/2010/main" val="427794146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D99D-0A6E-B14C-871B-5352368AE83A}"/>
              </a:ext>
            </a:extLst>
          </p:cNvPr>
          <p:cNvSpPr>
            <a:spLocks noGrp="1"/>
          </p:cNvSpPr>
          <p:nvPr>
            <p:ph type="title"/>
          </p:nvPr>
        </p:nvSpPr>
        <p:spPr>
          <a:xfrm>
            <a:off x="301625" y="335477"/>
            <a:ext cx="8534400" cy="758825"/>
          </a:xfrm>
        </p:spPr>
        <p:txBody>
          <a:bodyPr/>
          <a:lstStyle/>
          <a:p>
            <a:r>
              <a:rPr lang="en-US" sz="2800" dirty="0">
                <a:solidFill>
                  <a:schemeClr val="accent6">
                    <a:lumMod val="50000"/>
                  </a:schemeClr>
                </a:solidFill>
              </a:rPr>
              <a:t>Atherosclerotic Renal Artery Stenosis: To Screen or Not To Screen?</a:t>
            </a:r>
            <a:endParaRPr lang="en-US" dirty="0"/>
          </a:p>
        </p:txBody>
      </p:sp>
      <p:sp>
        <p:nvSpPr>
          <p:cNvPr id="3" name="Content Placeholder 2">
            <a:extLst>
              <a:ext uri="{FF2B5EF4-FFF2-40B4-BE49-F238E27FC236}">
                <a16:creationId xmlns:a16="http://schemas.microsoft.com/office/drawing/2014/main" id="{B75790C4-CE2A-C944-A186-6053C70C2AA6}"/>
              </a:ext>
            </a:extLst>
          </p:cNvPr>
          <p:cNvSpPr>
            <a:spLocks noGrp="1"/>
          </p:cNvSpPr>
          <p:nvPr>
            <p:ph sz="quarter" idx="1"/>
          </p:nvPr>
        </p:nvSpPr>
        <p:spPr/>
        <p:txBody>
          <a:bodyPr/>
          <a:lstStyle/>
          <a:p>
            <a:endParaRPr lang="en-US" dirty="0"/>
          </a:p>
          <a:p>
            <a:r>
              <a:rPr lang="en-US" dirty="0"/>
              <a:t>Doubt in the benefit of interventional treatment</a:t>
            </a:r>
          </a:p>
          <a:p>
            <a:r>
              <a:rPr lang="en-US" dirty="0"/>
              <a:t>RAS may be a complication of pre-existing HTN</a:t>
            </a:r>
          </a:p>
          <a:p>
            <a:r>
              <a:rPr lang="en-US" dirty="0"/>
              <a:t>No test with sufficient sensitivity and specificity to assess the contribution of the stenosis to BP</a:t>
            </a:r>
          </a:p>
          <a:p>
            <a:r>
              <a:rPr lang="en-US" dirty="0"/>
              <a:t>Contribution of stenosis to BP is assessed only </a:t>
            </a:r>
            <a:r>
              <a:rPr lang="en-US" i="1" dirty="0"/>
              <a:t>post hoc</a:t>
            </a:r>
            <a:endParaRPr lang="en-US" dirty="0"/>
          </a:p>
          <a:p>
            <a:endParaRPr lang="en-US" dirty="0"/>
          </a:p>
          <a:p>
            <a:r>
              <a:rPr lang="en-US" dirty="0"/>
              <a:t>Benefit in specific situations:</a:t>
            </a:r>
          </a:p>
          <a:p>
            <a:pPr lvl="1"/>
            <a:r>
              <a:rPr lang="en-US" sz="1800" dirty="0">
                <a:solidFill>
                  <a:schemeClr val="accent6">
                    <a:lumMod val="50000"/>
                  </a:schemeClr>
                </a:solidFill>
              </a:rPr>
              <a:t>Pickering syndrome</a:t>
            </a:r>
          </a:p>
          <a:p>
            <a:pPr lvl="1"/>
            <a:r>
              <a:rPr lang="en-US" sz="1800" dirty="0">
                <a:solidFill>
                  <a:schemeClr val="accent6">
                    <a:lumMod val="50000"/>
                  </a:schemeClr>
                </a:solidFill>
              </a:rPr>
              <a:t>Progressive renal failure</a:t>
            </a:r>
          </a:p>
        </p:txBody>
      </p:sp>
    </p:spTree>
    <p:extLst>
      <p:ext uri="{BB962C8B-B14F-4D97-AF65-F5344CB8AC3E}">
        <p14:creationId xmlns:p14="http://schemas.microsoft.com/office/powerpoint/2010/main" val="23313496"/>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A2D7D-D6BA-C94D-B360-A7B69FA800D7}"/>
              </a:ext>
            </a:extLst>
          </p:cNvPr>
          <p:cNvSpPr>
            <a:spLocks noGrp="1"/>
          </p:cNvSpPr>
          <p:nvPr>
            <p:ph sz="quarter" idx="1"/>
          </p:nvPr>
        </p:nvSpPr>
        <p:spPr/>
        <p:txBody>
          <a:bodyPr/>
          <a:lstStyle/>
          <a:p>
            <a:r>
              <a:rPr lang="en-US" dirty="0"/>
              <a:t>In adults, atherosclerosis is the most common cause</a:t>
            </a:r>
          </a:p>
          <a:p>
            <a:r>
              <a:rPr lang="en-US" dirty="0"/>
              <a:t>RAS prevalence = 1-8% in general hypertensive patients, 25-35% in generalized atherosclerosis</a:t>
            </a:r>
          </a:p>
          <a:p>
            <a:r>
              <a:rPr lang="en-US" dirty="0"/>
              <a:t>Screening = ultrasound doppler</a:t>
            </a:r>
          </a:p>
          <a:p>
            <a:r>
              <a:rPr lang="en-US" dirty="0"/>
              <a:t>MRA and/or angiogram: confirmatory tests</a:t>
            </a:r>
          </a:p>
        </p:txBody>
      </p:sp>
      <p:sp>
        <p:nvSpPr>
          <p:cNvPr id="4" name="Title 1">
            <a:extLst>
              <a:ext uri="{FF2B5EF4-FFF2-40B4-BE49-F238E27FC236}">
                <a16:creationId xmlns:a16="http://schemas.microsoft.com/office/drawing/2014/main" id="{68B0C2EC-50EF-6E4F-BE3B-74E8CCE072A8}"/>
              </a:ext>
            </a:extLst>
          </p:cNvPr>
          <p:cNvSpPr>
            <a:spLocks noGrp="1"/>
          </p:cNvSpPr>
          <p:nvPr>
            <p:ph type="title"/>
          </p:nvPr>
        </p:nvSpPr>
        <p:spPr>
          <a:xfrm>
            <a:off x="301625" y="347355"/>
            <a:ext cx="8534400" cy="758825"/>
          </a:xfrm>
        </p:spPr>
        <p:txBody>
          <a:bodyPr/>
          <a:lstStyle/>
          <a:p>
            <a:r>
              <a:rPr lang="en-US" sz="3000" dirty="0">
                <a:solidFill>
                  <a:schemeClr val="accent6">
                    <a:lumMod val="50000"/>
                  </a:schemeClr>
                </a:solidFill>
              </a:rPr>
              <a:t>Atherosclerotic Renal Artery Stenosis: To Screen or Not To Screen?</a:t>
            </a:r>
          </a:p>
        </p:txBody>
      </p:sp>
      <p:sp>
        <p:nvSpPr>
          <p:cNvPr id="6" name="TextBox 5">
            <a:extLst>
              <a:ext uri="{FF2B5EF4-FFF2-40B4-BE49-F238E27FC236}">
                <a16:creationId xmlns:a16="http://schemas.microsoft.com/office/drawing/2014/main" id="{E959D15D-AD75-9A48-9BE6-BD5F78B08A3B}"/>
              </a:ext>
            </a:extLst>
          </p:cNvPr>
          <p:cNvSpPr txBox="1"/>
          <p:nvPr/>
        </p:nvSpPr>
        <p:spPr>
          <a:xfrm>
            <a:off x="499092" y="3681349"/>
            <a:ext cx="4500420" cy="369332"/>
          </a:xfrm>
          <a:prstGeom prst="rect">
            <a:avLst/>
          </a:prstGeom>
          <a:noFill/>
          <a:ln>
            <a:solidFill>
              <a:schemeClr val="accent6">
                <a:lumMod val="50000"/>
              </a:schemeClr>
            </a:solidFill>
          </a:ln>
        </p:spPr>
        <p:txBody>
          <a:bodyPr wrap="square" rtlCol="0">
            <a:spAutoFit/>
          </a:bodyPr>
          <a:lstStyle/>
          <a:p>
            <a:r>
              <a:rPr lang="en-US" dirty="0">
                <a:latin typeface="+mj-lt"/>
              </a:rPr>
              <a:t>Predictors of effective revascularization </a:t>
            </a:r>
          </a:p>
        </p:txBody>
      </p:sp>
      <p:pic>
        <p:nvPicPr>
          <p:cNvPr id="7" name="Picture 6">
            <a:extLst>
              <a:ext uri="{FF2B5EF4-FFF2-40B4-BE49-F238E27FC236}">
                <a16:creationId xmlns:a16="http://schemas.microsoft.com/office/drawing/2014/main" id="{08DA9F7F-EED6-3B40-831E-FD5ECECADC8B}"/>
              </a:ext>
            </a:extLst>
          </p:cNvPr>
          <p:cNvPicPr>
            <a:picLocks noChangeAspect="1"/>
          </p:cNvPicPr>
          <p:nvPr/>
        </p:nvPicPr>
        <p:blipFill>
          <a:blip r:embed="rId2"/>
          <a:stretch>
            <a:fillRect/>
          </a:stretch>
        </p:blipFill>
        <p:spPr>
          <a:xfrm>
            <a:off x="499092" y="4260084"/>
            <a:ext cx="6329220" cy="1913485"/>
          </a:xfrm>
          <a:prstGeom prst="rect">
            <a:avLst/>
          </a:prstGeom>
          <a:ln w="28575">
            <a:solidFill>
              <a:schemeClr val="accent6">
                <a:lumMod val="50000"/>
              </a:schemeClr>
            </a:solidFill>
          </a:ln>
        </p:spPr>
      </p:pic>
    </p:spTree>
    <p:extLst>
      <p:ext uri="{BB962C8B-B14F-4D97-AF65-F5344CB8AC3E}">
        <p14:creationId xmlns:p14="http://schemas.microsoft.com/office/powerpoint/2010/main" val="2540266273"/>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F4CC-C8C7-2C4A-B708-59E82D647A24}"/>
              </a:ext>
            </a:extLst>
          </p:cNvPr>
          <p:cNvSpPr>
            <a:spLocks noGrp="1"/>
          </p:cNvSpPr>
          <p:nvPr>
            <p:ph type="title"/>
          </p:nvPr>
        </p:nvSpPr>
        <p:spPr/>
        <p:txBody>
          <a:bodyPr/>
          <a:lstStyle/>
          <a:p>
            <a:r>
              <a:rPr lang="en-US" sz="3000" dirty="0">
                <a:solidFill>
                  <a:schemeClr val="accent6">
                    <a:lumMod val="50000"/>
                  </a:schemeClr>
                </a:solidFill>
              </a:rPr>
              <a:t>Mineralocorticoid Hypertension</a:t>
            </a:r>
          </a:p>
        </p:txBody>
      </p:sp>
      <p:sp>
        <p:nvSpPr>
          <p:cNvPr id="3" name="Content Placeholder 2">
            <a:extLst>
              <a:ext uri="{FF2B5EF4-FFF2-40B4-BE49-F238E27FC236}">
                <a16:creationId xmlns:a16="http://schemas.microsoft.com/office/drawing/2014/main" id="{7FB7BE0E-45CA-9B46-8190-AB7F1AC3B03E}"/>
              </a:ext>
            </a:extLst>
          </p:cNvPr>
          <p:cNvSpPr>
            <a:spLocks noGrp="1"/>
          </p:cNvSpPr>
          <p:nvPr>
            <p:ph sz="quarter" idx="1"/>
          </p:nvPr>
        </p:nvSpPr>
        <p:spPr/>
        <p:txBody>
          <a:bodyPr/>
          <a:lstStyle/>
          <a:p>
            <a:pPr algn="ctr">
              <a:buNone/>
            </a:pPr>
            <a:endParaRPr lang="en-US" altLang="en-US" sz="2400" dirty="0"/>
          </a:p>
          <a:p>
            <a:pPr algn="ctr">
              <a:buNone/>
            </a:pPr>
            <a:endParaRPr lang="en-US" altLang="en-US" sz="2400" dirty="0"/>
          </a:p>
          <a:p>
            <a:pPr algn="ctr">
              <a:buNone/>
            </a:pPr>
            <a:r>
              <a:rPr lang="en-US" altLang="en-US" sz="2400" dirty="0"/>
              <a:t>Mineralocorticoid HTN</a:t>
            </a:r>
          </a:p>
          <a:p>
            <a:pPr algn="ctr">
              <a:buNone/>
            </a:pPr>
            <a:endParaRPr lang="en-US" altLang="en-US" sz="2400" dirty="0"/>
          </a:p>
          <a:p>
            <a:pPr algn="ctr">
              <a:buNone/>
            </a:pPr>
            <a:endParaRPr lang="en-US" altLang="en-US" sz="2400" dirty="0"/>
          </a:p>
          <a:p>
            <a:pPr algn="ctr">
              <a:buNone/>
            </a:pPr>
            <a:r>
              <a:rPr lang="en-US" altLang="en-US" sz="2400" dirty="0"/>
              <a:t>HTN caused by </a:t>
            </a:r>
            <a:r>
              <a:rPr lang="en-US" altLang="en-US" sz="2400" dirty="0">
                <a:sym typeface="Symbol" pitchFamily="2" charset="2"/>
              </a:rPr>
              <a:t> Na</a:t>
            </a:r>
            <a:r>
              <a:rPr lang="en-US" altLang="en-US" sz="2400" baseline="30000" dirty="0">
                <a:sym typeface="Symbol" pitchFamily="2" charset="2"/>
              </a:rPr>
              <a:t>+ </a:t>
            </a:r>
            <a:r>
              <a:rPr lang="en-US" altLang="en-US" sz="2400" dirty="0">
                <a:sym typeface="Symbol" pitchFamily="2" charset="2"/>
              </a:rPr>
              <a:t>and H</a:t>
            </a:r>
            <a:r>
              <a:rPr lang="en-US" altLang="en-US" sz="2400" baseline="-25000" dirty="0">
                <a:sym typeface="Symbol" pitchFamily="2" charset="2"/>
              </a:rPr>
              <a:t>2</a:t>
            </a:r>
            <a:r>
              <a:rPr lang="en-US" altLang="en-US" sz="2400" dirty="0">
                <a:sym typeface="Symbol" pitchFamily="2" charset="2"/>
              </a:rPr>
              <a:t>O retention by the kidney and expansion of the ECF</a:t>
            </a:r>
            <a:endParaRPr lang="en-US" altLang="en-US" sz="2400" dirty="0"/>
          </a:p>
        </p:txBody>
      </p:sp>
      <p:sp>
        <p:nvSpPr>
          <p:cNvPr id="4" name="AutoShape 4">
            <a:extLst>
              <a:ext uri="{FF2B5EF4-FFF2-40B4-BE49-F238E27FC236}">
                <a16:creationId xmlns:a16="http://schemas.microsoft.com/office/drawing/2014/main" id="{C5107A46-72E4-764F-AF10-526AA3DB06F8}"/>
              </a:ext>
            </a:extLst>
          </p:cNvPr>
          <p:cNvSpPr>
            <a:spLocks noChangeArrowheads="1"/>
          </p:cNvSpPr>
          <p:nvPr/>
        </p:nvSpPr>
        <p:spPr bwMode="auto">
          <a:xfrm>
            <a:off x="4267200" y="3016332"/>
            <a:ext cx="609600" cy="5334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A8CDD7"/>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C0BEAF"/>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CEC597"/>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latin typeface="Calibri" panose="020F0502020204030204" pitchFamily="34" charset="0"/>
            </a:endParaRPr>
          </a:p>
        </p:txBody>
      </p:sp>
    </p:spTree>
    <p:extLst>
      <p:ext uri="{BB962C8B-B14F-4D97-AF65-F5344CB8AC3E}">
        <p14:creationId xmlns:p14="http://schemas.microsoft.com/office/powerpoint/2010/main" val="3679905323"/>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6B414B-A2EB-874C-8C1B-20CCC7618BBD}"/>
              </a:ext>
            </a:extLst>
          </p:cNvPr>
          <p:cNvPicPr>
            <a:picLocks noChangeAspect="1"/>
          </p:cNvPicPr>
          <p:nvPr/>
        </p:nvPicPr>
        <p:blipFill>
          <a:blip r:embed="rId2"/>
          <a:stretch>
            <a:fillRect/>
          </a:stretch>
        </p:blipFill>
        <p:spPr>
          <a:xfrm>
            <a:off x="447721" y="344385"/>
            <a:ext cx="3969895" cy="5743677"/>
          </a:xfrm>
          <a:prstGeom prst="rect">
            <a:avLst/>
          </a:prstGeom>
          <a:ln w="28575">
            <a:solidFill>
              <a:schemeClr val="accent6">
                <a:lumMod val="50000"/>
              </a:schemeClr>
            </a:solidFill>
          </a:ln>
        </p:spPr>
      </p:pic>
      <p:sp>
        <p:nvSpPr>
          <p:cNvPr id="6" name="TextBox 5">
            <a:extLst>
              <a:ext uri="{FF2B5EF4-FFF2-40B4-BE49-F238E27FC236}">
                <a16:creationId xmlns:a16="http://schemas.microsoft.com/office/drawing/2014/main" id="{48062B5F-55CF-4345-B4B4-EE48D06829DB}"/>
              </a:ext>
            </a:extLst>
          </p:cNvPr>
          <p:cNvSpPr txBox="1"/>
          <p:nvPr/>
        </p:nvSpPr>
        <p:spPr>
          <a:xfrm>
            <a:off x="5973284" y="6056417"/>
            <a:ext cx="3633849" cy="323165"/>
          </a:xfrm>
          <a:prstGeom prst="rect">
            <a:avLst/>
          </a:prstGeom>
          <a:noFill/>
        </p:spPr>
        <p:txBody>
          <a:bodyPr wrap="square" rtlCol="0">
            <a:spAutoFit/>
          </a:bodyPr>
          <a:lstStyle/>
          <a:p>
            <a:pPr algn="ctr"/>
            <a:r>
              <a:rPr lang="en-US" sz="1500" dirty="0" err="1">
                <a:latin typeface="+mj-lt"/>
              </a:rPr>
              <a:t>Rimoldi</a:t>
            </a:r>
            <a:r>
              <a:rPr lang="en-US" sz="1500" dirty="0">
                <a:latin typeface="+mj-lt"/>
              </a:rPr>
              <a:t> S, EHJ 2014, 35</a:t>
            </a:r>
          </a:p>
        </p:txBody>
      </p:sp>
      <p:pic>
        <p:nvPicPr>
          <p:cNvPr id="7" name="Picture 6">
            <a:extLst>
              <a:ext uri="{FF2B5EF4-FFF2-40B4-BE49-F238E27FC236}">
                <a16:creationId xmlns:a16="http://schemas.microsoft.com/office/drawing/2014/main" id="{1B4688AE-EA5B-9A4E-8135-979999EBADA7}"/>
              </a:ext>
            </a:extLst>
          </p:cNvPr>
          <p:cNvPicPr>
            <a:picLocks noChangeAspect="1"/>
          </p:cNvPicPr>
          <p:nvPr/>
        </p:nvPicPr>
        <p:blipFill>
          <a:blip r:embed="rId3"/>
          <a:stretch>
            <a:fillRect/>
          </a:stretch>
        </p:blipFill>
        <p:spPr>
          <a:xfrm>
            <a:off x="4879520" y="344384"/>
            <a:ext cx="2198173" cy="3517077"/>
          </a:xfrm>
          <a:prstGeom prst="rect">
            <a:avLst/>
          </a:prstGeom>
        </p:spPr>
      </p:pic>
      <p:pic>
        <p:nvPicPr>
          <p:cNvPr id="8" name="Picture 7">
            <a:extLst>
              <a:ext uri="{FF2B5EF4-FFF2-40B4-BE49-F238E27FC236}">
                <a16:creationId xmlns:a16="http://schemas.microsoft.com/office/drawing/2014/main" id="{6255495F-FB86-904E-9A95-995A01CC56DA}"/>
              </a:ext>
            </a:extLst>
          </p:cNvPr>
          <p:cNvPicPr>
            <a:picLocks noChangeAspect="1"/>
          </p:cNvPicPr>
          <p:nvPr/>
        </p:nvPicPr>
        <p:blipFill>
          <a:blip r:embed="rId4"/>
          <a:stretch>
            <a:fillRect/>
          </a:stretch>
        </p:blipFill>
        <p:spPr>
          <a:xfrm>
            <a:off x="4970706" y="3893112"/>
            <a:ext cx="2735057" cy="1878293"/>
          </a:xfrm>
          <a:prstGeom prst="rect">
            <a:avLst/>
          </a:prstGeom>
        </p:spPr>
      </p:pic>
    </p:spTree>
    <p:extLst>
      <p:ext uri="{BB962C8B-B14F-4D97-AF65-F5344CB8AC3E}">
        <p14:creationId xmlns:p14="http://schemas.microsoft.com/office/powerpoint/2010/main" val="3767518396"/>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2B5E1-1DEC-5B4B-B2AB-C74DC10BBEB9}"/>
              </a:ext>
            </a:extLst>
          </p:cNvPr>
          <p:cNvPicPr>
            <a:picLocks noChangeAspect="1"/>
          </p:cNvPicPr>
          <p:nvPr/>
        </p:nvPicPr>
        <p:blipFill rotWithShape="1">
          <a:blip r:embed="rId2"/>
          <a:srcRect b="10193"/>
          <a:stretch/>
        </p:blipFill>
        <p:spPr>
          <a:xfrm>
            <a:off x="1401288" y="349579"/>
            <a:ext cx="1698173" cy="5625299"/>
          </a:xfrm>
          <a:prstGeom prst="rect">
            <a:avLst/>
          </a:prstGeom>
        </p:spPr>
      </p:pic>
      <p:pic>
        <p:nvPicPr>
          <p:cNvPr id="3" name="Picture 2">
            <a:extLst>
              <a:ext uri="{FF2B5EF4-FFF2-40B4-BE49-F238E27FC236}">
                <a16:creationId xmlns:a16="http://schemas.microsoft.com/office/drawing/2014/main" id="{99FFBEE6-5193-6C49-8385-129A56AF2F3C}"/>
              </a:ext>
            </a:extLst>
          </p:cNvPr>
          <p:cNvPicPr>
            <a:picLocks noChangeAspect="1"/>
          </p:cNvPicPr>
          <p:nvPr/>
        </p:nvPicPr>
        <p:blipFill rotWithShape="1">
          <a:blip r:embed="rId3"/>
          <a:srcRect b="10452"/>
          <a:stretch/>
        </p:blipFill>
        <p:spPr>
          <a:xfrm>
            <a:off x="3381578" y="373330"/>
            <a:ext cx="2196342" cy="5601548"/>
          </a:xfrm>
          <a:prstGeom prst="rect">
            <a:avLst/>
          </a:prstGeom>
        </p:spPr>
      </p:pic>
      <p:pic>
        <p:nvPicPr>
          <p:cNvPr id="4" name="Picture 3">
            <a:extLst>
              <a:ext uri="{FF2B5EF4-FFF2-40B4-BE49-F238E27FC236}">
                <a16:creationId xmlns:a16="http://schemas.microsoft.com/office/drawing/2014/main" id="{3D6FF0B7-54B1-C247-944C-E21FD24D7469}"/>
              </a:ext>
            </a:extLst>
          </p:cNvPr>
          <p:cNvPicPr>
            <a:picLocks noChangeAspect="1"/>
          </p:cNvPicPr>
          <p:nvPr/>
        </p:nvPicPr>
        <p:blipFill rotWithShape="1">
          <a:blip r:embed="rId4"/>
          <a:srcRect b="10195"/>
          <a:stretch/>
        </p:blipFill>
        <p:spPr>
          <a:xfrm>
            <a:off x="5876225" y="361456"/>
            <a:ext cx="2143657" cy="5625299"/>
          </a:xfrm>
          <a:prstGeom prst="rect">
            <a:avLst/>
          </a:prstGeom>
        </p:spPr>
      </p:pic>
    </p:spTree>
    <p:extLst>
      <p:ext uri="{BB962C8B-B14F-4D97-AF65-F5344CB8AC3E}">
        <p14:creationId xmlns:p14="http://schemas.microsoft.com/office/powerpoint/2010/main" val="1375809608"/>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85A3-FA2E-3249-ADEF-63FADE1B5D35}"/>
              </a:ext>
            </a:extLst>
          </p:cNvPr>
          <p:cNvSpPr>
            <a:spLocks noGrp="1"/>
          </p:cNvSpPr>
          <p:nvPr>
            <p:ph type="title"/>
          </p:nvPr>
        </p:nvSpPr>
        <p:spPr/>
        <p:txBody>
          <a:bodyPr/>
          <a:lstStyle/>
          <a:p>
            <a:r>
              <a:rPr lang="en-US" sz="3000" dirty="0">
                <a:solidFill>
                  <a:schemeClr val="accent6">
                    <a:lumMod val="50000"/>
                  </a:schemeClr>
                </a:solidFill>
              </a:rPr>
              <a:t>Conclusion</a:t>
            </a:r>
          </a:p>
        </p:txBody>
      </p:sp>
      <p:sp>
        <p:nvSpPr>
          <p:cNvPr id="3" name="Content Placeholder 2">
            <a:extLst>
              <a:ext uri="{FF2B5EF4-FFF2-40B4-BE49-F238E27FC236}">
                <a16:creationId xmlns:a16="http://schemas.microsoft.com/office/drawing/2014/main" id="{0260F3BA-DAA6-4D48-9CC2-02EB79D18FF5}"/>
              </a:ext>
            </a:extLst>
          </p:cNvPr>
          <p:cNvSpPr>
            <a:spLocks noGrp="1"/>
          </p:cNvSpPr>
          <p:nvPr>
            <p:ph sz="quarter" idx="1"/>
          </p:nvPr>
        </p:nvSpPr>
        <p:spPr>
          <a:xfrm>
            <a:off x="301752" y="1776429"/>
            <a:ext cx="8503920" cy="4572000"/>
          </a:xfrm>
        </p:spPr>
        <p:txBody>
          <a:bodyPr/>
          <a:lstStyle/>
          <a:p>
            <a:r>
              <a:rPr lang="en-US" dirty="0"/>
              <a:t>2</a:t>
            </a:r>
            <a:r>
              <a:rPr lang="en-US" baseline="30000" dirty="0"/>
              <a:t>ary</a:t>
            </a:r>
            <a:r>
              <a:rPr lang="en-US" dirty="0"/>
              <a:t> hypertension affects 5-10% of the hypertensive population</a:t>
            </a:r>
          </a:p>
          <a:p>
            <a:endParaRPr lang="en-US" sz="1050" dirty="0"/>
          </a:p>
          <a:p>
            <a:r>
              <a:rPr lang="en-US" dirty="0"/>
              <a:t>Screening is expensive and should be guided by clinical suspicion</a:t>
            </a:r>
          </a:p>
          <a:p>
            <a:endParaRPr lang="en-US" sz="1050" dirty="0"/>
          </a:p>
          <a:p>
            <a:r>
              <a:rPr lang="en-US" dirty="0"/>
              <a:t>Etiologies are variable by age group</a:t>
            </a:r>
          </a:p>
          <a:p>
            <a:endParaRPr lang="en-US" sz="1050" dirty="0"/>
          </a:p>
          <a:p>
            <a:r>
              <a:rPr lang="en-US" dirty="0"/>
              <a:t>Despite appropriate treatment of 2</a:t>
            </a:r>
            <a:r>
              <a:rPr lang="en-US" baseline="30000" dirty="0"/>
              <a:t>ary</a:t>
            </a:r>
            <a:r>
              <a:rPr lang="en-US" dirty="0"/>
              <a:t> hypertension, BP rarely returns to normal indicating concomitant essential hypertension or vascular remodeling related to longstanding 2</a:t>
            </a:r>
            <a:r>
              <a:rPr lang="en-US" baseline="30000" dirty="0"/>
              <a:t>ary</a:t>
            </a:r>
            <a:r>
              <a:rPr lang="en-US" dirty="0"/>
              <a:t> hypertension</a:t>
            </a:r>
          </a:p>
          <a:p>
            <a:endParaRPr lang="en-US" sz="1050" dirty="0"/>
          </a:p>
          <a:p>
            <a:r>
              <a:rPr lang="en-US" dirty="0"/>
              <a:t>Early detection and treatment are essential to avoid permanent vascular damage</a:t>
            </a:r>
          </a:p>
        </p:txBody>
      </p:sp>
    </p:spTree>
    <p:extLst>
      <p:ext uri="{BB962C8B-B14F-4D97-AF65-F5344CB8AC3E}">
        <p14:creationId xmlns:p14="http://schemas.microsoft.com/office/powerpoint/2010/main" val="4025160283"/>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B9E9-BDB1-014F-8D06-99D03BD6B00D}"/>
              </a:ext>
            </a:extLst>
          </p:cNvPr>
          <p:cNvSpPr>
            <a:spLocks noGrp="1"/>
          </p:cNvSpPr>
          <p:nvPr>
            <p:ph type="title"/>
          </p:nvPr>
        </p:nvSpPr>
        <p:spPr/>
        <p:txBody>
          <a:bodyPr/>
          <a:lstStyle/>
          <a:p>
            <a:r>
              <a:rPr lang="en-US" sz="4000" dirty="0">
                <a:solidFill>
                  <a:schemeClr val="accent6">
                    <a:lumMod val="50000"/>
                  </a:schemeClr>
                </a:solidFill>
              </a:rPr>
              <a:t>Outline</a:t>
            </a:r>
          </a:p>
        </p:txBody>
      </p:sp>
      <p:sp>
        <p:nvSpPr>
          <p:cNvPr id="3" name="Content Placeholder 2">
            <a:extLst>
              <a:ext uri="{FF2B5EF4-FFF2-40B4-BE49-F238E27FC236}">
                <a16:creationId xmlns:a16="http://schemas.microsoft.com/office/drawing/2014/main" id="{5B6A0E3E-0C2B-924A-ABEB-379FF599F613}"/>
              </a:ext>
            </a:extLst>
          </p:cNvPr>
          <p:cNvSpPr>
            <a:spLocks noGrp="1"/>
          </p:cNvSpPr>
          <p:nvPr>
            <p:ph sz="quarter" idx="1"/>
          </p:nvPr>
        </p:nvSpPr>
        <p:spPr>
          <a:xfrm>
            <a:off x="301752" y="1800180"/>
            <a:ext cx="8503920" cy="4572000"/>
          </a:xfrm>
        </p:spPr>
        <p:txBody>
          <a:bodyPr/>
          <a:lstStyle/>
          <a:p>
            <a:pPr>
              <a:lnSpc>
                <a:spcPct val="150000"/>
              </a:lnSpc>
            </a:pPr>
            <a:r>
              <a:rPr lang="en-US" dirty="0"/>
              <a:t>Definition and prevalence of 2</a:t>
            </a:r>
            <a:r>
              <a:rPr lang="en-US" baseline="30000" dirty="0"/>
              <a:t>ary</a:t>
            </a:r>
            <a:r>
              <a:rPr lang="en-US" dirty="0"/>
              <a:t> hypertension</a:t>
            </a:r>
          </a:p>
          <a:p>
            <a:pPr>
              <a:lnSpc>
                <a:spcPct val="150000"/>
              </a:lnSpc>
            </a:pPr>
            <a:r>
              <a:rPr lang="en-US" dirty="0"/>
              <a:t>Etiologies of 2</a:t>
            </a:r>
            <a:r>
              <a:rPr lang="en-US" baseline="30000" dirty="0"/>
              <a:t>ary</a:t>
            </a:r>
            <a:r>
              <a:rPr lang="en-US" dirty="0"/>
              <a:t> hypertension by age groups</a:t>
            </a:r>
          </a:p>
          <a:p>
            <a:pPr>
              <a:lnSpc>
                <a:spcPct val="150000"/>
              </a:lnSpc>
            </a:pPr>
            <a:r>
              <a:rPr lang="en-US" dirty="0"/>
              <a:t>Who to screen?</a:t>
            </a:r>
          </a:p>
          <a:p>
            <a:pPr>
              <a:lnSpc>
                <a:spcPct val="150000"/>
              </a:lnSpc>
            </a:pPr>
            <a:r>
              <a:rPr lang="en-US" dirty="0"/>
              <a:t>How to screen?</a:t>
            </a:r>
          </a:p>
          <a:p>
            <a:pPr>
              <a:lnSpc>
                <a:spcPct val="150000"/>
              </a:lnSpc>
            </a:pPr>
            <a:r>
              <a:rPr lang="en-US" dirty="0"/>
              <a:t>Screening of most important causes of 2</a:t>
            </a:r>
            <a:r>
              <a:rPr lang="en-US" baseline="30000" dirty="0"/>
              <a:t>ary</a:t>
            </a:r>
            <a:r>
              <a:rPr lang="en-US" dirty="0"/>
              <a:t> hypertension</a:t>
            </a:r>
          </a:p>
          <a:p>
            <a:pPr>
              <a:lnSpc>
                <a:spcPct val="150000"/>
              </a:lnSpc>
            </a:pPr>
            <a:r>
              <a:rPr lang="en-US" dirty="0"/>
              <a:t>Conclusion</a:t>
            </a:r>
          </a:p>
          <a:p>
            <a:endParaRPr lang="en-US" dirty="0"/>
          </a:p>
        </p:txBody>
      </p:sp>
    </p:spTree>
    <p:extLst>
      <p:ext uri="{BB962C8B-B14F-4D97-AF65-F5344CB8AC3E}">
        <p14:creationId xmlns:p14="http://schemas.microsoft.com/office/powerpoint/2010/main" val="2840675874"/>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4B6F-B559-5340-991C-47D5218DFA52}"/>
              </a:ext>
            </a:extLst>
          </p:cNvPr>
          <p:cNvSpPr>
            <a:spLocks noGrp="1"/>
          </p:cNvSpPr>
          <p:nvPr>
            <p:ph type="title"/>
          </p:nvPr>
        </p:nvSpPr>
        <p:spPr/>
        <p:txBody>
          <a:bodyPr/>
          <a:lstStyle/>
          <a:p>
            <a:r>
              <a:rPr lang="en-US" sz="3000" dirty="0">
                <a:solidFill>
                  <a:schemeClr val="accent6">
                    <a:lumMod val="50000"/>
                  </a:schemeClr>
                </a:solidFill>
              </a:rPr>
              <a:t>Definition and Prevalence of 2</a:t>
            </a:r>
            <a:r>
              <a:rPr lang="en-US" sz="3000" baseline="30000" dirty="0">
                <a:solidFill>
                  <a:schemeClr val="accent6">
                    <a:lumMod val="50000"/>
                  </a:schemeClr>
                </a:solidFill>
              </a:rPr>
              <a:t>ary</a:t>
            </a:r>
            <a:r>
              <a:rPr lang="en-US" sz="3000" dirty="0">
                <a:solidFill>
                  <a:schemeClr val="accent6">
                    <a:lumMod val="50000"/>
                  </a:schemeClr>
                </a:solidFill>
              </a:rPr>
              <a:t> Hypertension</a:t>
            </a:r>
          </a:p>
        </p:txBody>
      </p:sp>
      <p:sp>
        <p:nvSpPr>
          <p:cNvPr id="3" name="Content Placeholder 2">
            <a:extLst>
              <a:ext uri="{FF2B5EF4-FFF2-40B4-BE49-F238E27FC236}">
                <a16:creationId xmlns:a16="http://schemas.microsoft.com/office/drawing/2014/main" id="{6C70A135-5617-1241-A5C7-D8F1B47DEEDB}"/>
              </a:ext>
            </a:extLst>
          </p:cNvPr>
          <p:cNvSpPr>
            <a:spLocks noGrp="1"/>
          </p:cNvSpPr>
          <p:nvPr>
            <p:ph sz="quarter" idx="1"/>
          </p:nvPr>
        </p:nvSpPr>
        <p:spPr>
          <a:xfrm>
            <a:off x="301752" y="1693301"/>
            <a:ext cx="8503920" cy="4572000"/>
          </a:xfrm>
        </p:spPr>
        <p:txBody>
          <a:bodyPr/>
          <a:lstStyle/>
          <a:p>
            <a:r>
              <a:rPr lang="en-US" sz="2200" dirty="0"/>
              <a:t>Increased arterial BP secondary to an </a:t>
            </a:r>
            <a:r>
              <a:rPr lang="en-US" sz="2200" dirty="0">
                <a:solidFill>
                  <a:schemeClr val="accent6">
                    <a:lumMod val="50000"/>
                  </a:schemeClr>
                </a:solidFill>
              </a:rPr>
              <a:t>identifiable cause</a:t>
            </a:r>
          </a:p>
          <a:p>
            <a:endParaRPr lang="en-US" sz="2200" dirty="0"/>
          </a:p>
          <a:p>
            <a:r>
              <a:rPr lang="en-US" sz="2200" dirty="0"/>
              <a:t>Overall, 5-10% of hypertensive patients have 2</a:t>
            </a:r>
            <a:r>
              <a:rPr lang="en-US" sz="2200" baseline="30000" dirty="0"/>
              <a:t>ary</a:t>
            </a:r>
            <a:r>
              <a:rPr lang="en-US" sz="2200" dirty="0"/>
              <a:t> forms but prevalence is dependent on many factors:</a:t>
            </a:r>
          </a:p>
          <a:p>
            <a:pPr lvl="1"/>
            <a:r>
              <a:rPr lang="en-US" sz="2000" dirty="0">
                <a:solidFill>
                  <a:schemeClr val="tx1"/>
                </a:solidFill>
              </a:rPr>
              <a:t>Age</a:t>
            </a:r>
          </a:p>
          <a:p>
            <a:pPr lvl="1"/>
            <a:r>
              <a:rPr lang="en-US" sz="2000" dirty="0">
                <a:solidFill>
                  <a:schemeClr val="tx1"/>
                </a:solidFill>
              </a:rPr>
              <a:t>Controlled vs. resistant</a:t>
            </a:r>
          </a:p>
          <a:p>
            <a:pPr lvl="1"/>
            <a:r>
              <a:rPr lang="en-US" sz="2000" dirty="0">
                <a:solidFill>
                  <a:schemeClr val="tx1"/>
                </a:solidFill>
              </a:rPr>
              <a:t>Emergency and urgency hypertension</a:t>
            </a:r>
          </a:p>
          <a:p>
            <a:endParaRPr lang="en-US" sz="2000" dirty="0"/>
          </a:p>
          <a:p>
            <a:r>
              <a:rPr lang="en-US" sz="2200" dirty="0">
                <a:solidFill>
                  <a:schemeClr val="tx1"/>
                </a:solidFill>
              </a:rPr>
              <a:t>The prevalence of 1</a:t>
            </a:r>
            <a:r>
              <a:rPr lang="en-US" sz="2200" baseline="30000" dirty="0">
                <a:solidFill>
                  <a:schemeClr val="tx1"/>
                </a:solidFill>
              </a:rPr>
              <a:t>ary</a:t>
            </a:r>
            <a:r>
              <a:rPr lang="en-US" sz="2200" dirty="0">
                <a:solidFill>
                  <a:schemeClr val="tx1"/>
                </a:solidFill>
              </a:rPr>
              <a:t> HTN </a:t>
            </a:r>
            <a:r>
              <a:rPr lang="en-US" sz="2200" dirty="0"/>
              <a:t>is similar in subjects with 2</a:t>
            </a:r>
            <a:r>
              <a:rPr lang="en-US" sz="2200" baseline="30000" dirty="0"/>
              <a:t>ary</a:t>
            </a:r>
            <a:r>
              <a:rPr lang="en-US" sz="2200" dirty="0"/>
              <a:t> HTN and in the general population raising the concept of </a:t>
            </a:r>
            <a:r>
              <a:rPr lang="en-US" sz="2200" dirty="0">
                <a:solidFill>
                  <a:schemeClr val="accent6">
                    <a:lumMod val="50000"/>
                  </a:schemeClr>
                </a:solidFill>
              </a:rPr>
              <a:t>‘Residual Hypertension’</a:t>
            </a:r>
            <a:r>
              <a:rPr lang="en-US" sz="2200" dirty="0"/>
              <a:t> and the necessity of </a:t>
            </a:r>
            <a:r>
              <a:rPr lang="en-US" sz="2200" dirty="0">
                <a:solidFill>
                  <a:schemeClr val="accent6">
                    <a:lumMod val="50000"/>
                  </a:schemeClr>
                </a:solidFill>
              </a:rPr>
              <a:t>early diagnosis</a:t>
            </a:r>
          </a:p>
        </p:txBody>
      </p:sp>
    </p:spTree>
    <p:extLst>
      <p:ext uri="{BB962C8B-B14F-4D97-AF65-F5344CB8AC3E}">
        <p14:creationId xmlns:p14="http://schemas.microsoft.com/office/powerpoint/2010/main" val="4208849769"/>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590A5A-1A57-644B-A064-B9EE586E7E86}"/>
              </a:ext>
            </a:extLst>
          </p:cNvPr>
          <p:cNvPicPr>
            <a:picLocks noChangeAspect="1"/>
          </p:cNvPicPr>
          <p:nvPr/>
        </p:nvPicPr>
        <p:blipFill>
          <a:blip r:embed="rId2"/>
          <a:stretch>
            <a:fillRect/>
          </a:stretch>
        </p:blipFill>
        <p:spPr>
          <a:xfrm>
            <a:off x="2689764" y="415636"/>
            <a:ext cx="3663538" cy="5237312"/>
          </a:xfrm>
          <a:prstGeom prst="rect">
            <a:avLst/>
          </a:prstGeom>
          <a:ln w="28575">
            <a:solidFill>
              <a:schemeClr val="accent6">
                <a:lumMod val="50000"/>
              </a:schemeClr>
            </a:solidFill>
          </a:ln>
        </p:spPr>
      </p:pic>
      <p:sp>
        <p:nvSpPr>
          <p:cNvPr id="5" name="TextBox 4">
            <a:extLst>
              <a:ext uri="{FF2B5EF4-FFF2-40B4-BE49-F238E27FC236}">
                <a16:creationId xmlns:a16="http://schemas.microsoft.com/office/drawing/2014/main" id="{D097B515-BD46-FD4C-A547-B478BC78F3C5}"/>
              </a:ext>
            </a:extLst>
          </p:cNvPr>
          <p:cNvSpPr txBox="1"/>
          <p:nvPr/>
        </p:nvSpPr>
        <p:spPr>
          <a:xfrm>
            <a:off x="2648198" y="5925786"/>
            <a:ext cx="3633849" cy="323165"/>
          </a:xfrm>
          <a:prstGeom prst="rect">
            <a:avLst/>
          </a:prstGeom>
          <a:noFill/>
        </p:spPr>
        <p:txBody>
          <a:bodyPr wrap="square" rtlCol="0">
            <a:spAutoFit/>
          </a:bodyPr>
          <a:lstStyle/>
          <a:p>
            <a:pPr algn="ctr"/>
            <a:r>
              <a:rPr lang="en-US" sz="1500" dirty="0" err="1">
                <a:latin typeface="+mj-lt"/>
              </a:rPr>
              <a:t>Rimoldi</a:t>
            </a:r>
            <a:r>
              <a:rPr lang="en-US" sz="1500" dirty="0">
                <a:latin typeface="+mj-lt"/>
              </a:rPr>
              <a:t> S, EHJ 2014, 35</a:t>
            </a:r>
          </a:p>
        </p:txBody>
      </p:sp>
      <p:sp>
        <p:nvSpPr>
          <p:cNvPr id="6" name="TextBox 5">
            <a:extLst>
              <a:ext uri="{FF2B5EF4-FFF2-40B4-BE49-F238E27FC236}">
                <a16:creationId xmlns:a16="http://schemas.microsoft.com/office/drawing/2014/main" id="{96BE39FE-22DD-8149-AEF5-AFBA8DB84FFA}"/>
              </a:ext>
            </a:extLst>
          </p:cNvPr>
          <p:cNvSpPr txBox="1"/>
          <p:nvPr/>
        </p:nvSpPr>
        <p:spPr>
          <a:xfrm>
            <a:off x="5308270" y="783771"/>
            <a:ext cx="558140" cy="369332"/>
          </a:xfrm>
          <a:prstGeom prst="rect">
            <a:avLst/>
          </a:prstGeom>
          <a:noFill/>
          <a:ln>
            <a:solidFill>
              <a:schemeClr val="accent6">
                <a:lumMod val="50000"/>
              </a:schemeClr>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2737D5E-09AE-DC4F-8E47-C129D5D82C42}"/>
              </a:ext>
            </a:extLst>
          </p:cNvPr>
          <p:cNvSpPr txBox="1"/>
          <p:nvPr/>
        </p:nvSpPr>
        <p:spPr>
          <a:xfrm>
            <a:off x="5308270" y="2004950"/>
            <a:ext cx="700644" cy="369332"/>
          </a:xfrm>
          <a:prstGeom prst="rect">
            <a:avLst/>
          </a:prstGeom>
          <a:noFill/>
          <a:ln>
            <a:solidFill>
              <a:schemeClr val="accent6">
                <a:lumMod val="50000"/>
              </a:schemeClr>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CD2F3D2F-9D99-3349-94DB-A0B10DA27FB3}"/>
              </a:ext>
            </a:extLst>
          </p:cNvPr>
          <p:cNvSpPr txBox="1"/>
          <p:nvPr/>
        </p:nvSpPr>
        <p:spPr>
          <a:xfrm>
            <a:off x="5248893" y="2650322"/>
            <a:ext cx="700644" cy="369332"/>
          </a:xfrm>
          <a:prstGeom prst="rect">
            <a:avLst/>
          </a:prstGeom>
          <a:noFill/>
          <a:ln>
            <a:solidFill>
              <a:schemeClr val="accent6">
                <a:lumMod val="50000"/>
              </a:schemeClr>
            </a:solidFill>
          </a:ln>
        </p:spPr>
        <p:txBody>
          <a:bodyPr wrap="square" rtlCol="0">
            <a:spAutoFit/>
          </a:bodyPr>
          <a:lstStyle/>
          <a:p>
            <a:endParaRPr lang="en-US" dirty="0"/>
          </a:p>
        </p:txBody>
      </p:sp>
      <p:cxnSp>
        <p:nvCxnSpPr>
          <p:cNvPr id="10" name="Straight Arrow Connector 9">
            <a:extLst>
              <a:ext uri="{FF2B5EF4-FFF2-40B4-BE49-F238E27FC236}">
                <a16:creationId xmlns:a16="http://schemas.microsoft.com/office/drawing/2014/main" id="{AD2AFE6F-193A-A743-9242-BA1B32BB3952}"/>
              </a:ext>
            </a:extLst>
          </p:cNvPr>
          <p:cNvCxnSpPr/>
          <p:nvPr/>
        </p:nvCxnSpPr>
        <p:spPr>
          <a:xfrm flipH="1">
            <a:off x="6282047" y="415636"/>
            <a:ext cx="843148" cy="154380"/>
          </a:xfrm>
          <a:prstGeom prst="straightConnector1">
            <a:avLst/>
          </a:prstGeom>
          <a:ln>
            <a:solidFill>
              <a:schemeClr val="accent6">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5CF13D-8B9B-2E49-8B05-CF6716A7BB47}"/>
              </a:ext>
            </a:extLst>
          </p:cNvPr>
          <p:cNvSpPr txBox="1"/>
          <p:nvPr/>
        </p:nvSpPr>
        <p:spPr>
          <a:xfrm>
            <a:off x="7137069" y="213756"/>
            <a:ext cx="1246909" cy="523220"/>
          </a:xfrm>
          <a:prstGeom prst="rect">
            <a:avLst/>
          </a:prstGeom>
          <a:noFill/>
          <a:ln>
            <a:solidFill>
              <a:schemeClr val="accent6">
                <a:lumMod val="50000"/>
              </a:schemeClr>
            </a:solidFill>
          </a:ln>
        </p:spPr>
        <p:txBody>
          <a:bodyPr wrap="square" rtlCol="0">
            <a:spAutoFit/>
          </a:bodyPr>
          <a:lstStyle/>
          <a:p>
            <a:r>
              <a:rPr lang="en-US" sz="1400" dirty="0">
                <a:latin typeface="+mj-lt"/>
              </a:rPr>
              <a:t>In Resistant HTN Cases</a:t>
            </a:r>
          </a:p>
        </p:txBody>
      </p:sp>
      <p:sp>
        <p:nvSpPr>
          <p:cNvPr id="12" name="TextBox 11">
            <a:extLst>
              <a:ext uri="{FF2B5EF4-FFF2-40B4-BE49-F238E27FC236}">
                <a16:creationId xmlns:a16="http://schemas.microsoft.com/office/drawing/2014/main" id="{79E55547-765C-924E-95BA-DAF0FE467D12}"/>
              </a:ext>
            </a:extLst>
          </p:cNvPr>
          <p:cNvSpPr txBox="1"/>
          <p:nvPr/>
        </p:nvSpPr>
        <p:spPr>
          <a:xfrm>
            <a:off x="7137070" y="831200"/>
            <a:ext cx="1246909" cy="523220"/>
          </a:xfrm>
          <a:prstGeom prst="rect">
            <a:avLst/>
          </a:prstGeom>
          <a:noFill/>
          <a:ln>
            <a:solidFill>
              <a:schemeClr val="accent6">
                <a:lumMod val="50000"/>
              </a:schemeClr>
            </a:solidFill>
          </a:ln>
        </p:spPr>
        <p:txBody>
          <a:bodyPr wrap="square" rtlCol="0">
            <a:spAutoFit/>
          </a:bodyPr>
          <a:lstStyle/>
          <a:p>
            <a:r>
              <a:rPr lang="en-US" sz="1400" dirty="0">
                <a:latin typeface="+mj-lt"/>
              </a:rPr>
              <a:t>In Essential HTN Cases</a:t>
            </a:r>
          </a:p>
        </p:txBody>
      </p:sp>
      <p:cxnSp>
        <p:nvCxnSpPr>
          <p:cNvPr id="13" name="Straight Arrow Connector 12">
            <a:extLst>
              <a:ext uri="{FF2B5EF4-FFF2-40B4-BE49-F238E27FC236}">
                <a16:creationId xmlns:a16="http://schemas.microsoft.com/office/drawing/2014/main" id="{903CCCFF-224D-E64A-95EC-BC766D7B9E1A}"/>
              </a:ext>
            </a:extLst>
          </p:cNvPr>
          <p:cNvCxnSpPr>
            <a:cxnSpLocks/>
          </p:cNvCxnSpPr>
          <p:nvPr/>
        </p:nvCxnSpPr>
        <p:spPr>
          <a:xfrm flipH="1" flipV="1">
            <a:off x="5195457" y="643075"/>
            <a:ext cx="1929738" cy="366739"/>
          </a:xfrm>
          <a:prstGeom prst="straightConnector1">
            <a:avLst/>
          </a:prstGeom>
          <a:ln>
            <a:solidFill>
              <a:schemeClr val="accent6">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74439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91E2-CC31-1C49-8B4A-D3C32295080D}"/>
              </a:ext>
            </a:extLst>
          </p:cNvPr>
          <p:cNvSpPr>
            <a:spLocks noGrp="1"/>
          </p:cNvSpPr>
          <p:nvPr>
            <p:ph type="title"/>
          </p:nvPr>
        </p:nvSpPr>
        <p:spPr/>
        <p:txBody>
          <a:bodyPr/>
          <a:lstStyle/>
          <a:p>
            <a:r>
              <a:rPr lang="en-US" sz="3000" dirty="0">
                <a:solidFill>
                  <a:schemeClr val="accent6">
                    <a:lumMod val="50000"/>
                  </a:schemeClr>
                </a:solidFill>
              </a:rPr>
              <a:t>Guideline Impact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2ADBD6-A670-2B40-86D5-F04E17503685}"/>
                  </a:ext>
                </a:extLst>
              </p:cNvPr>
              <p:cNvSpPr>
                <a:spLocks noGrp="1"/>
              </p:cNvSpPr>
              <p:nvPr>
                <p:ph sz="quarter" idx="1"/>
              </p:nvPr>
            </p:nvSpPr>
            <p:spPr/>
            <p:txBody>
              <a:bodyPr/>
              <a:lstStyle/>
              <a:p>
                <a:endParaRPr lang="en-US" dirty="0"/>
              </a:p>
              <a:p>
                <a:r>
                  <a:rPr lang="en-US" dirty="0"/>
                  <a:t>JNC 7 Guidelines → HTN prevalence in US adults 31.9%, </a:t>
                </a:r>
                <a:r>
                  <a:rPr lang="en-US" dirty="0">
                    <a:solidFill>
                      <a:schemeClr val="accent6">
                        <a:lumMod val="50000"/>
                      </a:schemeClr>
                    </a:solidFill>
                  </a:rPr>
                  <a:t>61% controlled</a:t>
                </a:r>
              </a:p>
              <a:p>
                <a:endParaRPr lang="en-US" dirty="0"/>
              </a:p>
              <a:p>
                <a:r>
                  <a:rPr lang="en-US" dirty="0"/>
                  <a:t>AHA/ACC Guidelines → HTN prevalence in US adults 45.6%, </a:t>
                </a:r>
                <a:r>
                  <a:rPr lang="en-US" dirty="0">
                    <a:solidFill>
                      <a:schemeClr val="accent6">
                        <a:lumMod val="50000"/>
                      </a:schemeClr>
                    </a:solidFill>
                  </a:rPr>
                  <a:t>46.6% controlled</a:t>
                </a:r>
              </a:p>
              <a:p>
                <a:endParaRPr lang="en-US" dirty="0"/>
              </a:p>
              <a:p>
                <a:pPr marL="0" indent="0">
                  <a:buNone/>
                </a:pPr>
                <a:r>
                  <a:rPr lang="en-US" dirty="0"/>
                  <a:t>	</a:t>
                </a:r>
                <a:r>
                  <a:rPr lang="en-US" sz="2200" dirty="0">
                    <a:solidFill>
                      <a:schemeClr val="accent6">
                        <a:lumMod val="50000"/>
                      </a:schemeClr>
                    </a:solidFill>
                  </a:rPr>
                  <a:t>More frequent screening </a:t>
                </a:r>
                <a14:m>
                  <m:oMath xmlns:m="http://schemas.openxmlformats.org/officeDocument/2006/math">
                    <m:r>
                      <a:rPr lang="en-US" sz="2200" i="1" smtClean="0">
                        <a:solidFill>
                          <a:srgbClr val="0070C0"/>
                        </a:solidFill>
                        <a:latin typeface="Cambria Math" panose="02040503050406030204" pitchFamily="18" charset="0"/>
                        <a:ea typeface="Cambria Math" panose="02040503050406030204" pitchFamily="18" charset="0"/>
                      </a:rPr>
                      <m:t>⇢</m:t>
                    </m:r>
                  </m:oMath>
                </a14:m>
                <a:r>
                  <a:rPr lang="en-US" sz="2200" dirty="0">
                    <a:solidFill>
                      <a:schemeClr val="accent6">
                        <a:lumMod val="50000"/>
                      </a:schemeClr>
                    </a:solidFill>
                  </a:rPr>
                  <a:t> </a:t>
                </a:r>
                <a:r>
                  <a:rPr lang="en-US" sz="2200" dirty="0">
                    <a:solidFill>
                      <a:srgbClr val="0070C0"/>
                    </a:solidFill>
                  </a:rPr>
                  <a:t>Higher Prevalence?</a:t>
                </a:r>
              </a:p>
            </p:txBody>
          </p:sp>
        </mc:Choice>
        <mc:Fallback>
          <p:sp>
            <p:nvSpPr>
              <p:cNvPr id="3" name="Content Placeholder 2">
                <a:extLst>
                  <a:ext uri="{FF2B5EF4-FFF2-40B4-BE49-F238E27FC236}">
                    <a16:creationId xmlns:a16="http://schemas.microsoft.com/office/drawing/2014/main" id="{642ADBD6-A670-2B40-86D5-F04E17503685}"/>
                  </a:ext>
                </a:extLst>
              </p:cNvPr>
              <p:cNvSpPr>
                <a:spLocks noGrp="1" noRot="1" noChangeAspect="1" noMove="1" noResize="1" noEditPoints="1" noAdjustHandles="1" noChangeArrowheads="1" noChangeShapeType="1" noTextEdit="1"/>
              </p:cNvSpPr>
              <p:nvPr>
                <p:ph sz="quarter" idx="1"/>
              </p:nvPr>
            </p:nvSpPr>
            <p:spPr>
              <a:blipFill>
                <a:blip r:embed="rId2"/>
                <a:stretch>
                  <a:fillRect l="-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0F005CD-BC4E-E247-A054-A6064FF61060}"/>
                  </a:ext>
                </a:extLst>
              </p:cNvPr>
              <p:cNvSpPr txBox="1"/>
              <p:nvPr/>
            </p:nvSpPr>
            <p:spPr>
              <a:xfrm>
                <a:off x="849084" y="4067299"/>
                <a:ext cx="33663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smtClean="0">
                          <a:solidFill>
                            <a:schemeClr val="accent6">
                              <a:lumMod val="50000"/>
                            </a:schemeClr>
                          </a:solidFill>
                          <a:latin typeface="Cambria Math" panose="02040503050406030204" pitchFamily="18" charset="0"/>
                          <a:ea typeface="Cambria Math" panose="02040503050406030204" pitchFamily="18" charset="0"/>
                        </a:rPr>
                        <m:t>⟹</m:t>
                      </m:r>
                    </m:oMath>
                  </m:oMathPara>
                </a14:m>
                <a:endParaRPr lang="en-US" dirty="0">
                  <a:solidFill>
                    <a:schemeClr val="accent6">
                      <a:lumMod val="50000"/>
                    </a:schemeClr>
                  </a:solidFill>
                </a:endParaRPr>
              </a:p>
            </p:txBody>
          </p:sp>
        </mc:Choice>
        <mc:Fallback>
          <p:sp>
            <p:nvSpPr>
              <p:cNvPr id="4" name="TextBox 3">
                <a:extLst>
                  <a:ext uri="{FF2B5EF4-FFF2-40B4-BE49-F238E27FC236}">
                    <a16:creationId xmlns:a16="http://schemas.microsoft.com/office/drawing/2014/main" id="{30F005CD-BC4E-E247-A054-A6064FF61060}"/>
                  </a:ext>
                </a:extLst>
              </p:cNvPr>
              <p:cNvSpPr txBox="1">
                <a:spLocks noRot="1" noChangeAspect="1" noMove="1" noResize="1" noEditPoints="1" noAdjustHandles="1" noChangeArrowheads="1" noChangeShapeType="1" noTextEdit="1"/>
              </p:cNvSpPr>
              <p:nvPr/>
            </p:nvSpPr>
            <p:spPr>
              <a:xfrm>
                <a:off x="849084" y="4067299"/>
                <a:ext cx="336631" cy="276999"/>
              </a:xfrm>
              <a:prstGeom prst="rect">
                <a:avLst/>
              </a:prstGeom>
              <a:blipFill>
                <a:blip r:embed="rId3"/>
                <a:stretch>
                  <a:fillRect l="-7407" r="-11111" b="-4348"/>
                </a:stretch>
              </a:blipFill>
            </p:spPr>
            <p:txBody>
              <a:bodyPr/>
              <a:lstStyle/>
              <a:p>
                <a:r>
                  <a:rPr lang="en-US">
                    <a:noFill/>
                  </a:rPr>
                  <a:t> </a:t>
                </a:r>
              </a:p>
            </p:txBody>
          </p:sp>
        </mc:Fallback>
      </mc:AlternateContent>
    </p:spTree>
    <p:extLst>
      <p:ext uri="{BB962C8B-B14F-4D97-AF65-F5344CB8AC3E}">
        <p14:creationId xmlns:p14="http://schemas.microsoft.com/office/powerpoint/2010/main" val="19283119"/>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FAF7-4982-2640-BB47-EAD53AE6302B}"/>
              </a:ext>
            </a:extLst>
          </p:cNvPr>
          <p:cNvSpPr>
            <a:spLocks noGrp="1"/>
          </p:cNvSpPr>
          <p:nvPr>
            <p:ph type="title"/>
          </p:nvPr>
        </p:nvSpPr>
        <p:spPr/>
        <p:txBody>
          <a:bodyPr/>
          <a:lstStyle/>
          <a:p>
            <a:r>
              <a:rPr lang="en-US" sz="3000" dirty="0">
                <a:solidFill>
                  <a:schemeClr val="accent6">
                    <a:lumMod val="50000"/>
                  </a:schemeClr>
                </a:solidFill>
              </a:rPr>
              <a:t>Resistant vs. Uncontrolled Hypertension</a:t>
            </a:r>
          </a:p>
        </p:txBody>
      </p:sp>
      <p:sp>
        <p:nvSpPr>
          <p:cNvPr id="3" name="Content Placeholder 2">
            <a:extLst>
              <a:ext uri="{FF2B5EF4-FFF2-40B4-BE49-F238E27FC236}">
                <a16:creationId xmlns:a16="http://schemas.microsoft.com/office/drawing/2014/main" id="{AAAAC83D-229D-4847-9570-8E0B6FA05089}"/>
              </a:ext>
            </a:extLst>
          </p:cNvPr>
          <p:cNvSpPr>
            <a:spLocks noGrp="1"/>
          </p:cNvSpPr>
          <p:nvPr>
            <p:ph sz="quarter" idx="1"/>
          </p:nvPr>
        </p:nvSpPr>
        <p:spPr/>
        <p:txBody>
          <a:bodyPr/>
          <a:lstStyle/>
          <a:p>
            <a:pPr marL="0" indent="0">
              <a:buNone/>
            </a:pPr>
            <a:r>
              <a:rPr lang="en-US" sz="2030" i="1" u="sng" dirty="0">
                <a:solidFill>
                  <a:schemeClr val="accent6">
                    <a:lumMod val="50000"/>
                  </a:schemeClr>
                </a:solidFill>
              </a:rPr>
              <a:t>Resistant Hypertension:</a:t>
            </a:r>
          </a:p>
          <a:p>
            <a:r>
              <a:rPr lang="en-US" altLang="en-US" sz="2030" dirty="0"/>
              <a:t>BP not at goal despite 3 anti-HTN drugs in optimal doses, AND</a:t>
            </a:r>
          </a:p>
          <a:p>
            <a:r>
              <a:rPr lang="en-US" altLang="en-US" sz="2030" dirty="0"/>
              <a:t>A diuretic is ideally one of the 3, OR</a:t>
            </a:r>
          </a:p>
          <a:p>
            <a:r>
              <a:rPr lang="en-US" altLang="en-US" sz="2030" dirty="0"/>
              <a:t>Controlled BP on &gt; 3 drugs</a:t>
            </a:r>
          </a:p>
          <a:p>
            <a:r>
              <a:rPr lang="en-US" sz="2030" dirty="0"/>
              <a:t>12% of hypertensive patients</a:t>
            </a:r>
            <a:endParaRPr lang="en-US" altLang="en-US" sz="2030" dirty="0"/>
          </a:p>
          <a:p>
            <a:endParaRPr lang="en-US" altLang="en-US" sz="1600" dirty="0"/>
          </a:p>
          <a:p>
            <a:pPr marL="0" indent="0">
              <a:buNone/>
            </a:pPr>
            <a:r>
              <a:rPr lang="en-US" altLang="en-US" sz="2030" i="1" u="sng" dirty="0">
                <a:solidFill>
                  <a:schemeClr val="accent6">
                    <a:lumMod val="50000"/>
                  </a:schemeClr>
                </a:solidFill>
              </a:rPr>
              <a:t>Uncontrolled hypertension:</a:t>
            </a:r>
          </a:p>
          <a:p>
            <a:r>
              <a:rPr lang="en-US" altLang="en-US" sz="2030" dirty="0"/>
              <a:t>BP not at goal</a:t>
            </a:r>
          </a:p>
          <a:p>
            <a:r>
              <a:rPr lang="en-US" altLang="en-US" sz="2030" dirty="0"/>
              <a:t>Causes = </a:t>
            </a:r>
            <a:r>
              <a:rPr lang="en-US" altLang="en-US" sz="2030" dirty="0" err="1">
                <a:solidFill>
                  <a:schemeClr val="accent6">
                    <a:lumMod val="50000"/>
                  </a:schemeClr>
                </a:solidFill>
              </a:rPr>
              <a:t>Pseudoresistance</a:t>
            </a:r>
            <a:r>
              <a:rPr lang="en-US" altLang="en-US" sz="2030" dirty="0">
                <a:solidFill>
                  <a:srgbClr val="000000"/>
                </a:solidFill>
              </a:rPr>
              <a:t> (poor BP technique, poor adherence, white coat effect), </a:t>
            </a:r>
            <a:r>
              <a:rPr lang="en-US" altLang="en-US" sz="2030" dirty="0">
                <a:solidFill>
                  <a:schemeClr val="accent6">
                    <a:lumMod val="50000"/>
                  </a:schemeClr>
                </a:solidFill>
              </a:rPr>
              <a:t>lifestyle factors </a:t>
            </a:r>
            <a:r>
              <a:rPr lang="en-US" altLang="en-US" sz="2030" dirty="0">
                <a:solidFill>
                  <a:srgbClr val="000000"/>
                </a:solidFill>
              </a:rPr>
              <a:t>(obesity, dietary salt, alcohol), </a:t>
            </a:r>
            <a:r>
              <a:rPr lang="en-US" altLang="en-US" sz="2030" dirty="0">
                <a:solidFill>
                  <a:schemeClr val="accent6">
                    <a:lumMod val="50000"/>
                  </a:schemeClr>
                </a:solidFill>
              </a:rPr>
              <a:t>drugs</a:t>
            </a:r>
            <a:r>
              <a:rPr lang="en-US" altLang="en-US" sz="2030" dirty="0">
                <a:solidFill>
                  <a:srgbClr val="000000"/>
                </a:solidFill>
              </a:rPr>
              <a:t> (NSAIDs, steroids, stimulants, </a:t>
            </a:r>
            <a:r>
              <a:rPr lang="en-US" altLang="en-US" sz="2030" dirty="0" err="1">
                <a:solidFill>
                  <a:srgbClr val="000000"/>
                </a:solidFill>
              </a:rPr>
              <a:t>Epo</a:t>
            </a:r>
            <a:r>
              <a:rPr lang="en-US" altLang="en-US" sz="2030" dirty="0">
                <a:solidFill>
                  <a:srgbClr val="000000"/>
                </a:solidFill>
              </a:rPr>
              <a:t>, sympathomimetics, oral contraceptives, </a:t>
            </a:r>
            <a:r>
              <a:rPr lang="en-US" altLang="en-US" sz="2030" dirty="0" err="1">
                <a:solidFill>
                  <a:srgbClr val="000000"/>
                </a:solidFill>
              </a:rPr>
              <a:t>cyclosporin</a:t>
            </a:r>
            <a:r>
              <a:rPr lang="en-US" altLang="en-US" sz="2030" dirty="0">
                <a:solidFill>
                  <a:srgbClr val="000000"/>
                </a:solidFill>
              </a:rPr>
              <a:t>, licorice, herbal compounds) and </a:t>
            </a:r>
            <a:r>
              <a:rPr lang="en-US" altLang="en-US" sz="2030" dirty="0">
                <a:solidFill>
                  <a:schemeClr val="accent6">
                    <a:lumMod val="50000"/>
                  </a:schemeClr>
                </a:solidFill>
              </a:rPr>
              <a:t>resistant hypertension</a:t>
            </a:r>
          </a:p>
          <a:p>
            <a:endParaRPr lang="en-US" altLang="en-US" sz="2030" dirty="0"/>
          </a:p>
          <a:p>
            <a:endParaRPr lang="en-US" sz="2030" dirty="0"/>
          </a:p>
        </p:txBody>
      </p:sp>
    </p:spTree>
    <p:extLst>
      <p:ext uri="{BB962C8B-B14F-4D97-AF65-F5344CB8AC3E}">
        <p14:creationId xmlns:p14="http://schemas.microsoft.com/office/powerpoint/2010/main" val="173775499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BF1C-5FB9-8F40-AD5B-5672D2E68565}"/>
              </a:ext>
            </a:extLst>
          </p:cNvPr>
          <p:cNvSpPr>
            <a:spLocks noGrp="1"/>
          </p:cNvSpPr>
          <p:nvPr>
            <p:ph type="title"/>
          </p:nvPr>
        </p:nvSpPr>
        <p:spPr/>
        <p:txBody>
          <a:bodyPr/>
          <a:lstStyle/>
          <a:p>
            <a:r>
              <a:rPr lang="en-US" sz="3000" dirty="0">
                <a:solidFill>
                  <a:schemeClr val="accent6">
                    <a:lumMod val="50000"/>
                  </a:schemeClr>
                </a:solidFill>
              </a:rPr>
              <a:t>Etiologies of 2ary Hypertension by Age </a:t>
            </a:r>
          </a:p>
        </p:txBody>
      </p:sp>
      <p:graphicFrame>
        <p:nvGraphicFramePr>
          <p:cNvPr id="5" name="Content Placeholder 4">
            <a:extLst>
              <a:ext uri="{FF2B5EF4-FFF2-40B4-BE49-F238E27FC236}">
                <a16:creationId xmlns:a16="http://schemas.microsoft.com/office/drawing/2014/main" id="{8F02087D-2C59-094F-8440-CCB125C5D6B0}"/>
              </a:ext>
            </a:extLst>
          </p:cNvPr>
          <p:cNvGraphicFramePr>
            <a:graphicFrameLocks noGrp="1"/>
          </p:cNvGraphicFramePr>
          <p:nvPr>
            <p:ph sz="quarter" idx="1"/>
            <p:extLst>
              <p:ext uri="{D42A27DB-BD31-4B8C-83A1-F6EECF244321}">
                <p14:modId xmlns:p14="http://schemas.microsoft.com/office/powerpoint/2010/main" val="2964952381"/>
              </p:ext>
            </p:extLst>
          </p:nvPr>
        </p:nvGraphicFramePr>
        <p:xfrm>
          <a:off x="301625" y="1527174"/>
          <a:ext cx="8504238" cy="4766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10539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9E6F-A4C7-E24D-8C3D-BF6CBE55BB74}"/>
              </a:ext>
            </a:extLst>
          </p:cNvPr>
          <p:cNvSpPr>
            <a:spLocks noGrp="1"/>
          </p:cNvSpPr>
          <p:nvPr>
            <p:ph type="title"/>
          </p:nvPr>
        </p:nvSpPr>
        <p:spPr/>
        <p:txBody>
          <a:bodyPr/>
          <a:lstStyle/>
          <a:p>
            <a:r>
              <a:rPr lang="en-US" sz="3000" dirty="0">
                <a:solidFill>
                  <a:schemeClr val="accent6">
                    <a:lumMod val="50000"/>
                  </a:schemeClr>
                </a:solidFill>
              </a:rPr>
              <a:t>Who to Screen?</a:t>
            </a:r>
          </a:p>
        </p:txBody>
      </p:sp>
      <p:pic>
        <p:nvPicPr>
          <p:cNvPr id="4" name="Content Placeholder 3">
            <a:extLst>
              <a:ext uri="{FF2B5EF4-FFF2-40B4-BE49-F238E27FC236}">
                <a16:creationId xmlns:a16="http://schemas.microsoft.com/office/drawing/2014/main" id="{966C4A9A-BC83-C240-A86B-A11CD645C84C}"/>
              </a:ext>
            </a:extLst>
          </p:cNvPr>
          <p:cNvPicPr>
            <a:picLocks noGrp="1" noChangeAspect="1"/>
          </p:cNvPicPr>
          <p:nvPr>
            <p:ph sz="quarter" idx="4294967295"/>
          </p:nvPr>
        </p:nvPicPr>
        <p:blipFill>
          <a:blip r:embed="rId2"/>
          <a:stretch>
            <a:fillRect/>
          </a:stretch>
        </p:blipFill>
        <p:spPr>
          <a:xfrm>
            <a:off x="1169628" y="1733550"/>
            <a:ext cx="6810590" cy="3619966"/>
          </a:xfrm>
          <a:prstGeom prst="rect">
            <a:avLst/>
          </a:prstGeom>
        </p:spPr>
      </p:pic>
      <p:sp>
        <p:nvSpPr>
          <p:cNvPr id="5" name="TextBox 4">
            <a:extLst>
              <a:ext uri="{FF2B5EF4-FFF2-40B4-BE49-F238E27FC236}">
                <a16:creationId xmlns:a16="http://schemas.microsoft.com/office/drawing/2014/main" id="{87C1C6CC-5453-D240-A2A8-FBAD5927ADEB}"/>
              </a:ext>
            </a:extLst>
          </p:cNvPr>
          <p:cNvSpPr txBox="1"/>
          <p:nvPr/>
        </p:nvSpPr>
        <p:spPr>
          <a:xfrm>
            <a:off x="5260764" y="5818911"/>
            <a:ext cx="3633849" cy="323165"/>
          </a:xfrm>
          <a:prstGeom prst="rect">
            <a:avLst/>
          </a:prstGeom>
          <a:noFill/>
        </p:spPr>
        <p:txBody>
          <a:bodyPr wrap="square" rtlCol="0">
            <a:spAutoFit/>
          </a:bodyPr>
          <a:lstStyle/>
          <a:p>
            <a:pPr algn="ctr"/>
            <a:r>
              <a:rPr lang="en-US" sz="1500" dirty="0" err="1">
                <a:latin typeface="+mj-lt"/>
              </a:rPr>
              <a:t>Rimoldi</a:t>
            </a:r>
            <a:r>
              <a:rPr lang="en-US" sz="1500" dirty="0">
                <a:latin typeface="+mj-lt"/>
              </a:rPr>
              <a:t> S, EHJ 2014, 35</a:t>
            </a:r>
          </a:p>
        </p:txBody>
      </p:sp>
    </p:spTree>
    <p:extLst>
      <p:ext uri="{BB962C8B-B14F-4D97-AF65-F5344CB8AC3E}">
        <p14:creationId xmlns:p14="http://schemas.microsoft.com/office/powerpoint/2010/main" val="907479685"/>
      </p:ext>
    </p:extLst>
  </p:cSld>
  <p:clrMapOvr>
    <a:masterClrMapping/>
  </p:clrMapOvr>
  <p:transition spd="slow">
    <p:wipe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9E586BC7-0BEA-C640-9AED-6C93F092FB2F}" vid="{544AC357-BDA2-9F4B-AF20-AB5C380DBC14}"/>
    </a:ext>
  </a:extLst>
</a:theme>
</file>

<file path=ppt/theme/theme2.xml><?xml version="1.0" encoding="utf-8"?>
<a:theme xmlns:a="http://schemas.openxmlformats.org/drawingml/2006/main" name="1_Civ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tidiabetic Drugs" id="{2F20E280-36DC-614A-A074-A04111830CC8}" vid="{9ED295F9-FA33-D64D-B234-F6CB8C0B6B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16771</TotalTime>
  <Words>1266</Words>
  <Application>Microsoft Macintosh PowerPoint</Application>
  <PresentationFormat>On-screen Show (4:3)</PresentationFormat>
  <Paragraphs>202</Paragraphs>
  <Slides>26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Cambria Math</vt:lpstr>
      <vt:lpstr>Georgia</vt:lpstr>
      <vt:lpstr>Wingdings</vt:lpstr>
      <vt:lpstr>Wingdings 2</vt:lpstr>
      <vt:lpstr>Theme2</vt:lpstr>
      <vt:lpstr>1_Civic</vt:lpstr>
      <vt:lpstr>How to Approach Secondary Hypertension?</vt:lpstr>
      <vt:lpstr>Conflict of Interest</vt:lpstr>
      <vt:lpstr>Outline</vt:lpstr>
      <vt:lpstr>Definition and Prevalence of 2ary Hypertension</vt:lpstr>
      <vt:lpstr>PowerPoint Presentation</vt:lpstr>
      <vt:lpstr>Guideline Impact</vt:lpstr>
      <vt:lpstr>Resistant vs. Uncontrolled Hypertension</vt:lpstr>
      <vt:lpstr>Etiologies of 2ary Hypertension by Age </vt:lpstr>
      <vt:lpstr>Who to Screen?</vt:lpstr>
      <vt:lpstr>Who to Screen?</vt:lpstr>
      <vt:lpstr>What Should be Done Before Screening?</vt:lpstr>
      <vt:lpstr>Should We Use ABPM?</vt:lpstr>
      <vt:lpstr>PowerPoint Presentation</vt:lpstr>
      <vt:lpstr>Role of Echocardiography?</vt:lpstr>
      <vt:lpstr>How to Screen?</vt:lpstr>
      <vt:lpstr>Should We Do All Tests?</vt:lpstr>
      <vt:lpstr>Screening of OSA</vt:lpstr>
      <vt:lpstr>Screening of OSA</vt:lpstr>
      <vt:lpstr>Screening of Renal Parenchymal Disease</vt:lpstr>
      <vt:lpstr>Screening of Renal Artery Stenosis/Fibromuscular Dysplasia</vt:lpstr>
      <vt:lpstr>Atherosclerotic Renal Artery Stenosis: To Screen or Not To Screen?</vt:lpstr>
      <vt:lpstr>Atherosclerotic Renal Artery Stenosis: To Screen or Not To Screen?</vt:lpstr>
      <vt:lpstr>Mineralocorticoid Hypertension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Workup of Secondary Hypertension</dc:title>
  <dc:creator>Sola Aoun Bahous</dc:creator>
  <cp:lastModifiedBy>Sola Aoun Bahous</cp:lastModifiedBy>
  <cp:revision>107</cp:revision>
  <dcterms:created xsi:type="dcterms:W3CDTF">2019-06-03T19:53:27Z</dcterms:created>
  <dcterms:modified xsi:type="dcterms:W3CDTF">2019-06-15T11:24:56Z</dcterms:modified>
</cp:coreProperties>
</file>