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33" r:id="rId4"/>
    <p:sldMasterId id="2147483745" r:id="rId5"/>
    <p:sldMasterId id="2147483770" r:id="rId6"/>
    <p:sldMasterId id="2147485336" r:id="rId7"/>
  </p:sldMasterIdLst>
  <p:notesMasterIdLst>
    <p:notesMasterId r:id="rId34"/>
  </p:notesMasterIdLst>
  <p:sldIdLst>
    <p:sldId id="344" r:id="rId8"/>
    <p:sldId id="314" r:id="rId9"/>
    <p:sldId id="336" r:id="rId10"/>
    <p:sldId id="337" r:id="rId11"/>
    <p:sldId id="338" r:id="rId12"/>
    <p:sldId id="293" r:id="rId13"/>
    <p:sldId id="342" r:id="rId14"/>
    <p:sldId id="298" r:id="rId15"/>
    <p:sldId id="299" r:id="rId16"/>
    <p:sldId id="343" r:id="rId17"/>
    <p:sldId id="282" r:id="rId18"/>
    <p:sldId id="284" r:id="rId19"/>
    <p:sldId id="285" r:id="rId20"/>
    <p:sldId id="286" r:id="rId21"/>
    <p:sldId id="326" r:id="rId22"/>
    <p:sldId id="324" r:id="rId23"/>
    <p:sldId id="287" r:id="rId24"/>
    <p:sldId id="291" r:id="rId25"/>
    <p:sldId id="316" r:id="rId26"/>
    <p:sldId id="333" r:id="rId27"/>
    <p:sldId id="263" r:id="rId28"/>
    <p:sldId id="264" r:id="rId29"/>
    <p:sldId id="317" r:id="rId30"/>
    <p:sldId id="319" r:id="rId31"/>
    <p:sldId id="330" r:id="rId32"/>
    <p:sldId id="323" r:id="rId33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00"/>
    <a:srgbClr val="CBC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1127" autoAdjust="0"/>
  </p:normalViewPr>
  <p:slideViewPr>
    <p:cSldViewPr snapToGrid="0" snapToObjects="1">
      <p:cViewPr varScale="1">
        <p:scale>
          <a:sx n="67" d="100"/>
          <a:sy n="67" d="100"/>
        </p:scale>
        <p:origin x="58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625DFA-91F4-4A63-B294-39BFA1139916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52C773-12BF-4CB0-AF30-C76373DAA7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745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it-IT" smtClean="0"/>
              <a:t>Figure 1: Schematic representation of different metabolic processes involved in cellular energy metabolism. (a) shows the interrelationships</a:t>
            </a:r>
          </a:p>
          <a:p>
            <a:r>
              <a:rPr lang="en-US" altLang="it-IT" smtClean="0"/>
              <a:t>between the oxidative pathways of glucose, aminoacid, and fatty acid, which lead to ATP production in themitochondrial RC enzymes (black</a:t>
            </a:r>
          </a:p>
          <a:p>
            <a:r>
              <a:rPr lang="en-US" altLang="it-IT" smtClean="0"/>
              <a:t>box). White lines illustrate the electron flow through CoQ10 in the RC. Dashed lines indicate substrates that generate abnormal metabolites</a:t>
            </a:r>
          </a:p>
          <a:p>
            <a:r>
              <a:rPr lang="it-IT" altLang="it-IT" smtClean="0"/>
              <a:t>in mitochondrial cytopathies (i.e., lactate, alanine, organic acids, and acyl-carnitines). (b) shows the enzymatic cascade for the biosynthesis</a:t>
            </a:r>
          </a:p>
          <a:p>
            <a:r>
              <a:rPr lang="en-US" altLang="it-IT" smtClean="0"/>
              <a:t>of CoQ10 from mevalonic acid (left) and the principal mitochondrial enzymes with antioxidant function (right): (1) superoxide dismutase,</a:t>
            </a:r>
          </a:p>
          <a:p>
            <a:r>
              <a:rPr lang="it-IT" altLang="it-IT" smtClean="0"/>
              <a:t>(2) thioreductase, (3) glutathione peroxidase, (4) catalase, (5) Fenton reaction, (6) prenyl diphosphate synthetase subunit 1 and 2 (</a:t>
            </a:r>
            <a:r>
              <a:rPr lang="it-IT" altLang="it-IT" i="1" smtClean="0"/>
              <a:t>PDSS1</a:t>
            </a:r>
          </a:p>
          <a:p>
            <a:r>
              <a:rPr lang="en-US" altLang="it-IT" smtClean="0"/>
              <a:t>and </a:t>
            </a:r>
            <a:r>
              <a:rPr lang="en-US" altLang="it-IT" i="1" smtClean="0"/>
              <a:t>PDSS2</a:t>
            </a:r>
            <a:r>
              <a:rPr lang="en-US" altLang="it-IT" smtClean="0"/>
              <a:t>), and (7) CoQ biosynthesis enzymes (</a:t>
            </a:r>
            <a:r>
              <a:rPr lang="en-US" altLang="it-IT" i="1" smtClean="0"/>
              <a:t>COQ2–COQ8</a:t>
            </a:r>
            <a:r>
              <a:rPr lang="en-US" altLang="it-IT" smtClean="0"/>
              <a:t>).</a:t>
            </a:r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400F8-A9DA-4700-AF05-6C845A215A61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80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it-IT" smtClean="0"/>
              <a:t>Figure 1: Schematic representation of different metabolic processes involved in cellular energy metabolism. (a) shows the interrelationships</a:t>
            </a:r>
          </a:p>
          <a:p>
            <a:r>
              <a:rPr lang="en-US" altLang="it-IT" smtClean="0"/>
              <a:t>between the oxidative pathways of glucose, aminoacid, and fatty acid, which lead to ATP production in themitochondrial RC enzymes (black</a:t>
            </a:r>
          </a:p>
          <a:p>
            <a:r>
              <a:rPr lang="en-US" altLang="it-IT" smtClean="0"/>
              <a:t>box). White lines illustrate the electron flow through CoQ10 in the RC. Dashed lines indicate substrates that generate abnormal metabolites</a:t>
            </a:r>
          </a:p>
          <a:p>
            <a:r>
              <a:rPr lang="it-IT" altLang="it-IT" smtClean="0"/>
              <a:t>in mitochondrial cytopathies (i.e., lactate, alanine, organic acids, and acyl-carnitines). (b) shows the enzymatic cascade for the biosynthesis</a:t>
            </a:r>
          </a:p>
          <a:p>
            <a:r>
              <a:rPr lang="en-US" altLang="it-IT" smtClean="0"/>
              <a:t>of CoQ10 from mevalonic acid (left) and the principal mitochondrial enzymes with antioxidant function (right): (1) superoxide dismutase,</a:t>
            </a:r>
          </a:p>
          <a:p>
            <a:r>
              <a:rPr lang="it-IT" altLang="it-IT" smtClean="0"/>
              <a:t>(2) thioreductase, (3) glutathione peroxidase, (4) catalase, (5) Fenton reaction, (6) prenyl diphosphate synthetase subunit 1 and 2 (</a:t>
            </a:r>
            <a:r>
              <a:rPr lang="it-IT" altLang="it-IT" i="1" smtClean="0"/>
              <a:t>PDSS1</a:t>
            </a:r>
          </a:p>
          <a:p>
            <a:r>
              <a:rPr lang="en-US" altLang="it-IT" smtClean="0"/>
              <a:t>and </a:t>
            </a:r>
            <a:r>
              <a:rPr lang="en-US" altLang="it-IT" i="1" smtClean="0"/>
              <a:t>PDSS2</a:t>
            </a:r>
            <a:r>
              <a:rPr lang="en-US" altLang="it-IT" smtClean="0"/>
              <a:t>), and (7) CoQ biosynthesis enzymes (</a:t>
            </a:r>
            <a:r>
              <a:rPr lang="en-US" altLang="it-IT" i="1" smtClean="0"/>
              <a:t>COQ2–COQ8</a:t>
            </a:r>
            <a:r>
              <a:rPr lang="en-US" altLang="it-IT" smtClean="0"/>
              <a:t>).</a:t>
            </a:r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9AE095-5EF9-4218-87B6-D60C5F9B7105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96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CF727-3818-42BD-A624-D01F414A1E9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5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57E7B4-4BD5-4E1F-B126-615A908486CC}" type="slidenum">
              <a:rPr lang="en-US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it-IT" smtClean="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85277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574EE-2A5B-4717-874B-EB2D4B6851D6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51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DC43-234A-48F0-AD6D-8826DC9887F9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5AA0-5948-4CBB-927B-44DF1EDA0F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69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F9D4-2C13-4651-8F88-96CBD95CE790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49F7-52DA-4FCE-8F87-E73B870E14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63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D785-4748-460B-8566-7C233A5886A9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E1E4-5179-45D5-920B-A70D273007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80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4D3754-C1F8-4275-B806-DC8AD882231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78B6FC-E9D8-424C-80AF-538BC1EDD48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8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7E80F4-95C5-4815-98D9-E1898B0359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C39AB8-63EF-4674-AF9F-0E1099ABFBB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9607D0-7E33-4FDE-AFF1-1FC91533AF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7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E1191C-18D5-4073-9758-E7B21E67F93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5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F85B12-E43C-4FA8-A704-1C08B2E24D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8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E5048B-53F7-4050-82ED-F878DBD4EC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2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3E70-F0C1-4AE3-BF67-B2666D298B5D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2A77-47D7-4C5D-BAA7-6A429400C3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229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81029F-4D49-4898-BA96-7CB79585029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3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C019F3-C102-422C-9705-92337BBA43D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5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CF7069-915E-4545-AB5D-36873718EF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06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CFC277-37BE-4004-AB39-BED345AB6C6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8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28DE95-FE6D-4690-B240-ED6EC71579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078ACC-FF3C-4ABC-A6F9-945C8D093D7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86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CA3EEB-12E5-488B-A37D-E322D0FA37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47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D34AFB-97C9-4217-996F-99E3D3DD229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81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C9C0FC-2F9C-4041-92B3-E6BABD624F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93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32AC96-0E6A-47B8-AD2F-E260EA9FBA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9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6E6E-C7B5-47BB-9200-2FB7000EBDEE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8B61-4B70-4FC6-B65B-065D23A1A1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452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76C700-846D-4CDE-BD06-CF9893D367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12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2B4743-F575-4E43-A3B0-C9DD0999862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69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1D7807-77D7-40C5-9454-AA0B3A6DDB8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51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7E1D43-12A7-4D5E-97D4-E80ED023FB0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78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1262063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E6DEA6-48FF-47A4-B54E-8FD46F1099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855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D75D57-9069-403F-9260-3AA07A5E5E5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33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75F87B-7636-4D6A-88A9-F1F35C332E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9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DF21DA-FAC2-4C1D-90B5-FA72D76212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9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EEE85D-A7BD-4C60-AB7B-BE442250A06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29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CE8327-4C62-4D4C-9795-8C2D7269996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4923-3B80-4DFA-A96C-493E35FE6F20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9BD5-348A-447B-947D-42CBE4F6EB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943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EC6281-08A8-4D5F-9095-D9D83F49F8E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8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C36EAC-0E20-4408-8B17-14B46F92F00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70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10A270-979F-41AB-8BFF-C2050FDCC6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F8E05A-9F53-4858-84B1-5A2B178F797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6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1DBC87-D46B-49AD-9C4D-6325C8DDB0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63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897F18-A525-4B83-8980-F9EE956D9E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20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D2CA60-385D-4857-9675-92ADEB81B53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17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63556B-594C-4251-B922-6FEEFF4EEEC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35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A48968-543F-4914-A35B-DEBD5FACA2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4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A77FEC-4889-4F18-9057-FE321869F75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0245F-4F73-41EE-970C-C01912581049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033A-1D3B-4053-8D53-F6F512B994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552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70072C-3B06-43E0-B93A-A00DCF8A23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2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A474E2-65BC-463D-8FF5-C5F909291F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7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B0D907-C540-4041-A991-DF664A190D6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10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3BA414-695B-4D7D-B0F2-AEE1876763C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2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FBF0AD-28DD-4356-BA34-E869573A1A4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10A8BE-A80A-4030-ABC1-06A121F307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15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BA27CB-4E92-449B-9C68-0E787781ABE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96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B7E323-382F-424D-9561-C3834D75ECB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34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E5507D-053D-49A3-8E85-64817132E9E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81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F9ADDC-6AE7-4A8E-99D8-95D9A251D1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8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4A4E-0493-4FBF-A73B-61852F769F37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656A-D647-44BD-BFB8-E6E6F6B62B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564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2D54C0-ADCE-4F79-B56C-91FDCB3C4A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690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FBA2B8-C9B9-4E0C-B415-6B0183DD1D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016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1D3998-25BF-4DED-970C-82EBC6EC82F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75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2E91CA-708A-4725-8E4D-434E80D137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13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065A88-D3F6-49AF-A7E5-C096989DF04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44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444290-F186-46C6-82D8-E80E412362E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2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6D492A-7CA2-43E7-A069-A5771CF319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0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F874A-60D1-4B62-8D3E-97FD9B769FE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439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C077-AC2A-450B-A1AD-F87BAF36C541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4994-1EBD-4A2E-9223-D78DF6FB2D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6724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AE7EF-79ED-4720-880B-4FD35D256DBE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8937-582F-470B-AC65-2DBF6B9EBC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64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904B-A7AD-4E2D-9B4F-471A330EDD2C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2B04-6013-4C94-97BD-FFC41C256D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5901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3211-25C7-4C48-9A92-3E78C2161DCB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D8DC-94F9-4889-AB7F-237204EB97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467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5E70-17B0-4EFA-BC24-1486CB9C5353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461C-3E92-456C-9EA9-44AAACE70B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991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EB9B-3E29-4C89-A2C3-CC26A8BA912A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DC3E-7C11-462A-B912-88A9132682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4055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C15A-D997-4982-B432-5BDDE58785E2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4A49-BC13-4253-A641-17BBD5BB41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441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D992-9D6A-4447-AAE7-12D20B8FF3C0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AC11-A8BC-4EC6-ADB3-3E71503BAC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372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9319-7D55-48A6-A2CA-F95F3DD6AAF0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D19F-7E10-4CB3-A38A-20911F238A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721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8441-71B4-45B4-BCE9-61BB9A80ECA8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58AE-3619-4388-87A5-E14A4D0DCB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8082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AFF6-54CE-40B1-8E37-FF070D897ED3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79CD-F1A6-4A7C-95C6-F205086FF5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3842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9FF0-1512-4E7C-AF0F-AE484AF581ED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7E8B-0290-4244-86B9-854CB260DD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4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AD7C-2010-49CC-B25D-B44CAB1F17ED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A719-FA7E-4AB8-9789-E9A264A9FF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16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B415-497F-4A4E-B1DE-893561F4AA49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BD33-E4BC-40FE-BE7A-21856D4F0A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16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FA8F6C-7968-46DE-9377-6AF14A0A4C31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AE4E9-1580-4129-A9E5-921446D495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6" r:id="rId1"/>
    <p:sldLayoutId id="2147487787" r:id="rId2"/>
    <p:sldLayoutId id="2147487788" r:id="rId3"/>
    <p:sldLayoutId id="2147487789" r:id="rId4"/>
    <p:sldLayoutId id="2147487790" r:id="rId5"/>
    <p:sldLayoutId id="2147487791" r:id="rId6"/>
    <p:sldLayoutId id="2147487792" r:id="rId7"/>
    <p:sldLayoutId id="2147487793" r:id="rId8"/>
    <p:sldLayoutId id="2147487794" r:id="rId9"/>
    <p:sldLayoutId id="2147487795" r:id="rId10"/>
    <p:sldLayoutId id="21474877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1B6451C-12DE-4D08-B7EE-217275A873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8" r:id="rId1"/>
    <p:sldLayoutId id="2147487809" r:id="rId2"/>
    <p:sldLayoutId id="2147487810" r:id="rId3"/>
    <p:sldLayoutId id="2147487811" r:id="rId4"/>
    <p:sldLayoutId id="2147487812" r:id="rId5"/>
    <p:sldLayoutId id="2147487813" r:id="rId6"/>
    <p:sldLayoutId id="2147487814" r:id="rId7"/>
    <p:sldLayoutId id="2147487815" r:id="rId8"/>
    <p:sldLayoutId id="2147487816" r:id="rId9"/>
    <p:sldLayoutId id="2147487817" r:id="rId10"/>
    <p:sldLayoutId id="2147487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B7B1FC5-82FB-4764-B8E5-931D7EC8EF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19" r:id="rId1"/>
    <p:sldLayoutId id="2147487820" r:id="rId2"/>
    <p:sldLayoutId id="2147487821" r:id="rId3"/>
    <p:sldLayoutId id="2147487822" r:id="rId4"/>
    <p:sldLayoutId id="2147487823" r:id="rId5"/>
    <p:sldLayoutId id="2147487824" r:id="rId6"/>
    <p:sldLayoutId id="2147487825" r:id="rId7"/>
    <p:sldLayoutId id="2147487826" r:id="rId8"/>
    <p:sldLayoutId id="2147487827" r:id="rId9"/>
    <p:sldLayoutId id="2147487828" r:id="rId10"/>
    <p:sldLayoutId id="2147487829" r:id="rId11"/>
    <p:sldLayoutId id="2147487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160DFAF-3BA3-47B1-A3C6-CDAC542A001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31" r:id="rId1"/>
    <p:sldLayoutId id="2147487832" r:id="rId2"/>
    <p:sldLayoutId id="2147487833" r:id="rId3"/>
    <p:sldLayoutId id="2147487834" r:id="rId4"/>
    <p:sldLayoutId id="2147487835" r:id="rId5"/>
    <p:sldLayoutId id="2147487836" r:id="rId6"/>
    <p:sldLayoutId id="2147487837" r:id="rId7"/>
    <p:sldLayoutId id="2147487838" r:id="rId8"/>
    <p:sldLayoutId id="2147487839" r:id="rId9"/>
    <p:sldLayoutId id="2147487840" r:id="rId10"/>
    <p:sldLayoutId id="2147487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1C1A82E-07D4-4385-AB63-66134FF307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2" r:id="rId1"/>
    <p:sldLayoutId id="2147487843" r:id="rId2"/>
    <p:sldLayoutId id="2147487844" r:id="rId3"/>
    <p:sldLayoutId id="2147487845" r:id="rId4"/>
    <p:sldLayoutId id="2147487846" r:id="rId5"/>
    <p:sldLayoutId id="2147487847" r:id="rId6"/>
    <p:sldLayoutId id="2147487848" r:id="rId7"/>
    <p:sldLayoutId id="2147487849" r:id="rId8"/>
    <p:sldLayoutId id="2147487850" r:id="rId9"/>
    <p:sldLayoutId id="2147487851" r:id="rId10"/>
    <p:sldLayoutId id="2147487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7980CBA-BC49-415C-AF35-7FF4C15A792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53" r:id="rId1"/>
    <p:sldLayoutId id="2147487854" r:id="rId2"/>
    <p:sldLayoutId id="2147487855" r:id="rId3"/>
    <p:sldLayoutId id="2147487856" r:id="rId4"/>
    <p:sldLayoutId id="2147487857" r:id="rId5"/>
    <p:sldLayoutId id="2147487858" r:id="rId6"/>
    <p:sldLayoutId id="2147487859" r:id="rId7"/>
    <p:sldLayoutId id="2147487860" r:id="rId8"/>
    <p:sldLayoutId id="2147487861" r:id="rId9"/>
    <p:sldLayoutId id="2147487862" r:id="rId10"/>
    <p:sldLayoutId id="2147487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CC83BC-EB71-48E2-92D1-5BC88309EBB6}" type="datetimeFigureOut">
              <a:rPr lang="it-IT"/>
              <a:pPr>
                <a:defRPr/>
              </a:pPr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34FF19-344C-49F2-BBA5-EAAEDB1232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7" r:id="rId1"/>
    <p:sldLayoutId id="2147487798" r:id="rId2"/>
    <p:sldLayoutId id="2147487799" r:id="rId3"/>
    <p:sldLayoutId id="2147487800" r:id="rId4"/>
    <p:sldLayoutId id="2147487801" r:id="rId5"/>
    <p:sldLayoutId id="2147487802" r:id="rId6"/>
    <p:sldLayoutId id="2147487803" r:id="rId7"/>
    <p:sldLayoutId id="2147487804" r:id="rId8"/>
    <p:sldLayoutId id="2147487805" r:id="rId9"/>
    <p:sldLayoutId id="2147487806" r:id="rId10"/>
    <p:sldLayoutId id="21474878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32" r="13674" b="16182"/>
          <a:stretch>
            <a:fillRect/>
          </a:stretch>
        </p:blipFill>
        <p:spPr bwMode="auto">
          <a:xfrm>
            <a:off x="0" y="-109538"/>
            <a:ext cx="12192000" cy="698182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6563" name="CasellaDiTesto 8"/>
          <p:cNvSpPr txBox="1">
            <a:spLocks noChangeArrowheads="1"/>
          </p:cNvSpPr>
          <p:nvPr/>
        </p:nvSpPr>
        <p:spPr bwMode="auto">
          <a:xfrm>
            <a:off x="2476500" y="2984500"/>
            <a:ext cx="7561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it-IT" sz="2400" b="1"/>
              <a:t>Mitochondrial cytopathies</a:t>
            </a:r>
          </a:p>
          <a:p>
            <a:pPr algn="ctr"/>
            <a:endParaRPr lang="it-IT" altLang="it-IT" sz="2400" b="1">
              <a:solidFill>
                <a:srgbClr val="993300"/>
              </a:solidFill>
            </a:endParaRPr>
          </a:p>
          <a:p>
            <a:pPr algn="ctr"/>
            <a:r>
              <a:rPr lang="it-IT" altLang="it-IT" sz="2400" b="1">
                <a:solidFill>
                  <a:srgbClr val="FF0000"/>
                </a:solidFill>
              </a:rPr>
              <a:t>Francesco Emma</a:t>
            </a:r>
          </a:p>
          <a:p>
            <a:pPr algn="ctr"/>
            <a:endParaRPr lang="it-IT" altLang="it-IT" sz="2400" b="1">
              <a:solidFill>
                <a:srgbClr val="993300"/>
              </a:solidFill>
            </a:endParaRPr>
          </a:p>
          <a:p>
            <a:pPr algn="ctr"/>
            <a:r>
              <a:rPr lang="it-IT" altLang="it-IT" sz="2400" b="1" i="1">
                <a:solidFill>
                  <a:srgbClr val="0070C0"/>
                </a:solidFill>
              </a:rPr>
              <a:t>Division of Nephrology and Dialysis</a:t>
            </a:r>
          </a:p>
          <a:p>
            <a:pPr algn="ctr"/>
            <a:r>
              <a:rPr lang="it-IT" altLang="it-IT" sz="2400" b="1" i="1">
                <a:solidFill>
                  <a:srgbClr val="0070C0"/>
                </a:solidFill>
              </a:rPr>
              <a:t>Bambino Gesù Children’s Hospital - IRCCS, Rome, Italy</a:t>
            </a:r>
          </a:p>
        </p:txBody>
      </p:sp>
      <p:sp>
        <p:nvSpPr>
          <p:cNvPr id="66564" name="Rettangolo 1"/>
          <p:cNvSpPr>
            <a:spLocks noChangeArrowheads="1"/>
          </p:cNvSpPr>
          <p:nvPr/>
        </p:nvSpPr>
        <p:spPr bwMode="auto">
          <a:xfrm>
            <a:off x="384175" y="6318250"/>
            <a:ext cx="277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b="1">
                <a:solidFill>
                  <a:schemeClr val="bg1"/>
                </a:solidFill>
              </a:rPr>
              <a:t>Beirut, June 13-14-15, 2019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lum bright="-6000" contrast="10000"/>
          </a:blip>
          <a:srcRect l="-679" t="1375" r="-1" b="-3404"/>
          <a:stretch/>
        </p:blipFill>
        <p:spPr>
          <a:xfrm>
            <a:off x="4105275" y="447675"/>
            <a:ext cx="4305300" cy="1981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ttangolo 10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Renal investigations</a:t>
            </a:r>
          </a:p>
        </p:txBody>
      </p:sp>
      <p:sp>
        <p:nvSpPr>
          <p:cNvPr id="78851" name="CasellaDiTesto 22"/>
          <p:cNvSpPr txBox="1">
            <a:spLocks noChangeArrowheads="1"/>
          </p:cNvSpPr>
          <p:nvPr/>
        </p:nvSpPr>
        <p:spPr bwMode="auto">
          <a:xfrm>
            <a:off x="5326063" y="1055688"/>
            <a:ext cx="2093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CC"/>
                </a:solidFill>
                <a:latin typeface="Candara" panose="020E0502030303020204" pitchFamily="34" charset="0"/>
              </a:rPr>
              <a:t>RTA + glomerular</a:t>
            </a:r>
            <a:br>
              <a:rPr lang="it-IT" altLang="it-IT" sz="2000" b="1">
                <a:solidFill>
                  <a:srgbClr val="0000CC"/>
                </a:solidFill>
                <a:latin typeface="Candara" panose="020E0502030303020204" pitchFamily="34" charset="0"/>
              </a:rPr>
            </a:br>
            <a:r>
              <a:rPr lang="it-IT" altLang="it-IT" sz="2000" b="1">
                <a:solidFill>
                  <a:srgbClr val="0000CC"/>
                </a:solidFill>
                <a:latin typeface="Candara" panose="020E0502030303020204" pitchFamily="34" charset="0"/>
              </a:rPr>
              <a:t>proteinuria</a:t>
            </a:r>
          </a:p>
        </p:txBody>
      </p:sp>
      <p:pic>
        <p:nvPicPr>
          <p:cNvPr id="78852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416175"/>
            <a:ext cx="5313362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16175"/>
            <a:ext cx="531336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5999163" y="6092825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66"/>
              </a:solidFill>
              <a:latin typeface="Candara" panose="020E0502030303020204" pitchFamily="34" charset="0"/>
            </a:endParaRPr>
          </a:p>
        </p:txBody>
      </p:sp>
      <p:grpSp>
        <p:nvGrpSpPr>
          <p:cNvPr id="79875" name="Gruppo 25"/>
          <p:cNvGrpSpPr>
            <a:grpSpLocks/>
          </p:cNvGrpSpPr>
          <p:nvPr/>
        </p:nvGrpSpPr>
        <p:grpSpPr bwMode="auto">
          <a:xfrm>
            <a:off x="4000500" y="2630488"/>
            <a:ext cx="4191000" cy="4038600"/>
            <a:chOff x="2339975" y="1778000"/>
            <a:chExt cx="4191000" cy="4038600"/>
          </a:xfrm>
        </p:grpSpPr>
        <p:sp>
          <p:nvSpPr>
            <p:cNvPr id="11" name="Oval 2"/>
            <p:cNvSpPr>
              <a:spLocks noChangeArrowheads="1"/>
            </p:cNvSpPr>
            <p:nvPr/>
          </p:nvSpPr>
          <p:spPr bwMode="auto">
            <a:xfrm>
              <a:off x="4016375" y="1778000"/>
              <a:ext cx="2514600" cy="251460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400" b="1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2339975" y="1778000"/>
              <a:ext cx="2514600" cy="2514600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b="1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3178175" y="3302000"/>
              <a:ext cx="2514600" cy="2514600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2400" b="1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9887" name="Freeform 5"/>
            <p:cNvSpPr>
              <a:spLocks/>
            </p:cNvSpPr>
            <p:nvPr/>
          </p:nvSpPr>
          <p:spPr bwMode="auto">
            <a:xfrm>
              <a:off x="4451350" y="3373438"/>
              <a:ext cx="1201738" cy="931862"/>
            </a:xfrm>
            <a:custGeom>
              <a:avLst/>
              <a:gdLst>
                <a:gd name="T0" fmla="*/ 2147483646 w 757"/>
                <a:gd name="T1" fmla="*/ 2147483646 h 587"/>
                <a:gd name="T2" fmla="*/ 2147483646 w 757"/>
                <a:gd name="T3" fmla="*/ 2147483646 h 587"/>
                <a:gd name="T4" fmla="*/ 2147483646 w 757"/>
                <a:gd name="T5" fmla="*/ 2147483646 h 587"/>
                <a:gd name="T6" fmla="*/ 2147483646 w 757"/>
                <a:gd name="T7" fmla="*/ 2147483646 h 587"/>
                <a:gd name="T8" fmla="*/ 2147483646 w 757"/>
                <a:gd name="T9" fmla="*/ 2147483646 h 587"/>
                <a:gd name="T10" fmla="*/ 2147483646 w 757"/>
                <a:gd name="T11" fmla="*/ 2147483646 h 587"/>
                <a:gd name="T12" fmla="*/ 2147483646 w 757"/>
                <a:gd name="T13" fmla="*/ 2147483646 h 587"/>
                <a:gd name="T14" fmla="*/ 2147483646 w 757"/>
                <a:gd name="T15" fmla="*/ 2147483646 h 587"/>
                <a:gd name="T16" fmla="*/ 2147483646 w 757"/>
                <a:gd name="T17" fmla="*/ 2147483646 h 587"/>
                <a:gd name="T18" fmla="*/ 2147483646 w 757"/>
                <a:gd name="T19" fmla="*/ 2147483646 h 587"/>
                <a:gd name="T20" fmla="*/ 2147483646 w 757"/>
                <a:gd name="T21" fmla="*/ 2147483646 h 587"/>
                <a:gd name="T22" fmla="*/ 2147483646 w 757"/>
                <a:gd name="T23" fmla="*/ 2147483646 h 587"/>
                <a:gd name="T24" fmla="*/ 2147483646 w 757"/>
                <a:gd name="T25" fmla="*/ 2147483646 h 587"/>
                <a:gd name="T26" fmla="*/ 2147483646 w 757"/>
                <a:gd name="T27" fmla="*/ 2147483646 h 587"/>
                <a:gd name="T28" fmla="*/ 2147483646 w 757"/>
                <a:gd name="T29" fmla="*/ 2147483646 h 587"/>
                <a:gd name="T30" fmla="*/ 2147483646 w 757"/>
                <a:gd name="T31" fmla="*/ 2147483646 h 587"/>
                <a:gd name="T32" fmla="*/ 2147483646 w 757"/>
                <a:gd name="T33" fmla="*/ 2147483646 h 587"/>
                <a:gd name="T34" fmla="*/ 2147483646 w 757"/>
                <a:gd name="T35" fmla="*/ 2147483646 h 587"/>
                <a:gd name="T36" fmla="*/ 2147483646 w 757"/>
                <a:gd name="T37" fmla="*/ 2147483646 h 587"/>
                <a:gd name="T38" fmla="*/ 2147483646 w 757"/>
                <a:gd name="T39" fmla="*/ 2147483646 h 587"/>
                <a:gd name="T40" fmla="*/ 2147483646 w 757"/>
                <a:gd name="T41" fmla="*/ 2147483646 h 587"/>
                <a:gd name="T42" fmla="*/ 2147483646 w 757"/>
                <a:gd name="T43" fmla="*/ 2147483646 h 587"/>
                <a:gd name="T44" fmla="*/ 2147483646 w 757"/>
                <a:gd name="T45" fmla="*/ 2147483646 h 587"/>
                <a:gd name="T46" fmla="*/ 2147483646 w 757"/>
                <a:gd name="T47" fmla="*/ 2147483646 h 587"/>
                <a:gd name="T48" fmla="*/ 2147483646 w 757"/>
                <a:gd name="T49" fmla="*/ 2147483646 h 587"/>
                <a:gd name="T50" fmla="*/ 2147483646 w 757"/>
                <a:gd name="T51" fmla="*/ 2147483646 h 587"/>
                <a:gd name="T52" fmla="*/ 2147483646 w 757"/>
                <a:gd name="T53" fmla="*/ 2147483646 h 587"/>
                <a:gd name="T54" fmla="*/ 2147483646 w 757"/>
                <a:gd name="T55" fmla="*/ 2147483646 h 587"/>
                <a:gd name="T56" fmla="*/ 2147483646 w 757"/>
                <a:gd name="T57" fmla="*/ 2147483646 h 587"/>
                <a:gd name="T58" fmla="*/ 2147483646 w 757"/>
                <a:gd name="T59" fmla="*/ 2147483646 h 587"/>
                <a:gd name="T60" fmla="*/ 2147483646 w 757"/>
                <a:gd name="T61" fmla="*/ 2147483646 h 587"/>
                <a:gd name="T62" fmla="*/ 2147483646 w 757"/>
                <a:gd name="T63" fmla="*/ 2147483646 h 587"/>
                <a:gd name="T64" fmla="*/ 2147483646 w 757"/>
                <a:gd name="T65" fmla="*/ 2147483646 h 587"/>
                <a:gd name="T66" fmla="*/ 2147483646 w 757"/>
                <a:gd name="T67" fmla="*/ 2147483646 h 587"/>
                <a:gd name="T68" fmla="*/ 2147483646 w 757"/>
                <a:gd name="T69" fmla="*/ 2147483646 h 587"/>
                <a:gd name="T70" fmla="*/ 2147483646 w 757"/>
                <a:gd name="T71" fmla="*/ 2147483646 h 587"/>
                <a:gd name="T72" fmla="*/ 2147483646 w 757"/>
                <a:gd name="T73" fmla="*/ 2147483646 h 5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57" h="587">
                  <a:moveTo>
                    <a:pt x="229" y="2"/>
                  </a:moveTo>
                  <a:cubicBezTo>
                    <a:pt x="227" y="9"/>
                    <a:pt x="227" y="16"/>
                    <a:pt x="224" y="23"/>
                  </a:cubicBezTo>
                  <a:cubicBezTo>
                    <a:pt x="223" y="29"/>
                    <a:pt x="221" y="32"/>
                    <a:pt x="218" y="38"/>
                  </a:cubicBezTo>
                  <a:cubicBezTo>
                    <a:pt x="216" y="48"/>
                    <a:pt x="212" y="58"/>
                    <a:pt x="206" y="66"/>
                  </a:cubicBezTo>
                  <a:cubicBezTo>
                    <a:pt x="204" y="76"/>
                    <a:pt x="204" y="90"/>
                    <a:pt x="196" y="96"/>
                  </a:cubicBezTo>
                  <a:cubicBezTo>
                    <a:pt x="192" y="102"/>
                    <a:pt x="188" y="108"/>
                    <a:pt x="185" y="114"/>
                  </a:cubicBezTo>
                  <a:cubicBezTo>
                    <a:pt x="184" y="121"/>
                    <a:pt x="182" y="129"/>
                    <a:pt x="179" y="135"/>
                  </a:cubicBezTo>
                  <a:cubicBezTo>
                    <a:pt x="177" y="145"/>
                    <a:pt x="170" y="154"/>
                    <a:pt x="164" y="162"/>
                  </a:cubicBezTo>
                  <a:cubicBezTo>
                    <a:pt x="162" y="172"/>
                    <a:pt x="161" y="181"/>
                    <a:pt x="152" y="186"/>
                  </a:cubicBezTo>
                  <a:cubicBezTo>
                    <a:pt x="151" y="193"/>
                    <a:pt x="146" y="198"/>
                    <a:pt x="142" y="204"/>
                  </a:cubicBezTo>
                  <a:cubicBezTo>
                    <a:pt x="132" y="220"/>
                    <a:pt x="123" y="242"/>
                    <a:pt x="107" y="252"/>
                  </a:cubicBezTo>
                  <a:cubicBezTo>
                    <a:pt x="106" y="259"/>
                    <a:pt x="104" y="260"/>
                    <a:pt x="98" y="264"/>
                  </a:cubicBezTo>
                  <a:cubicBezTo>
                    <a:pt x="94" y="270"/>
                    <a:pt x="89" y="275"/>
                    <a:pt x="83" y="279"/>
                  </a:cubicBezTo>
                  <a:cubicBezTo>
                    <a:pt x="80" y="283"/>
                    <a:pt x="77" y="290"/>
                    <a:pt x="74" y="293"/>
                  </a:cubicBezTo>
                  <a:cubicBezTo>
                    <a:pt x="71" y="296"/>
                    <a:pt x="65" y="300"/>
                    <a:pt x="65" y="300"/>
                  </a:cubicBezTo>
                  <a:cubicBezTo>
                    <a:pt x="61" y="307"/>
                    <a:pt x="54" y="316"/>
                    <a:pt x="47" y="320"/>
                  </a:cubicBezTo>
                  <a:cubicBezTo>
                    <a:pt x="43" y="325"/>
                    <a:pt x="39" y="329"/>
                    <a:pt x="34" y="333"/>
                  </a:cubicBezTo>
                  <a:cubicBezTo>
                    <a:pt x="31" y="340"/>
                    <a:pt x="29" y="346"/>
                    <a:pt x="23" y="350"/>
                  </a:cubicBezTo>
                  <a:cubicBezTo>
                    <a:pt x="18" y="361"/>
                    <a:pt x="10" y="369"/>
                    <a:pt x="2" y="377"/>
                  </a:cubicBezTo>
                  <a:cubicBezTo>
                    <a:pt x="1" y="380"/>
                    <a:pt x="0" y="386"/>
                    <a:pt x="2" y="389"/>
                  </a:cubicBezTo>
                  <a:cubicBezTo>
                    <a:pt x="4" y="392"/>
                    <a:pt x="8" y="392"/>
                    <a:pt x="11" y="395"/>
                  </a:cubicBezTo>
                  <a:cubicBezTo>
                    <a:pt x="21" y="405"/>
                    <a:pt x="32" y="417"/>
                    <a:pt x="46" y="420"/>
                  </a:cubicBezTo>
                  <a:cubicBezTo>
                    <a:pt x="52" y="424"/>
                    <a:pt x="58" y="427"/>
                    <a:pt x="64" y="431"/>
                  </a:cubicBezTo>
                  <a:cubicBezTo>
                    <a:pt x="68" y="436"/>
                    <a:pt x="70" y="437"/>
                    <a:pt x="76" y="438"/>
                  </a:cubicBezTo>
                  <a:cubicBezTo>
                    <a:pt x="83" y="443"/>
                    <a:pt x="90" y="448"/>
                    <a:pt x="98" y="452"/>
                  </a:cubicBezTo>
                  <a:cubicBezTo>
                    <a:pt x="103" y="458"/>
                    <a:pt x="113" y="464"/>
                    <a:pt x="121" y="465"/>
                  </a:cubicBezTo>
                  <a:cubicBezTo>
                    <a:pt x="139" y="478"/>
                    <a:pt x="175" y="506"/>
                    <a:pt x="196" y="510"/>
                  </a:cubicBezTo>
                  <a:cubicBezTo>
                    <a:pt x="202" y="513"/>
                    <a:pt x="208" y="515"/>
                    <a:pt x="214" y="516"/>
                  </a:cubicBezTo>
                  <a:cubicBezTo>
                    <a:pt x="219" y="519"/>
                    <a:pt x="223" y="521"/>
                    <a:pt x="229" y="522"/>
                  </a:cubicBezTo>
                  <a:cubicBezTo>
                    <a:pt x="236" y="526"/>
                    <a:pt x="242" y="530"/>
                    <a:pt x="250" y="531"/>
                  </a:cubicBezTo>
                  <a:cubicBezTo>
                    <a:pt x="256" y="534"/>
                    <a:pt x="262" y="536"/>
                    <a:pt x="268" y="537"/>
                  </a:cubicBezTo>
                  <a:cubicBezTo>
                    <a:pt x="274" y="540"/>
                    <a:pt x="280" y="542"/>
                    <a:pt x="286" y="543"/>
                  </a:cubicBezTo>
                  <a:cubicBezTo>
                    <a:pt x="299" y="549"/>
                    <a:pt x="313" y="553"/>
                    <a:pt x="328" y="555"/>
                  </a:cubicBezTo>
                  <a:cubicBezTo>
                    <a:pt x="335" y="558"/>
                    <a:pt x="343" y="560"/>
                    <a:pt x="350" y="561"/>
                  </a:cubicBezTo>
                  <a:cubicBezTo>
                    <a:pt x="355" y="562"/>
                    <a:pt x="364" y="564"/>
                    <a:pt x="364" y="564"/>
                  </a:cubicBezTo>
                  <a:cubicBezTo>
                    <a:pt x="376" y="570"/>
                    <a:pt x="395" y="571"/>
                    <a:pt x="409" y="573"/>
                  </a:cubicBezTo>
                  <a:cubicBezTo>
                    <a:pt x="426" y="578"/>
                    <a:pt x="441" y="581"/>
                    <a:pt x="458" y="582"/>
                  </a:cubicBezTo>
                  <a:cubicBezTo>
                    <a:pt x="469" y="585"/>
                    <a:pt x="479" y="585"/>
                    <a:pt x="490" y="587"/>
                  </a:cubicBezTo>
                  <a:cubicBezTo>
                    <a:pt x="530" y="582"/>
                    <a:pt x="569" y="578"/>
                    <a:pt x="610" y="576"/>
                  </a:cubicBezTo>
                  <a:cubicBezTo>
                    <a:pt x="634" y="573"/>
                    <a:pt x="659" y="569"/>
                    <a:pt x="683" y="566"/>
                  </a:cubicBezTo>
                  <a:cubicBezTo>
                    <a:pt x="695" y="561"/>
                    <a:pt x="709" y="558"/>
                    <a:pt x="722" y="557"/>
                  </a:cubicBezTo>
                  <a:cubicBezTo>
                    <a:pt x="728" y="555"/>
                    <a:pt x="731" y="552"/>
                    <a:pt x="737" y="551"/>
                  </a:cubicBezTo>
                  <a:cubicBezTo>
                    <a:pt x="742" y="549"/>
                    <a:pt x="747" y="548"/>
                    <a:pt x="752" y="546"/>
                  </a:cubicBezTo>
                  <a:cubicBezTo>
                    <a:pt x="757" y="536"/>
                    <a:pt x="754" y="522"/>
                    <a:pt x="746" y="515"/>
                  </a:cubicBezTo>
                  <a:cubicBezTo>
                    <a:pt x="745" y="508"/>
                    <a:pt x="740" y="502"/>
                    <a:pt x="737" y="495"/>
                  </a:cubicBezTo>
                  <a:cubicBezTo>
                    <a:pt x="736" y="489"/>
                    <a:pt x="734" y="486"/>
                    <a:pt x="731" y="480"/>
                  </a:cubicBezTo>
                  <a:cubicBezTo>
                    <a:pt x="730" y="471"/>
                    <a:pt x="727" y="462"/>
                    <a:pt x="722" y="455"/>
                  </a:cubicBezTo>
                  <a:cubicBezTo>
                    <a:pt x="720" y="444"/>
                    <a:pt x="715" y="436"/>
                    <a:pt x="710" y="426"/>
                  </a:cubicBezTo>
                  <a:cubicBezTo>
                    <a:pt x="709" y="420"/>
                    <a:pt x="706" y="417"/>
                    <a:pt x="704" y="411"/>
                  </a:cubicBezTo>
                  <a:cubicBezTo>
                    <a:pt x="703" y="405"/>
                    <a:pt x="700" y="402"/>
                    <a:pt x="698" y="396"/>
                  </a:cubicBezTo>
                  <a:cubicBezTo>
                    <a:pt x="697" y="389"/>
                    <a:pt x="693" y="383"/>
                    <a:pt x="689" y="377"/>
                  </a:cubicBezTo>
                  <a:cubicBezTo>
                    <a:pt x="686" y="363"/>
                    <a:pt x="671" y="342"/>
                    <a:pt x="661" y="332"/>
                  </a:cubicBezTo>
                  <a:cubicBezTo>
                    <a:pt x="659" y="327"/>
                    <a:pt x="656" y="325"/>
                    <a:pt x="653" y="320"/>
                  </a:cubicBezTo>
                  <a:cubicBezTo>
                    <a:pt x="652" y="313"/>
                    <a:pt x="650" y="312"/>
                    <a:pt x="644" y="308"/>
                  </a:cubicBezTo>
                  <a:cubicBezTo>
                    <a:pt x="640" y="302"/>
                    <a:pt x="636" y="296"/>
                    <a:pt x="632" y="290"/>
                  </a:cubicBezTo>
                  <a:cubicBezTo>
                    <a:pt x="630" y="278"/>
                    <a:pt x="619" y="267"/>
                    <a:pt x="610" y="260"/>
                  </a:cubicBezTo>
                  <a:cubicBezTo>
                    <a:pt x="607" y="254"/>
                    <a:pt x="605" y="251"/>
                    <a:pt x="599" y="248"/>
                  </a:cubicBezTo>
                  <a:cubicBezTo>
                    <a:pt x="595" y="241"/>
                    <a:pt x="587" y="232"/>
                    <a:pt x="580" y="227"/>
                  </a:cubicBezTo>
                  <a:cubicBezTo>
                    <a:pt x="574" y="212"/>
                    <a:pt x="561" y="206"/>
                    <a:pt x="551" y="194"/>
                  </a:cubicBezTo>
                  <a:cubicBezTo>
                    <a:pt x="547" y="189"/>
                    <a:pt x="538" y="182"/>
                    <a:pt x="538" y="182"/>
                  </a:cubicBezTo>
                  <a:cubicBezTo>
                    <a:pt x="535" y="176"/>
                    <a:pt x="533" y="173"/>
                    <a:pt x="527" y="170"/>
                  </a:cubicBezTo>
                  <a:cubicBezTo>
                    <a:pt x="520" y="158"/>
                    <a:pt x="506" y="147"/>
                    <a:pt x="494" y="140"/>
                  </a:cubicBezTo>
                  <a:cubicBezTo>
                    <a:pt x="489" y="134"/>
                    <a:pt x="483" y="130"/>
                    <a:pt x="476" y="126"/>
                  </a:cubicBezTo>
                  <a:cubicBezTo>
                    <a:pt x="467" y="114"/>
                    <a:pt x="448" y="102"/>
                    <a:pt x="434" y="96"/>
                  </a:cubicBezTo>
                  <a:cubicBezTo>
                    <a:pt x="430" y="91"/>
                    <a:pt x="428" y="90"/>
                    <a:pt x="422" y="89"/>
                  </a:cubicBezTo>
                  <a:cubicBezTo>
                    <a:pt x="417" y="85"/>
                    <a:pt x="410" y="81"/>
                    <a:pt x="404" y="80"/>
                  </a:cubicBezTo>
                  <a:cubicBezTo>
                    <a:pt x="399" y="76"/>
                    <a:pt x="392" y="72"/>
                    <a:pt x="386" y="71"/>
                  </a:cubicBezTo>
                  <a:cubicBezTo>
                    <a:pt x="382" y="65"/>
                    <a:pt x="381" y="63"/>
                    <a:pt x="374" y="62"/>
                  </a:cubicBezTo>
                  <a:cubicBezTo>
                    <a:pt x="368" y="55"/>
                    <a:pt x="336" y="37"/>
                    <a:pt x="326" y="35"/>
                  </a:cubicBezTo>
                  <a:cubicBezTo>
                    <a:pt x="320" y="30"/>
                    <a:pt x="310" y="25"/>
                    <a:pt x="302" y="23"/>
                  </a:cubicBezTo>
                  <a:cubicBezTo>
                    <a:pt x="297" y="19"/>
                    <a:pt x="293" y="18"/>
                    <a:pt x="287" y="17"/>
                  </a:cubicBezTo>
                  <a:cubicBezTo>
                    <a:pt x="279" y="11"/>
                    <a:pt x="267" y="10"/>
                    <a:pt x="257" y="8"/>
                  </a:cubicBezTo>
                  <a:cubicBezTo>
                    <a:pt x="249" y="4"/>
                    <a:pt x="241" y="3"/>
                    <a:pt x="233" y="0"/>
                  </a:cubicBezTo>
                  <a:cubicBezTo>
                    <a:pt x="232" y="1"/>
                    <a:pt x="229" y="2"/>
                    <a:pt x="229" y="2"/>
                  </a:cubicBezTo>
                  <a:close/>
                </a:path>
              </a:pathLst>
            </a:custGeom>
            <a:solidFill>
              <a:srgbClr val="4E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Freeform 6"/>
            <p:cNvSpPr>
              <a:spLocks/>
            </p:cNvSpPr>
            <p:nvPr/>
          </p:nvSpPr>
          <p:spPr bwMode="auto">
            <a:xfrm>
              <a:off x="4073525" y="3309938"/>
              <a:ext cx="741363" cy="657225"/>
            </a:xfrm>
            <a:custGeom>
              <a:avLst/>
              <a:gdLst>
                <a:gd name="T0" fmla="*/ 0 w 467"/>
                <a:gd name="T1" fmla="*/ 2147483646 h 414"/>
                <a:gd name="T2" fmla="*/ 2147483646 w 467"/>
                <a:gd name="T3" fmla="*/ 2147483646 h 414"/>
                <a:gd name="T4" fmla="*/ 2147483646 w 467"/>
                <a:gd name="T5" fmla="*/ 2147483646 h 414"/>
                <a:gd name="T6" fmla="*/ 2147483646 w 467"/>
                <a:gd name="T7" fmla="*/ 2147483646 h 414"/>
                <a:gd name="T8" fmla="*/ 2147483646 w 467"/>
                <a:gd name="T9" fmla="*/ 2147483646 h 414"/>
                <a:gd name="T10" fmla="*/ 2147483646 w 467"/>
                <a:gd name="T11" fmla="*/ 2147483646 h 414"/>
                <a:gd name="T12" fmla="*/ 2147483646 w 467"/>
                <a:gd name="T13" fmla="*/ 2147483646 h 414"/>
                <a:gd name="T14" fmla="*/ 2147483646 w 467"/>
                <a:gd name="T15" fmla="*/ 2147483646 h 414"/>
                <a:gd name="T16" fmla="*/ 2147483646 w 467"/>
                <a:gd name="T17" fmla="*/ 2147483646 h 414"/>
                <a:gd name="T18" fmla="*/ 2147483646 w 467"/>
                <a:gd name="T19" fmla="*/ 2147483646 h 414"/>
                <a:gd name="T20" fmla="*/ 2147483646 w 467"/>
                <a:gd name="T21" fmla="*/ 2147483646 h 414"/>
                <a:gd name="T22" fmla="*/ 2147483646 w 467"/>
                <a:gd name="T23" fmla="*/ 2147483646 h 414"/>
                <a:gd name="T24" fmla="*/ 2147483646 w 467"/>
                <a:gd name="T25" fmla="*/ 2147483646 h 414"/>
                <a:gd name="T26" fmla="*/ 2147483646 w 467"/>
                <a:gd name="T27" fmla="*/ 2147483646 h 414"/>
                <a:gd name="T28" fmla="*/ 2147483646 w 467"/>
                <a:gd name="T29" fmla="*/ 2147483646 h 414"/>
                <a:gd name="T30" fmla="*/ 2147483646 w 467"/>
                <a:gd name="T31" fmla="*/ 2147483646 h 414"/>
                <a:gd name="T32" fmla="*/ 2147483646 w 467"/>
                <a:gd name="T33" fmla="*/ 2147483646 h 414"/>
                <a:gd name="T34" fmla="*/ 2147483646 w 467"/>
                <a:gd name="T35" fmla="*/ 2147483646 h 414"/>
                <a:gd name="T36" fmla="*/ 2147483646 w 467"/>
                <a:gd name="T37" fmla="*/ 2147483646 h 414"/>
                <a:gd name="T38" fmla="*/ 2147483646 w 467"/>
                <a:gd name="T39" fmla="*/ 2147483646 h 414"/>
                <a:gd name="T40" fmla="*/ 2147483646 w 467"/>
                <a:gd name="T41" fmla="*/ 2147483646 h 414"/>
                <a:gd name="T42" fmla="*/ 2147483646 w 467"/>
                <a:gd name="T43" fmla="*/ 2147483646 h 414"/>
                <a:gd name="T44" fmla="*/ 2147483646 w 467"/>
                <a:gd name="T45" fmla="*/ 2147483646 h 414"/>
                <a:gd name="T46" fmla="*/ 2147483646 w 467"/>
                <a:gd name="T47" fmla="*/ 2147483646 h 414"/>
                <a:gd name="T48" fmla="*/ 2147483646 w 467"/>
                <a:gd name="T49" fmla="*/ 2147483646 h 414"/>
                <a:gd name="T50" fmla="*/ 2147483646 w 467"/>
                <a:gd name="T51" fmla="*/ 2147483646 h 414"/>
                <a:gd name="T52" fmla="*/ 2147483646 w 467"/>
                <a:gd name="T53" fmla="*/ 2147483646 h 414"/>
                <a:gd name="T54" fmla="*/ 2147483646 w 467"/>
                <a:gd name="T55" fmla="*/ 2147483646 h 414"/>
                <a:gd name="T56" fmla="*/ 2147483646 w 467"/>
                <a:gd name="T57" fmla="*/ 2147483646 h 414"/>
                <a:gd name="T58" fmla="*/ 2147483646 w 467"/>
                <a:gd name="T59" fmla="*/ 2147483646 h 414"/>
                <a:gd name="T60" fmla="*/ 2147483646 w 467"/>
                <a:gd name="T61" fmla="*/ 2147483646 h 414"/>
                <a:gd name="T62" fmla="*/ 2147483646 w 467"/>
                <a:gd name="T63" fmla="*/ 2147483646 h 414"/>
                <a:gd name="T64" fmla="*/ 2147483646 w 467"/>
                <a:gd name="T65" fmla="*/ 2147483646 h 414"/>
                <a:gd name="T66" fmla="*/ 2147483646 w 467"/>
                <a:gd name="T67" fmla="*/ 2147483646 h 414"/>
                <a:gd name="T68" fmla="*/ 2147483646 w 467"/>
                <a:gd name="T69" fmla="*/ 2147483646 h 414"/>
                <a:gd name="T70" fmla="*/ 2147483646 w 467"/>
                <a:gd name="T71" fmla="*/ 2147483646 h 414"/>
                <a:gd name="T72" fmla="*/ 2147483646 w 467"/>
                <a:gd name="T73" fmla="*/ 2147483646 h 414"/>
                <a:gd name="T74" fmla="*/ 2147483646 w 467"/>
                <a:gd name="T75" fmla="*/ 2147483646 h 414"/>
                <a:gd name="T76" fmla="*/ 0 w 467"/>
                <a:gd name="T77" fmla="*/ 2147483646 h 4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7" h="414">
                  <a:moveTo>
                    <a:pt x="0" y="37"/>
                  </a:moveTo>
                  <a:cubicBezTo>
                    <a:pt x="11" y="35"/>
                    <a:pt x="21" y="29"/>
                    <a:pt x="32" y="27"/>
                  </a:cubicBezTo>
                  <a:cubicBezTo>
                    <a:pt x="41" y="21"/>
                    <a:pt x="45" y="19"/>
                    <a:pt x="56" y="18"/>
                  </a:cubicBezTo>
                  <a:cubicBezTo>
                    <a:pt x="66" y="13"/>
                    <a:pt x="82" y="13"/>
                    <a:pt x="93" y="12"/>
                  </a:cubicBezTo>
                  <a:cubicBezTo>
                    <a:pt x="121" y="1"/>
                    <a:pt x="170" y="3"/>
                    <a:pt x="195" y="3"/>
                  </a:cubicBezTo>
                  <a:cubicBezTo>
                    <a:pt x="222" y="1"/>
                    <a:pt x="235" y="0"/>
                    <a:pt x="264" y="1"/>
                  </a:cubicBezTo>
                  <a:cubicBezTo>
                    <a:pt x="315" y="14"/>
                    <a:pt x="372" y="13"/>
                    <a:pt x="425" y="22"/>
                  </a:cubicBezTo>
                  <a:cubicBezTo>
                    <a:pt x="435" y="29"/>
                    <a:pt x="448" y="29"/>
                    <a:pt x="459" y="33"/>
                  </a:cubicBezTo>
                  <a:cubicBezTo>
                    <a:pt x="467" y="40"/>
                    <a:pt x="467" y="48"/>
                    <a:pt x="462" y="58"/>
                  </a:cubicBezTo>
                  <a:cubicBezTo>
                    <a:pt x="460" y="67"/>
                    <a:pt x="459" y="76"/>
                    <a:pt x="456" y="84"/>
                  </a:cubicBezTo>
                  <a:cubicBezTo>
                    <a:pt x="455" y="91"/>
                    <a:pt x="453" y="100"/>
                    <a:pt x="450" y="106"/>
                  </a:cubicBezTo>
                  <a:cubicBezTo>
                    <a:pt x="449" y="112"/>
                    <a:pt x="445" y="119"/>
                    <a:pt x="441" y="124"/>
                  </a:cubicBezTo>
                  <a:cubicBezTo>
                    <a:pt x="440" y="131"/>
                    <a:pt x="432" y="147"/>
                    <a:pt x="429" y="154"/>
                  </a:cubicBezTo>
                  <a:cubicBezTo>
                    <a:pt x="427" y="162"/>
                    <a:pt x="424" y="170"/>
                    <a:pt x="420" y="177"/>
                  </a:cubicBezTo>
                  <a:cubicBezTo>
                    <a:pt x="417" y="192"/>
                    <a:pt x="408" y="208"/>
                    <a:pt x="399" y="220"/>
                  </a:cubicBezTo>
                  <a:cubicBezTo>
                    <a:pt x="398" y="227"/>
                    <a:pt x="394" y="232"/>
                    <a:pt x="390" y="238"/>
                  </a:cubicBezTo>
                  <a:cubicBezTo>
                    <a:pt x="388" y="246"/>
                    <a:pt x="383" y="250"/>
                    <a:pt x="378" y="256"/>
                  </a:cubicBezTo>
                  <a:cubicBezTo>
                    <a:pt x="376" y="264"/>
                    <a:pt x="363" y="280"/>
                    <a:pt x="356" y="286"/>
                  </a:cubicBezTo>
                  <a:cubicBezTo>
                    <a:pt x="352" y="295"/>
                    <a:pt x="339" y="311"/>
                    <a:pt x="330" y="313"/>
                  </a:cubicBezTo>
                  <a:cubicBezTo>
                    <a:pt x="325" y="321"/>
                    <a:pt x="309" y="341"/>
                    <a:pt x="302" y="345"/>
                  </a:cubicBezTo>
                  <a:cubicBezTo>
                    <a:pt x="298" y="352"/>
                    <a:pt x="292" y="362"/>
                    <a:pt x="285" y="366"/>
                  </a:cubicBezTo>
                  <a:cubicBezTo>
                    <a:pt x="277" y="377"/>
                    <a:pt x="281" y="373"/>
                    <a:pt x="273" y="378"/>
                  </a:cubicBezTo>
                  <a:cubicBezTo>
                    <a:pt x="265" y="388"/>
                    <a:pt x="253" y="403"/>
                    <a:pt x="240" y="406"/>
                  </a:cubicBezTo>
                  <a:cubicBezTo>
                    <a:pt x="236" y="413"/>
                    <a:pt x="233" y="411"/>
                    <a:pt x="227" y="414"/>
                  </a:cubicBezTo>
                  <a:cubicBezTo>
                    <a:pt x="222" y="412"/>
                    <a:pt x="218" y="409"/>
                    <a:pt x="213" y="406"/>
                  </a:cubicBezTo>
                  <a:cubicBezTo>
                    <a:pt x="207" y="398"/>
                    <a:pt x="201" y="390"/>
                    <a:pt x="192" y="385"/>
                  </a:cubicBezTo>
                  <a:cubicBezTo>
                    <a:pt x="183" y="374"/>
                    <a:pt x="174" y="353"/>
                    <a:pt x="162" y="346"/>
                  </a:cubicBezTo>
                  <a:cubicBezTo>
                    <a:pt x="158" y="340"/>
                    <a:pt x="153" y="334"/>
                    <a:pt x="147" y="330"/>
                  </a:cubicBezTo>
                  <a:cubicBezTo>
                    <a:pt x="138" y="315"/>
                    <a:pt x="119" y="283"/>
                    <a:pt x="107" y="271"/>
                  </a:cubicBezTo>
                  <a:cubicBezTo>
                    <a:pt x="97" y="261"/>
                    <a:pt x="107" y="276"/>
                    <a:pt x="98" y="264"/>
                  </a:cubicBezTo>
                  <a:cubicBezTo>
                    <a:pt x="87" y="250"/>
                    <a:pt x="78" y="232"/>
                    <a:pt x="69" y="217"/>
                  </a:cubicBezTo>
                  <a:cubicBezTo>
                    <a:pt x="68" y="209"/>
                    <a:pt x="65" y="204"/>
                    <a:pt x="60" y="198"/>
                  </a:cubicBezTo>
                  <a:cubicBezTo>
                    <a:pt x="59" y="191"/>
                    <a:pt x="55" y="184"/>
                    <a:pt x="51" y="178"/>
                  </a:cubicBezTo>
                  <a:cubicBezTo>
                    <a:pt x="50" y="172"/>
                    <a:pt x="48" y="169"/>
                    <a:pt x="45" y="163"/>
                  </a:cubicBezTo>
                  <a:cubicBezTo>
                    <a:pt x="44" y="155"/>
                    <a:pt x="40" y="149"/>
                    <a:pt x="36" y="142"/>
                  </a:cubicBezTo>
                  <a:cubicBezTo>
                    <a:pt x="35" y="134"/>
                    <a:pt x="29" y="125"/>
                    <a:pt x="23" y="120"/>
                  </a:cubicBezTo>
                  <a:cubicBezTo>
                    <a:pt x="21" y="114"/>
                    <a:pt x="18" y="108"/>
                    <a:pt x="15" y="102"/>
                  </a:cubicBezTo>
                  <a:cubicBezTo>
                    <a:pt x="13" y="94"/>
                    <a:pt x="10" y="83"/>
                    <a:pt x="6" y="75"/>
                  </a:cubicBezTo>
                  <a:cubicBezTo>
                    <a:pt x="5" y="62"/>
                    <a:pt x="0" y="50"/>
                    <a:pt x="0" y="37"/>
                  </a:cubicBez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9" name="Freeform 7"/>
            <p:cNvSpPr>
              <a:spLocks/>
            </p:cNvSpPr>
            <p:nvPr/>
          </p:nvSpPr>
          <p:spPr bwMode="auto">
            <a:xfrm>
              <a:off x="3225800" y="3362325"/>
              <a:ext cx="1204913" cy="939800"/>
            </a:xfrm>
            <a:custGeom>
              <a:avLst/>
              <a:gdLst>
                <a:gd name="T0" fmla="*/ 2147483646 w 759"/>
                <a:gd name="T1" fmla="*/ 0 h 592"/>
                <a:gd name="T2" fmla="*/ 2147483646 w 759"/>
                <a:gd name="T3" fmla="*/ 2147483646 h 592"/>
                <a:gd name="T4" fmla="*/ 2147483646 w 759"/>
                <a:gd name="T5" fmla="*/ 2147483646 h 592"/>
                <a:gd name="T6" fmla="*/ 2147483646 w 759"/>
                <a:gd name="T7" fmla="*/ 2147483646 h 592"/>
                <a:gd name="T8" fmla="*/ 2147483646 w 759"/>
                <a:gd name="T9" fmla="*/ 2147483646 h 592"/>
                <a:gd name="T10" fmla="*/ 2147483646 w 759"/>
                <a:gd name="T11" fmla="*/ 2147483646 h 592"/>
                <a:gd name="T12" fmla="*/ 2147483646 w 759"/>
                <a:gd name="T13" fmla="*/ 2147483646 h 592"/>
                <a:gd name="T14" fmla="*/ 2147483646 w 759"/>
                <a:gd name="T15" fmla="*/ 2147483646 h 592"/>
                <a:gd name="T16" fmla="*/ 2147483646 w 759"/>
                <a:gd name="T17" fmla="*/ 2147483646 h 592"/>
                <a:gd name="T18" fmla="*/ 2147483646 w 759"/>
                <a:gd name="T19" fmla="*/ 2147483646 h 592"/>
                <a:gd name="T20" fmla="*/ 2147483646 w 759"/>
                <a:gd name="T21" fmla="*/ 2147483646 h 592"/>
                <a:gd name="T22" fmla="*/ 2147483646 w 759"/>
                <a:gd name="T23" fmla="*/ 2147483646 h 592"/>
                <a:gd name="T24" fmla="*/ 2147483646 w 759"/>
                <a:gd name="T25" fmla="*/ 2147483646 h 592"/>
                <a:gd name="T26" fmla="*/ 2147483646 w 759"/>
                <a:gd name="T27" fmla="*/ 2147483646 h 592"/>
                <a:gd name="T28" fmla="*/ 2147483646 w 759"/>
                <a:gd name="T29" fmla="*/ 2147483646 h 592"/>
                <a:gd name="T30" fmla="*/ 2147483646 w 759"/>
                <a:gd name="T31" fmla="*/ 2147483646 h 592"/>
                <a:gd name="T32" fmla="*/ 2147483646 w 759"/>
                <a:gd name="T33" fmla="*/ 2147483646 h 592"/>
                <a:gd name="T34" fmla="*/ 2147483646 w 759"/>
                <a:gd name="T35" fmla="*/ 2147483646 h 592"/>
                <a:gd name="T36" fmla="*/ 2147483646 w 759"/>
                <a:gd name="T37" fmla="*/ 2147483646 h 592"/>
                <a:gd name="T38" fmla="*/ 2147483646 w 759"/>
                <a:gd name="T39" fmla="*/ 2147483646 h 592"/>
                <a:gd name="T40" fmla="*/ 2147483646 w 759"/>
                <a:gd name="T41" fmla="*/ 2147483646 h 592"/>
                <a:gd name="T42" fmla="*/ 2147483646 w 759"/>
                <a:gd name="T43" fmla="*/ 2147483646 h 592"/>
                <a:gd name="T44" fmla="*/ 2147483646 w 759"/>
                <a:gd name="T45" fmla="*/ 2147483646 h 592"/>
                <a:gd name="T46" fmla="*/ 2147483646 w 759"/>
                <a:gd name="T47" fmla="*/ 2147483646 h 592"/>
                <a:gd name="T48" fmla="*/ 2147483646 w 759"/>
                <a:gd name="T49" fmla="*/ 2147483646 h 592"/>
                <a:gd name="T50" fmla="*/ 2147483646 w 759"/>
                <a:gd name="T51" fmla="*/ 2147483646 h 592"/>
                <a:gd name="T52" fmla="*/ 2147483646 w 759"/>
                <a:gd name="T53" fmla="*/ 2147483646 h 592"/>
                <a:gd name="T54" fmla="*/ 2147483646 w 759"/>
                <a:gd name="T55" fmla="*/ 2147483646 h 592"/>
                <a:gd name="T56" fmla="*/ 0 w 759"/>
                <a:gd name="T57" fmla="*/ 2147483646 h 592"/>
                <a:gd name="T58" fmla="*/ 2147483646 w 759"/>
                <a:gd name="T59" fmla="*/ 2147483646 h 592"/>
                <a:gd name="T60" fmla="*/ 2147483646 w 759"/>
                <a:gd name="T61" fmla="*/ 2147483646 h 592"/>
                <a:gd name="T62" fmla="*/ 2147483646 w 759"/>
                <a:gd name="T63" fmla="*/ 2147483646 h 592"/>
                <a:gd name="T64" fmla="*/ 2147483646 w 759"/>
                <a:gd name="T65" fmla="*/ 2147483646 h 592"/>
                <a:gd name="T66" fmla="*/ 2147483646 w 759"/>
                <a:gd name="T67" fmla="*/ 2147483646 h 592"/>
                <a:gd name="T68" fmla="*/ 2147483646 w 759"/>
                <a:gd name="T69" fmla="*/ 2147483646 h 592"/>
                <a:gd name="T70" fmla="*/ 2147483646 w 759"/>
                <a:gd name="T71" fmla="*/ 2147483646 h 592"/>
                <a:gd name="T72" fmla="*/ 2147483646 w 759"/>
                <a:gd name="T73" fmla="*/ 2147483646 h 592"/>
                <a:gd name="T74" fmla="*/ 2147483646 w 759"/>
                <a:gd name="T75" fmla="*/ 2147483646 h 592"/>
                <a:gd name="T76" fmla="*/ 2147483646 w 759"/>
                <a:gd name="T77" fmla="*/ 2147483646 h 592"/>
                <a:gd name="T78" fmla="*/ 2147483646 w 759"/>
                <a:gd name="T79" fmla="*/ 2147483646 h 592"/>
                <a:gd name="T80" fmla="*/ 2147483646 w 759"/>
                <a:gd name="T81" fmla="*/ 2147483646 h 592"/>
                <a:gd name="T82" fmla="*/ 2147483646 w 759"/>
                <a:gd name="T83" fmla="*/ 2147483646 h 592"/>
                <a:gd name="T84" fmla="*/ 2147483646 w 759"/>
                <a:gd name="T85" fmla="*/ 2147483646 h 592"/>
                <a:gd name="T86" fmla="*/ 2147483646 w 759"/>
                <a:gd name="T87" fmla="*/ 2147483646 h 592"/>
                <a:gd name="T88" fmla="*/ 2147483646 w 759"/>
                <a:gd name="T89" fmla="*/ 2147483646 h 592"/>
                <a:gd name="T90" fmla="*/ 2147483646 w 759"/>
                <a:gd name="T91" fmla="*/ 2147483646 h 592"/>
                <a:gd name="T92" fmla="*/ 2147483646 w 759"/>
                <a:gd name="T93" fmla="*/ 2147483646 h 592"/>
                <a:gd name="T94" fmla="*/ 2147483646 w 759"/>
                <a:gd name="T95" fmla="*/ 2147483646 h 592"/>
                <a:gd name="T96" fmla="*/ 2147483646 w 759"/>
                <a:gd name="T97" fmla="*/ 2147483646 h 592"/>
                <a:gd name="T98" fmla="*/ 2147483646 w 759"/>
                <a:gd name="T99" fmla="*/ 2147483646 h 592"/>
                <a:gd name="T100" fmla="*/ 2147483646 w 759"/>
                <a:gd name="T101" fmla="*/ 2147483646 h 592"/>
                <a:gd name="T102" fmla="*/ 2147483646 w 759"/>
                <a:gd name="T103" fmla="*/ 2147483646 h 592"/>
                <a:gd name="T104" fmla="*/ 2147483646 w 759"/>
                <a:gd name="T105" fmla="*/ 2147483646 h 592"/>
                <a:gd name="T106" fmla="*/ 2147483646 w 759"/>
                <a:gd name="T107" fmla="*/ 2147483646 h 592"/>
                <a:gd name="T108" fmla="*/ 2147483646 w 759"/>
                <a:gd name="T109" fmla="*/ 2147483646 h 592"/>
                <a:gd name="T110" fmla="*/ 2147483646 w 759"/>
                <a:gd name="T111" fmla="*/ 2147483646 h 592"/>
                <a:gd name="T112" fmla="*/ 2147483646 w 759"/>
                <a:gd name="T113" fmla="*/ 2147483646 h 592"/>
                <a:gd name="T114" fmla="*/ 2147483646 w 759"/>
                <a:gd name="T115" fmla="*/ 2147483646 h 592"/>
                <a:gd name="T116" fmla="*/ 2147483646 w 759"/>
                <a:gd name="T117" fmla="*/ 2147483646 h 592"/>
                <a:gd name="T118" fmla="*/ 2147483646 w 759"/>
                <a:gd name="T119" fmla="*/ 2147483646 h 592"/>
                <a:gd name="T120" fmla="*/ 2147483646 w 759"/>
                <a:gd name="T121" fmla="*/ 2147483646 h 592"/>
                <a:gd name="T122" fmla="*/ 2147483646 w 759"/>
                <a:gd name="T123" fmla="*/ 0 h 5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9" h="592">
                  <a:moveTo>
                    <a:pt x="530" y="0"/>
                  </a:moveTo>
                  <a:cubicBezTo>
                    <a:pt x="520" y="2"/>
                    <a:pt x="511" y="5"/>
                    <a:pt x="501" y="7"/>
                  </a:cubicBezTo>
                  <a:cubicBezTo>
                    <a:pt x="493" y="11"/>
                    <a:pt x="483" y="17"/>
                    <a:pt x="474" y="19"/>
                  </a:cubicBezTo>
                  <a:cubicBezTo>
                    <a:pt x="468" y="22"/>
                    <a:pt x="462" y="27"/>
                    <a:pt x="456" y="28"/>
                  </a:cubicBezTo>
                  <a:cubicBezTo>
                    <a:pt x="450" y="31"/>
                    <a:pt x="444" y="33"/>
                    <a:pt x="438" y="34"/>
                  </a:cubicBezTo>
                  <a:cubicBezTo>
                    <a:pt x="433" y="38"/>
                    <a:pt x="429" y="39"/>
                    <a:pt x="423" y="40"/>
                  </a:cubicBezTo>
                  <a:cubicBezTo>
                    <a:pt x="408" y="47"/>
                    <a:pt x="391" y="61"/>
                    <a:pt x="375" y="64"/>
                  </a:cubicBezTo>
                  <a:cubicBezTo>
                    <a:pt x="367" y="70"/>
                    <a:pt x="358" y="77"/>
                    <a:pt x="348" y="79"/>
                  </a:cubicBezTo>
                  <a:cubicBezTo>
                    <a:pt x="338" y="86"/>
                    <a:pt x="326" y="92"/>
                    <a:pt x="317" y="100"/>
                  </a:cubicBezTo>
                  <a:cubicBezTo>
                    <a:pt x="303" y="113"/>
                    <a:pt x="325" y="95"/>
                    <a:pt x="303" y="112"/>
                  </a:cubicBezTo>
                  <a:cubicBezTo>
                    <a:pt x="302" y="113"/>
                    <a:pt x="299" y="115"/>
                    <a:pt x="299" y="115"/>
                  </a:cubicBezTo>
                  <a:cubicBezTo>
                    <a:pt x="294" y="124"/>
                    <a:pt x="279" y="133"/>
                    <a:pt x="269" y="138"/>
                  </a:cubicBezTo>
                  <a:cubicBezTo>
                    <a:pt x="261" y="148"/>
                    <a:pt x="234" y="173"/>
                    <a:pt x="222" y="180"/>
                  </a:cubicBezTo>
                  <a:cubicBezTo>
                    <a:pt x="220" y="183"/>
                    <a:pt x="219" y="186"/>
                    <a:pt x="216" y="189"/>
                  </a:cubicBezTo>
                  <a:cubicBezTo>
                    <a:pt x="213" y="192"/>
                    <a:pt x="207" y="196"/>
                    <a:pt x="207" y="196"/>
                  </a:cubicBezTo>
                  <a:cubicBezTo>
                    <a:pt x="204" y="202"/>
                    <a:pt x="201" y="204"/>
                    <a:pt x="195" y="207"/>
                  </a:cubicBezTo>
                  <a:cubicBezTo>
                    <a:pt x="192" y="212"/>
                    <a:pt x="190" y="216"/>
                    <a:pt x="185" y="219"/>
                  </a:cubicBezTo>
                  <a:cubicBezTo>
                    <a:pt x="169" y="251"/>
                    <a:pt x="136" y="269"/>
                    <a:pt x="117" y="300"/>
                  </a:cubicBezTo>
                  <a:cubicBezTo>
                    <a:pt x="116" y="306"/>
                    <a:pt x="113" y="309"/>
                    <a:pt x="111" y="315"/>
                  </a:cubicBezTo>
                  <a:cubicBezTo>
                    <a:pt x="109" y="325"/>
                    <a:pt x="97" y="340"/>
                    <a:pt x="89" y="346"/>
                  </a:cubicBezTo>
                  <a:cubicBezTo>
                    <a:pt x="85" y="353"/>
                    <a:pt x="78" y="359"/>
                    <a:pt x="72" y="364"/>
                  </a:cubicBezTo>
                  <a:cubicBezTo>
                    <a:pt x="69" y="369"/>
                    <a:pt x="66" y="373"/>
                    <a:pt x="63" y="378"/>
                  </a:cubicBezTo>
                  <a:cubicBezTo>
                    <a:pt x="62" y="385"/>
                    <a:pt x="60" y="390"/>
                    <a:pt x="57" y="397"/>
                  </a:cubicBezTo>
                  <a:cubicBezTo>
                    <a:pt x="54" y="412"/>
                    <a:pt x="44" y="425"/>
                    <a:pt x="36" y="438"/>
                  </a:cubicBezTo>
                  <a:cubicBezTo>
                    <a:pt x="35" y="447"/>
                    <a:pt x="29" y="454"/>
                    <a:pt x="24" y="462"/>
                  </a:cubicBezTo>
                  <a:cubicBezTo>
                    <a:pt x="23" y="468"/>
                    <a:pt x="21" y="475"/>
                    <a:pt x="18" y="481"/>
                  </a:cubicBezTo>
                  <a:cubicBezTo>
                    <a:pt x="17" y="487"/>
                    <a:pt x="15" y="493"/>
                    <a:pt x="12" y="499"/>
                  </a:cubicBezTo>
                  <a:cubicBezTo>
                    <a:pt x="11" y="507"/>
                    <a:pt x="10" y="516"/>
                    <a:pt x="6" y="523"/>
                  </a:cubicBezTo>
                  <a:cubicBezTo>
                    <a:pt x="5" y="529"/>
                    <a:pt x="2" y="533"/>
                    <a:pt x="0" y="540"/>
                  </a:cubicBezTo>
                  <a:cubicBezTo>
                    <a:pt x="3" y="560"/>
                    <a:pt x="7" y="562"/>
                    <a:pt x="26" y="565"/>
                  </a:cubicBezTo>
                  <a:cubicBezTo>
                    <a:pt x="40" y="572"/>
                    <a:pt x="60" y="570"/>
                    <a:pt x="75" y="571"/>
                  </a:cubicBezTo>
                  <a:cubicBezTo>
                    <a:pt x="106" y="579"/>
                    <a:pt x="138" y="582"/>
                    <a:pt x="170" y="583"/>
                  </a:cubicBezTo>
                  <a:cubicBezTo>
                    <a:pt x="187" y="587"/>
                    <a:pt x="205" y="588"/>
                    <a:pt x="222" y="589"/>
                  </a:cubicBezTo>
                  <a:cubicBezTo>
                    <a:pt x="301" y="588"/>
                    <a:pt x="293" y="592"/>
                    <a:pt x="335" y="585"/>
                  </a:cubicBezTo>
                  <a:cubicBezTo>
                    <a:pt x="350" y="577"/>
                    <a:pt x="369" y="576"/>
                    <a:pt x="386" y="573"/>
                  </a:cubicBezTo>
                  <a:cubicBezTo>
                    <a:pt x="395" y="568"/>
                    <a:pt x="412" y="568"/>
                    <a:pt x="422" y="567"/>
                  </a:cubicBezTo>
                  <a:cubicBezTo>
                    <a:pt x="441" y="558"/>
                    <a:pt x="485" y="551"/>
                    <a:pt x="507" y="549"/>
                  </a:cubicBezTo>
                  <a:cubicBezTo>
                    <a:pt x="513" y="546"/>
                    <a:pt x="520" y="544"/>
                    <a:pt x="527" y="543"/>
                  </a:cubicBezTo>
                  <a:cubicBezTo>
                    <a:pt x="532" y="540"/>
                    <a:pt x="536" y="538"/>
                    <a:pt x="542" y="537"/>
                  </a:cubicBezTo>
                  <a:cubicBezTo>
                    <a:pt x="549" y="531"/>
                    <a:pt x="560" y="524"/>
                    <a:pt x="569" y="522"/>
                  </a:cubicBezTo>
                  <a:cubicBezTo>
                    <a:pt x="579" y="515"/>
                    <a:pt x="593" y="503"/>
                    <a:pt x="605" y="501"/>
                  </a:cubicBezTo>
                  <a:cubicBezTo>
                    <a:pt x="615" y="493"/>
                    <a:pt x="624" y="480"/>
                    <a:pt x="638" y="477"/>
                  </a:cubicBezTo>
                  <a:cubicBezTo>
                    <a:pt x="645" y="471"/>
                    <a:pt x="656" y="464"/>
                    <a:pt x="665" y="462"/>
                  </a:cubicBezTo>
                  <a:cubicBezTo>
                    <a:pt x="671" y="459"/>
                    <a:pt x="676" y="454"/>
                    <a:pt x="683" y="453"/>
                  </a:cubicBezTo>
                  <a:cubicBezTo>
                    <a:pt x="690" y="450"/>
                    <a:pt x="694" y="445"/>
                    <a:pt x="701" y="442"/>
                  </a:cubicBezTo>
                  <a:cubicBezTo>
                    <a:pt x="706" y="437"/>
                    <a:pt x="710" y="436"/>
                    <a:pt x="716" y="433"/>
                  </a:cubicBezTo>
                  <a:cubicBezTo>
                    <a:pt x="731" y="424"/>
                    <a:pt x="743" y="412"/>
                    <a:pt x="752" y="397"/>
                  </a:cubicBezTo>
                  <a:cubicBezTo>
                    <a:pt x="753" y="391"/>
                    <a:pt x="756" y="388"/>
                    <a:pt x="758" y="382"/>
                  </a:cubicBezTo>
                  <a:cubicBezTo>
                    <a:pt x="759" y="374"/>
                    <a:pt x="754" y="370"/>
                    <a:pt x="747" y="366"/>
                  </a:cubicBezTo>
                  <a:cubicBezTo>
                    <a:pt x="735" y="347"/>
                    <a:pt x="714" y="332"/>
                    <a:pt x="698" y="316"/>
                  </a:cubicBezTo>
                  <a:cubicBezTo>
                    <a:pt x="692" y="310"/>
                    <a:pt x="691" y="304"/>
                    <a:pt x="684" y="300"/>
                  </a:cubicBezTo>
                  <a:cubicBezTo>
                    <a:pt x="680" y="294"/>
                    <a:pt x="675" y="287"/>
                    <a:pt x="669" y="283"/>
                  </a:cubicBezTo>
                  <a:cubicBezTo>
                    <a:pt x="657" y="266"/>
                    <a:pt x="644" y="250"/>
                    <a:pt x="633" y="232"/>
                  </a:cubicBezTo>
                  <a:cubicBezTo>
                    <a:pt x="631" y="220"/>
                    <a:pt x="619" y="208"/>
                    <a:pt x="612" y="198"/>
                  </a:cubicBezTo>
                  <a:cubicBezTo>
                    <a:pt x="611" y="193"/>
                    <a:pt x="606" y="183"/>
                    <a:pt x="606" y="183"/>
                  </a:cubicBezTo>
                  <a:cubicBezTo>
                    <a:pt x="605" y="177"/>
                    <a:pt x="602" y="174"/>
                    <a:pt x="600" y="169"/>
                  </a:cubicBezTo>
                  <a:cubicBezTo>
                    <a:pt x="599" y="162"/>
                    <a:pt x="595" y="156"/>
                    <a:pt x="591" y="150"/>
                  </a:cubicBezTo>
                  <a:cubicBezTo>
                    <a:pt x="588" y="134"/>
                    <a:pt x="572" y="120"/>
                    <a:pt x="564" y="105"/>
                  </a:cubicBezTo>
                  <a:cubicBezTo>
                    <a:pt x="563" y="99"/>
                    <a:pt x="561" y="93"/>
                    <a:pt x="558" y="87"/>
                  </a:cubicBezTo>
                  <a:cubicBezTo>
                    <a:pt x="557" y="81"/>
                    <a:pt x="555" y="75"/>
                    <a:pt x="552" y="69"/>
                  </a:cubicBezTo>
                  <a:cubicBezTo>
                    <a:pt x="550" y="58"/>
                    <a:pt x="540" y="47"/>
                    <a:pt x="534" y="37"/>
                  </a:cubicBezTo>
                  <a:cubicBezTo>
                    <a:pt x="532" y="25"/>
                    <a:pt x="530" y="12"/>
                    <a:pt x="530" y="0"/>
                  </a:cubicBezTo>
                  <a:close/>
                </a:path>
              </a:pathLst>
            </a:custGeom>
            <a:solidFill>
              <a:srgbClr val="FF818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Freeform 8"/>
            <p:cNvSpPr>
              <a:spLocks/>
            </p:cNvSpPr>
            <p:nvPr/>
          </p:nvSpPr>
          <p:spPr bwMode="auto">
            <a:xfrm>
              <a:off x="4016375" y="2119313"/>
              <a:ext cx="852488" cy="1247775"/>
            </a:xfrm>
            <a:custGeom>
              <a:avLst/>
              <a:gdLst>
                <a:gd name="T0" fmla="*/ 2147483646 w 537"/>
                <a:gd name="T1" fmla="*/ 0 h 786"/>
                <a:gd name="T2" fmla="*/ 2147483646 w 537"/>
                <a:gd name="T3" fmla="*/ 2147483646 h 786"/>
                <a:gd name="T4" fmla="*/ 2147483646 w 537"/>
                <a:gd name="T5" fmla="*/ 2147483646 h 786"/>
                <a:gd name="T6" fmla="*/ 2147483646 w 537"/>
                <a:gd name="T7" fmla="*/ 2147483646 h 786"/>
                <a:gd name="T8" fmla="*/ 2147483646 w 537"/>
                <a:gd name="T9" fmla="*/ 2147483646 h 786"/>
                <a:gd name="T10" fmla="*/ 2147483646 w 537"/>
                <a:gd name="T11" fmla="*/ 2147483646 h 786"/>
                <a:gd name="T12" fmla="*/ 2147483646 w 537"/>
                <a:gd name="T13" fmla="*/ 2147483646 h 786"/>
                <a:gd name="T14" fmla="*/ 2147483646 w 537"/>
                <a:gd name="T15" fmla="*/ 2147483646 h 786"/>
                <a:gd name="T16" fmla="*/ 2147483646 w 537"/>
                <a:gd name="T17" fmla="*/ 2147483646 h 786"/>
                <a:gd name="T18" fmla="*/ 2147483646 w 537"/>
                <a:gd name="T19" fmla="*/ 2147483646 h 786"/>
                <a:gd name="T20" fmla="*/ 2147483646 w 537"/>
                <a:gd name="T21" fmla="*/ 2147483646 h 786"/>
                <a:gd name="T22" fmla="*/ 2147483646 w 537"/>
                <a:gd name="T23" fmla="*/ 2147483646 h 786"/>
                <a:gd name="T24" fmla="*/ 2147483646 w 537"/>
                <a:gd name="T25" fmla="*/ 2147483646 h 786"/>
                <a:gd name="T26" fmla="*/ 2147483646 w 537"/>
                <a:gd name="T27" fmla="*/ 2147483646 h 786"/>
                <a:gd name="T28" fmla="*/ 2147483646 w 537"/>
                <a:gd name="T29" fmla="*/ 2147483646 h 786"/>
                <a:gd name="T30" fmla="*/ 2147483646 w 537"/>
                <a:gd name="T31" fmla="*/ 2147483646 h 786"/>
                <a:gd name="T32" fmla="*/ 2147483646 w 537"/>
                <a:gd name="T33" fmla="*/ 2147483646 h 786"/>
                <a:gd name="T34" fmla="*/ 2147483646 w 537"/>
                <a:gd name="T35" fmla="*/ 2147483646 h 786"/>
                <a:gd name="T36" fmla="*/ 0 w 537"/>
                <a:gd name="T37" fmla="*/ 2147483646 h 786"/>
                <a:gd name="T38" fmla="*/ 2147483646 w 537"/>
                <a:gd name="T39" fmla="*/ 2147483646 h 786"/>
                <a:gd name="T40" fmla="*/ 2147483646 w 537"/>
                <a:gd name="T41" fmla="*/ 2147483646 h 786"/>
                <a:gd name="T42" fmla="*/ 2147483646 w 537"/>
                <a:gd name="T43" fmla="*/ 2147483646 h 786"/>
                <a:gd name="T44" fmla="*/ 2147483646 w 537"/>
                <a:gd name="T45" fmla="*/ 2147483646 h 786"/>
                <a:gd name="T46" fmla="*/ 2147483646 w 537"/>
                <a:gd name="T47" fmla="*/ 2147483646 h 786"/>
                <a:gd name="T48" fmla="*/ 2147483646 w 537"/>
                <a:gd name="T49" fmla="*/ 2147483646 h 786"/>
                <a:gd name="T50" fmla="*/ 2147483646 w 537"/>
                <a:gd name="T51" fmla="*/ 2147483646 h 786"/>
                <a:gd name="T52" fmla="*/ 2147483646 w 537"/>
                <a:gd name="T53" fmla="*/ 2147483646 h 786"/>
                <a:gd name="T54" fmla="*/ 2147483646 w 537"/>
                <a:gd name="T55" fmla="*/ 2147483646 h 786"/>
                <a:gd name="T56" fmla="*/ 2147483646 w 537"/>
                <a:gd name="T57" fmla="*/ 2147483646 h 786"/>
                <a:gd name="T58" fmla="*/ 2147483646 w 537"/>
                <a:gd name="T59" fmla="*/ 2147483646 h 786"/>
                <a:gd name="T60" fmla="*/ 2147483646 w 537"/>
                <a:gd name="T61" fmla="*/ 2147483646 h 786"/>
                <a:gd name="T62" fmla="*/ 2147483646 w 537"/>
                <a:gd name="T63" fmla="*/ 2147483646 h 786"/>
                <a:gd name="T64" fmla="*/ 2147483646 w 537"/>
                <a:gd name="T65" fmla="*/ 2147483646 h 786"/>
                <a:gd name="T66" fmla="*/ 2147483646 w 537"/>
                <a:gd name="T67" fmla="*/ 2147483646 h 786"/>
                <a:gd name="T68" fmla="*/ 2147483646 w 537"/>
                <a:gd name="T69" fmla="*/ 2147483646 h 786"/>
                <a:gd name="T70" fmla="*/ 2147483646 w 537"/>
                <a:gd name="T71" fmla="*/ 2147483646 h 786"/>
                <a:gd name="T72" fmla="*/ 2147483646 w 537"/>
                <a:gd name="T73" fmla="*/ 2147483646 h 786"/>
                <a:gd name="T74" fmla="*/ 2147483646 w 537"/>
                <a:gd name="T75" fmla="*/ 2147483646 h 786"/>
                <a:gd name="T76" fmla="*/ 2147483646 w 537"/>
                <a:gd name="T77" fmla="*/ 2147483646 h 786"/>
                <a:gd name="T78" fmla="*/ 2147483646 w 537"/>
                <a:gd name="T79" fmla="*/ 2147483646 h 786"/>
                <a:gd name="T80" fmla="*/ 2147483646 w 537"/>
                <a:gd name="T81" fmla="*/ 2147483646 h 786"/>
                <a:gd name="T82" fmla="*/ 2147483646 w 537"/>
                <a:gd name="T83" fmla="*/ 2147483646 h 786"/>
                <a:gd name="T84" fmla="*/ 2147483646 w 537"/>
                <a:gd name="T85" fmla="*/ 2147483646 h 786"/>
                <a:gd name="T86" fmla="*/ 2147483646 w 537"/>
                <a:gd name="T87" fmla="*/ 2147483646 h 786"/>
                <a:gd name="T88" fmla="*/ 2147483646 w 537"/>
                <a:gd name="T89" fmla="*/ 2147483646 h 786"/>
                <a:gd name="T90" fmla="*/ 2147483646 w 537"/>
                <a:gd name="T91" fmla="*/ 2147483646 h 786"/>
                <a:gd name="T92" fmla="*/ 2147483646 w 537"/>
                <a:gd name="T93" fmla="*/ 2147483646 h 786"/>
                <a:gd name="T94" fmla="*/ 2147483646 w 537"/>
                <a:gd name="T95" fmla="*/ 2147483646 h 786"/>
                <a:gd name="T96" fmla="*/ 2147483646 w 537"/>
                <a:gd name="T97" fmla="*/ 2147483646 h 786"/>
                <a:gd name="T98" fmla="*/ 2147483646 w 537"/>
                <a:gd name="T99" fmla="*/ 2147483646 h 786"/>
                <a:gd name="T100" fmla="*/ 2147483646 w 537"/>
                <a:gd name="T101" fmla="*/ 2147483646 h 786"/>
                <a:gd name="T102" fmla="*/ 2147483646 w 537"/>
                <a:gd name="T103" fmla="*/ 2147483646 h 786"/>
                <a:gd name="T104" fmla="*/ 2147483646 w 537"/>
                <a:gd name="T105" fmla="*/ 2147483646 h 786"/>
                <a:gd name="T106" fmla="*/ 2147483646 w 537"/>
                <a:gd name="T107" fmla="*/ 2147483646 h 786"/>
                <a:gd name="T108" fmla="*/ 2147483646 w 537"/>
                <a:gd name="T109" fmla="*/ 2147483646 h 786"/>
                <a:gd name="T110" fmla="*/ 2147483646 w 537"/>
                <a:gd name="T111" fmla="*/ 2147483646 h 786"/>
                <a:gd name="T112" fmla="*/ 2147483646 w 537"/>
                <a:gd name="T113" fmla="*/ 2147483646 h 786"/>
                <a:gd name="T114" fmla="*/ 2147483646 w 537"/>
                <a:gd name="T115" fmla="*/ 2147483646 h 786"/>
                <a:gd name="T116" fmla="*/ 2147483646 w 537"/>
                <a:gd name="T117" fmla="*/ 2147483646 h 786"/>
                <a:gd name="T118" fmla="*/ 2147483646 w 537"/>
                <a:gd name="T119" fmla="*/ 0 h 7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37" h="786">
                  <a:moveTo>
                    <a:pt x="263" y="0"/>
                  </a:moveTo>
                  <a:cubicBezTo>
                    <a:pt x="258" y="6"/>
                    <a:pt x="250" y="12"/>
                    <a:pt x="243" y="16"/>
                  </a:cubicBezTo>
                  <a:cubicBezTo>
                    <a:pt x="237" y="27"/>
                    <a:pt x="224" y="28"/>
                    <a:pt x="216" y="37"/>
                  </a:cubicBezTo>
                  <a:cubicBezTo>
                    <a:pt x="210" y="43"/>
                    <a:pt x="208" y="50"/>
                    <a:pt x="201" y="55"/>
                  </a:cubicBezTo>
                  <a:cubicBezTo>
                    <a:pt x="196" y="63"/>
                    <a:pt x="191" y="71"/>
                    <a:pt x="183" y="76"/>
                  </a:cubicBezTo>
                  <a:cubicBezTo>
                    <a:pt x="180" y="81"/>
                    <a:pt x="178" y="84"/>
                    <a:pt x="173" y="88"/>
                  </a:cubicBezTo>
                  <a:cubicBezTo>
                    <a:pt x="169" y="95"/>
                    <a:pt x="166" y="101"/>
                    <a:pt x="159" y="105"/>
                  </a:cubicBezTo>
                  <a:cubicBezTo>
                    <a:pt x="148" y="126"/>
                    <a:pt x="132" y="145"/>
                    <a:pt x="120" y="165"/>
                  </a:cubicBezTo>
                  <a:cubicBezTo>
                    <a:pt x="118" y="178"/>
                    <a:pt x="96" y="208"/>
                    <a:pt x="87" y="220"/>
                  </a:cubicBezTo>
                  <a:cubicBezTo>
                    <a:pt x="85" y="229"/>
                    <a:pt x="78" y="240"/>
                    <a:pt x="72" y="247"/>
                  </a:cubicBezTo>
                  <a:cubicBezTo>
                    <a:pt x="71" y="253"/>
                    <a:pt x="68" y="256"/>
                    <a:pt x="66" y="261"/>
                  </a:cubicBezTo>
                  <a:cubicBezTo>
                    <a:pt x="64" y="275"/>
                    <a:pt x="55" y="285"/>
                    <a:pt x="48" y="297"/>
                  </a:cubicBezTo>
                  <a:cubicBezTo>
                    <a:pt x="47" y="303"/>
                    <a:pt x="45" y="310"/>
                    <a:pt x="42" y="316"/>
                  </a:cubicBezTo>
                  <a:cubicBezTo>
                    <a:pt x="41" y="325"/>
                    <a:pt x="39" y="334"/>
                    <a:pt x="36" y="342"/>
                  </a:cubicBezTo>
                  <a:cubicBezTo>
                    <a:pt x="34" y="352"/>
                    <a:pt x="33" y="363"/>
                    <a:pt x="30" y="372"/>
                  </a:cubicBezTo>
                  <a:cubicBezTo>
                    <a:pt x="29" y="381"/>
                    <a:pt x="27" y="389"/>
                    <a:pt x="24" y="397"/>
                  </a:cubicBezTo>
                  <a:cubicBezTo>
                    <a:pt x="22" y="410"/>
                    <a:pt x="19" y="423"/>
                    <a:pt x="15" y="436"/>
                  </a:cubicBezTo>
                  <a:cubicBezTo>
                    <a:pt x="13" y="453"/>
                    <a:pt x="12" y="476"/>
                    <a:pt x="6" y="492"/>
                  </a:cubicBezTo>
                  <a:cubicBezTo>
                    <a:pt x="5" y="502"/>
                    <a:pt x="3" y="513"/>
                    <a:pt x="0" y="523"/>
                  </a:cubicBezTo>
                  <a:cubicBezTo>
                    <a:pt x="3" y="543"/>
                    <a:pt x="4" y="557"/>
                    <a:pt x="5" y="579"/>
                  </a:cubicBezTo>
                  <a:cubicBezTo>
                    <a:pt x="3" y="594"/>
                    <a:pt x="1" y="611"/>
                    <a:pt x="8" y="625"/>
                  </a:cubicBezTo>
                  <a:cubicBezTo>
                    <a:pt x="9" y="649"/>
                    <a:pt x="9" y="671"/>
                    <a:pt x="14" y="694"/>
                  </a:cubicBezTo>
                  <a:cubicBezTo>
                    <a:pt x="15" y="709"/>
                    <a:pt x="16" y="729"/>
                    <a:pt x="23" y="742"/>
                  </a:cubicBezTo>
                  <a:cubicBezTo>
                    <a:pt x="25" y="750"/>
                    <a:pt x="26" y="758"/>
                    <a:pt x="29" y="765"/>
                  </a:cubicBezTo>
                  <a:cubicBezTo>
                    <a:pt x="30" y="773"/>
                    <a:pt x="30" y="783"/>
                    <a:pt x="38" y="786"/>
                  </a:cubicBezTo>
                  <a:cubicBezTo>
                    <a:pt x="44" y="783"/>
                    <a:pt x="52" y="781"/>
                    <a:pt x="59" y="780"/>
                  </a:cubicBezTo>
                  <a:cubicBezTo>
                    <a:pt x="69" y="773"/>
                    <a:pt x="80" y="770"/>
                    <a:pt x="92" y="768"/>
                  </a:cubicBezTo>
                  <a:cubicBezTo>
                    <a:pt x="105" y="761"/>
                    <a:pt x="127" y="763"/>
                    <a:pt x="140" y="762"/>
                  </a:cubicBezTo>
                  <a:cubicBezTo>
                    <a:pt x="148" y="758"/>
                    <a:pt x="156" y="757"/>
                    <a:pt x="165" y="756"/>
                  </a:cubicBezTo>
                  <a:cubicBezTo>
                    <a:pt x="175" y="753"/>
                    <a:pt x="187" y="751"/>
                    <a:pt x="198" y="750"/>
                  </a:cubicBezTo>
                  <a:cubicBezTo>
                    <a:pt x="235" y="751"/>
                    <a:pt x="271" y="749"/>
                    <a:pt x="308" y="751"/>
                  </a:cubicBezTo>
                  <a:cubicBezTo>
                    <a:pt x="327" y="755"/>
                    <a:pt x="349" y="757"/>
                    <a:pt x="369" y="759"/>
                  </a:cubicBezTo>
                  <a:cubicBezTo>
                    <a:pt x="381" y="760"/>
                    <a:pt x="404" y="763"/>
                    <a:pt x="404" y="763"/>
                  </a:cubicBezTo>
                  <a:cubicBezTo>
                    <a:pt x="434" y="771"/>
                    <a:pt x="467" y="777"/>
                    <a:pt x="497" y="781"/>
                  </a:cubicBezTo>
                  <a:cubicBezTo>
                    <a:pt x="503" y="784"/>
                    <a:pt x="505" y="782"/>
                    <a:pt x="509" y="777"/>
                  </a:cubicBezTo>
                  <a:cubicBezTo>
                    <a:pt x="510" y="771"/>
                    <a:pt x="513" y="768"/>
                    <a:pt x="515" y="763"/>
                  </a:cubicBezTo>
                  <a:cubicBezTo>
                    <a:pt x="516" y="738"/>
                    <a:pt x="515" y="704"/>
                    <a:pt x="527" y="681"/>
                  </a:cubicBezTo>
                  <a:cubicBezTo>
                    <a:pt x="528" y="674"/>
                    <a:pt x="530" y="667"/>
                    <a:pt x="531" y="660"/>
                  </a:cubicBezTo>
                  <a:cubicBezTo>
                    <a:pt x="530" y="638"/>
                    <a:pt x="527" y="616"/>
                    <a:pt x="533" y="594"/>
                  </a:cubicBezTo>
                  <a:cubicBezTo>
                    <a:pt x="533" y="590"/>
                    <a:pt x="537" y="531"/>
                    <a:pt x="528" y="508"/>
                  </a:cubicBezTo>
                  <a:cubicBezTo>
                    <a:pt x="527" y="502"/>
                    <a:pt x="524" y="499"/>
                    <a:pt x="522" y="493"/>
                  </a:cubicBezTo>
                  <a:cubicBezTo>
                    <a:pt x="521" y="487"/>
                    <a:pt x="519" y="483"/>
                    <a:pt x="518" y="477"/>
                  </a:cubicBezTo>
                  <a:cubicBezTo>
                    <a:pt x="517" y="454"/>
                    <a:pt x="517" y="428"/>
                    <a:pt x="510" y="406"/>
                  </a:cubicBezTo>
                  <a:cubicBezTo>
                    <a:pt x="509" y="393"/>
                    <a:pt x="506" y="379"/>
                    <a:pt x="501" y="367"/>
                  </a:cubicBezTo>
                  <a:cubicBezTo>
                    <a:pt x="500" y="361"/>
                    <a:pt x="498" y="354"/>
                    <a:pt x="495" y="348"/>
                  </a:cubicBezTo>
                  <a:cubicBezTo>
                    <a:pt x="493" y="339"/>
                    <a:pt x="490" y="330"/>
                    <a:pt x="486" y="322"/>
                  </a:cubicBezTo>
                  <a:cubicBezTo>
                    <a:pt x="485" y="315"/>
                    <a:pt x="481" y="309"/>
                    <a:pt x="477" y="303"/>
                  </a:cubicBezTo>
                  <a:cubicBezTo>
                    <a:pt x="476" y="297"/>
                    <a:pt x="474" y="292"/>
                    <a:pt x="471" y="286"/>
                  </a:cubicBezTo>
                  <a:cubicBezTo>
                    <a:pt x="470" y="279"/>
                    <a:pt x="466" y="273"/>
                    <a:pt x="462" y="267"/>
                  </a:cubicBezTo>
                  <a:cubicBezTo>
                    <a:pt x="461" y="261"/>
                    <a:pt x="459" y="255"/>
                    <a:pt x="456" y="249"/>
                  </a:cubicBezTo>
                  <a:cubicBezTo>
                    <a:pt x="453" y="235"/>
                    <a:pt x="440" y="218"/>
                    <a:pt x="432" y="207"/>
                  </a:cubicBezTo>
                  <a:cubicBezTo>
                    <a:pt x="430" y="197"/>
                    <a:pt x="423" y="188"/>
                    <a:pt x="417" y="180"/>
                  </a:cubicBezTo>
                  <a:cubicBezTo>
                    <a:pt x="415" y="170"/>
                    <a:pt x="408" y="161"/>
                    <a:pt x="402" y="153"/>
                  </a:cubicBezTo>
                  <a:cubicBezTo>
                    <a:pt x="400" y="142"/>
                    <a:pt x="380" y="112"/>
                    <a:pt x="371" y="105"/>
                  </a:cubicBezTo>
                  <a:cubicBezTo>
                    <a:pt x="365" y="95"/>
                    <a:pt x="354" y="82"/>
                    <a:pt x="345" y="75"/>
                  </a:cubicBezTo>
                  <a:cubicBezTo>
                    <a:pt x="344" y="68"/>
                    <a:pt x="332" y="56"/>
                    <a:pt x="326" y="51"/>
                  </a:cubicBezTo>
                  <a:cubicBezTo>
                    <a:pt x="321" y="43"/>
                    <a:pt x="314" y="35"/>
                    <a:pt x="306" y="30"/>
                  </a:cubicBezTo>
                  <a:cubicBezTo>
                    <a:pt x="303" y="24"/>
                    <a:pt x="300" y="21"/>
                    <a:pt x="294" y="18"/>
                  </a:cubicBezTo>
                  <a:cubicBezTo>
                    <a:pt x="293" y="11"/>
                    <a:pt x="278" y="5"/>
                    <a:pt x="270" y="3"/>
                  </a:cubicBezTo>
                  <a:cubicBezTo>
                    <a:pt x="265" y="1"/>
                    <a:pt x="267" y="1"/>
                    <a:pt x="263" y="0"/>
                  </a:cubicBezTo>
                  <a:close/>
                </a:path>
              </a:pathLst>
            </a:custGeom>
            <a:solidFill>
              <a:srgbClr val="C5A79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Arc 9"/>
            <p:cNvSpPr>
              <a:spLocks/>
            </p:cNvSpPr>
            <p:nvPr/>
          </p:nvSpPr>
          <p:spPr bwMode="auto">
            <a:xfrm>
              <a:off x="3213100" y="3302000"/>
              <a:ext cx="2439988" cy="1268413"/>
            </a:xfrm>
            <a:custGeom>
              <a:avLst/>
              <a:gdLst>
                <a:gd name="T0" fmla="*/ 0 w 41731"/>
                <a:gd name="T1" fmla="*/ 2147483646 h 21600"/>
                <a:gd name="T2" fmla="*/ 2147483646 w 41731"/>
                <a:gd name="T3" fmla="*/ 2147483646 h 21600"/>
                <a:gd name="T4" fmla="*/ 2147483646 w 41731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31" h="21600" fill="none" extrusionOk="0">
                  <a:moveTo>
                    <a:pt x="-1" y="15977"/>
                  </a:moveTo>
                  <a:cubicBezTo>
                    <a:pt x="2540" y="6550"/>
                    <a:pt x="11090" y="-1"/>
                    <a:pt x="20855" y="0"/>
                  </a:cubicBezTo>
                  <a:cubicBezTo>
                    <a:pt x="30648" y="0"/>
                    <a:pt x="39216" y="6589"/>
                    <a:pt x="41731" y="16054"/>
                  </a:cubicBezTo>
                </a:path>
                <a:path w="41731" h="21600" stroke="0" extrusionOk="0">
                  <a:moveTo>
                    <a:pt x="-1" y="15977"/>
                  </a:moveTo>
                  <a:cubicBezTo>
                    <a:pt x="2540" y="6550"/>
                    <a:pt x="11090" y="-1"/>
                    <a:pt x="20855" y="0"/>
                  </a:cubicBezTo>
                  <a:cubicBezTo>
                    <a:pt x="30648" y="0"/>
                    <a:pt x="39216" y="6589"/>
                    <a:pt x="41731" y="16054"/>
                  </a:cubicBezTo>
                  <a:lnTo>
                    <a:pt x="20855" y="21600"/>
                  </a:lnTo>
                  <a:lnTo>
                    <a:pt x="-1" y="1597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2" name="Arc 10"/>
            <p:cNvSpPr>
              <a:spLocks/>
            </p:cNvSpPr>
            <p:nvPr/>
          </p:nvSpPr>
          <p:spPr bwMode="auto">
            <a:xfrm>
              <a:off x="3206750" y="2097088"/>
              <a:ext cx="1654175" cy="2203450"/>
            </a:xfrm>
            <a:custGeom>
              <a:avLst/>
              <a:gdLst>
                <a:gd name="T0" fmla="*/ 2147483646 w 28384"/>
                <a:gd name="T1" fmla="*/ 0 h 37886"/>
                <a:gd name="T2" fmla="*/ 0 w 28384"/>
                <a:gd name="T3" fmla="*/ 2147483646 h 37886"/>
                <a:gd name="T4" fmla="*/ 2147483646 w 28384"/>
                <a:gd name="T5" fmla="*/ 2147483646 h 378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84" h="37886" fill="none" extrusionOk="0">
                  <a:moveTo>
                    <a:pt x="20972" y="-1"/>
                  </a:moveTo>
                  <a:cubicBezTo>
                    <a:pt x="25681" y="4101"/>
                    <a:pt x="28384" y="10041"/>
                    <a:pt x="28384" y="16286"/>
                  </a:cubicBezTo>
                  <a:cubicBezTo>
                    <a:pt x="28384" y="28215"/>
                    <a:pt x="18713" y="37886"/>
                    <a:pt x="6784" y="37886"/>
                  </a:cubicBezTo>
                  <a:cubicBezTo>
                    <a:pt x="4478" y="37886"/>
                    <a:pt x="2188" y="37517"/>
                    <a:pt x="-1" y="36793"/>
                  </a:cubicBezTo>
                </a:path>
                <a:path w="28384" h="37886" stroke="0" extrusionOk="0">
                  <a:moveTo>
                    <a:pt x="20972" y="-1"/>
                  </a:moveTo>
                  <a:cubicBezTo>
                    <a:pt x="25681" y="4101"/>
                    <a:pt x="28384" y="10041"/>
                    <a:pt x="28384" y="16286"/>
                  </a:cubicBezTo>
                  <a:cubicBezTo>
                    <a:pt x="28384" y="28215"/>
                    <a:pt x="18713" y="37886"/>
                    <a:pt x="6784" y="37886"/>
                  </a:cubicBezTo>
                  <a:cubicBezTo>
                    <a:pt x="4478" y="37886"/>
                    <a:pt x="2188" y="37517"/>
                    <a:pt x="-1" y="36793"/>
                  </a:cubicBezTo>
                  <a:lnTo>
                    <a:pt x="6784" y="16286"/>
                  </a:lnTo>
                  <a:lnTo>
                    <a:pt x="20972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3" name="Arc 11"/>
            <p:cNvSpPr>
              <a:spLocks/>
            </p:cNvSpPr>
            <p:nvPr/>
          </p:nvSpPr>
          <p:spPr bwMode="auto">
            <a:xfrm>
              <a:off x="4024313" y="2092325"/>
              <a:ext cx="1639887" cy="2203450"/>
            </a:xfrm>
            <a:custGeom>
              <a:avLst/>
              <a:gdLst>
                <a:gd name="T0" fmla="*/ 2147483646 w 28132"/>
                <a:gd name="T1" fmla="*/ 2147483646 h 37876"/>
                <a:gd name="T2" fmla="*/ 2147483646 w 28132"/>
                <a:gd name="T3" fmla="*/ 0 h 37876"/>
                <a:gd name="T4" fmla="*/ 2147483646 w 28132"/>
                <a:gd name="T5" fmla="*/ 2147483646 h 378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132" h="37876" fill="none" extrusionOk="0">
                  <a:moveTo>
                    <a:pt x="28131" y="36864"/>
                  </a:moveTo>
                  <a:cubicBezTo>
                    <a:pt x="26019" y="37534"/>
                    <a:pt x="23816" y="37875"/>
                    <a:pt x="21600" y="37876"/>
                  </a:cubicBezTo>
                  <a:cubicBezTo>
                    <a:pt x="9670" y="37876"/>
                    <a:pt x="0" y="28205"/>
                    <a:pt x="0" y="16276"/>
                  </a:cubicBezTo>
                  <a:cubicBezTo>
                    <a:pt x="-1" y="10036"/>
                    <a:pt x="2698" y="4101"/>
                    <a:pt x="7399" y="-1"/>
                  </a:cubicBezTo>
                </a:path>
                <a:path w="28132" h="37876" stroke="0" extrusionOk="0">
                  <a:moveTo>
                    <a:pt x="28131" y="36864"/>
                  </a:moveTo>
                  <a:cubicBezTo>
                    <a:pt x="26019" y="37534"/>
                    <a:pt x="23816" y="37875"/>
                    <a:pt x="21600" y="37876"/>
                  </a:cubicBezTo>
                  <a:cubicBezTo>
                    <a:pt x="9670" y="37876"/>
                    <a:pt x="0" y="28205"/>
                    <a:pt x="0" y="16276"/>
                  </a:cubicBezTo>
                  <a:cubicBezTo>
                    <a:pt x="-1" y="10036"/>
                    <a:pt x="2698" y="4101"/>
                    <a:pt x="7399" y="-1"/>
                  </a:cubicBezTo>
                  <a:lnTo>
                    <a:pt x="21600" y="16276"/>
                  </a:lnTo>
                  <a:lnTo>
                    <a:pt x="28131" y="368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894" name="Group 12"/>
            <p:cNvGrpSpPr>
              <a:grpSpLocks/>
            </p:cNvGrpSpPr>
            <p:nvPr/>
          </p:nvGrpSpPr>
          <p:grpSpPr bwMode="auto">
            <a:xfrm>
              <a:off x="2741613" y="2665415"/>
              <a:ext cx="3527426" cy="646113"/>
              <a:chOff x="1693" y="1311"/>
              <a:chExt cx="2222" cy="407"/>
            </a:xfrm>
          </p:grpSpPr>
          <p:sp>
            <p:nvSpPr>
              <p:cNvPr id="79896" name="Text Box 13"/>
              <p:cNvSpPr txBox="1">
                <a:spLocks noChangeArrowheads="1"/>
              </p:cNvSpPr>
              <p:nvPr/>
            </p:nvSpPr>
            <p:spPr bwMode="auto">
              <a:xfrm>
                <a:off x="1693" y="1398"/>
                <a:ext cx="5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800" b="1">
                    <a:solidFill>
                      <a:srgbClr val="0000CC"/>
                    </a:solidFill>
                    <a:latin typeface="Candara" panose="020E0502030303020204" pitchFamily="34" charset="0"/>
                  </a:rPr>
                  <a:t>Tubular</a:t>
                </a:r>
              </a:p>
            </p:txBody>
          </p:sp>
          <p:sp>
            <p:nvSpPr>
              <p:cNvPr id="79897" name="Text Box 14"/>
              <p:cNvSpPr txBox="1">
                <a:spLocks noChangeArrowheads="1"/>
              </p:cNvSpPr>
              <p:nvPr/>
            </p:nvSpPr>
            <p:spPr bwMode="auto">
              <a:xfrm>
                <a:off x="3152" y="1311"/>
                <a:ext cx="76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800" b="1">
                    <a:solidFill>
                      <a:srgbClr val="0000CC"/>
                    </a:solidFill>
                    <a:latin typeface="Candara" panose="020E0502030303020204" pitchFamily="34" charset="0"/>
                  </a:rPr>
                  <a:t>Tubular-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800" b="1">
                    <a:solidFill>
                      <a:srgbClr val="0000CC"/>
                    </a:solidFill>
                    <a:latin typeface="Candara" panose="020E0502030303020204" pitchFamily="34" charset="0"/>
                  </a:rPr>
                  <a:t>interstitial</a:t>
                </a:r>
              </a:p>
            </p:txBody>
          </p:sp>
        </p:grpSp>
        <p:sp>
          <p:nvSpPr>
            <p:cNvPr id="79895" name="Text Box 15"/>
            <p:cNvSpPr txBox="1">
              <a:spLocks noChangeArrowheads="1"/>
            </p:cNvSpPr>
            <p:nvPr/>
          </p:nvSpPr>
          <p:spPr bwMode="auto">
            <a:xfrm>
              <a:off x="3776559" y="4614863"/>
              <a:ext cx="13019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b="1">
                  <a:solidFill>
                    <a:srgbClr val="0000CC"/>
                  </a:solidFill>
                  <a:latin typeface="Candara" panose="020E0502030303020204" pitchFamily="34" charset="0"/>
                </a:rPr>
                <a:t>Glomerular</a:t>
              </a:r>
            </a:p>
          </p:txBody>
        </p:sp>
      </p:grpSp>
      <p:sp>
        <p:nvSpPr>
          <p:cNvPr id="79876" name="Rettangolo 2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Renal diseases in mitochondrial disorders</a:t>
            </a:r>
          </a:p>
        </p:txBody>
      </p:sp>
      <p:sp>
        <p:nvSpPr>
          <p:cNvPr id="79877" name="Rettangolo 26"/>
          <p:cNvSpPr>
            <a:spLocks noChangeArrowheads="1"/>
          </p:cNvSpPr>
          <p:nvPr/>
        </p:nvSpPr>
        <p:spPr bwMode="auto">
          <a:xfrm>
            <a:off x="3810000" y="-4032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</a:pPr>
            <a:endParaRPr lang="en-US" altLang="it-IT" sz="2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33" name="Gruppo 32"/>
          <p:cNvGrpSpPr>
            <a:grpSpLocks/>
          </p:cNvGrpSpPr>
          <p:nvPr/>
        </p:nvGrpSpPr>
        <p:grpSpPr bwMode="auto">
          <a:xfrm>
            <a:off x="1582738" y="1268413"/>
            <a:ext cx="4572000" cy="3035300"/>
            <a:chOff x="59417" y="1268452"/>
            <a:chExt cx="4572000" cy="3034576"/>
          </a:xfrm>
        </p:grpSpPr>
        <p:sp>
          <p:nvSpPr>
            <p:cNvPr id="79882" name="CasellaDiTesto 27"/>
            <p:cNvSpPr txBox="1">
              <a:spLocks noChangeArrowheads="1"/>
            </p:cNvSpPr>
            <p:nvPr/>
          </p:nvSpPr>
          <p:spPr bwMode="auto">
            <a:xfrm>
              <a:off x="59417" y="1268452"/>
              <a:ext cx="3582987" cy="178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5600" indent="-355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00B0F0"/>
                </a:buClr>
                <a:buFont typeface="Wingdings" panose="05000000000000000000" pitchFamily="2" charset="2"/>
                <a:buChar char="§"/>
              </a:pPr>
              <a:r>
                <a:rPr lang="en-US" altLang="it-IT" sz="1800" b="1">
                  <a:solidFill>
                    <a:srgbClr val="000000"/>
                  </a:solidFill>
                  <a:latin typeface="Candara" panose="020E0502030303020204" pitchFamily="34" charset="0"/>
                </a:rPr>
                <a:t>generally Fanconi syndrome</a:t>
              </a:r>
            </a:p>
            <a:p>
              <a:pPr eaLnBrk="1" hangingPunct="1">
                <a:spcBef>
                  <a:spcPts val="600"/>
                </a:spcBef>
                <a:buClr>
                  <a:srgbClr val="00B0F0"/>
                </a:buClr>
                <a:buFont typeface="Wingdings" panose="05000000000000000000" pitchFamily="2" charset="2"/>
                <a:buChar char="§"/>
              </a:pPr>
              <a:r>
                <a:rPr lang="en-US" altLang="it-IT" sz="1800" b="1">
                  <a:solidFill>
                    <a:srgbClr val="000000"/>
                  </a:solidFill>
                  <a:latin typeface="Candara" panose="020E0502030303020204" pitchFamily="34" charset="0"/>
                </a:rPr>
                <a:t>RTA</a:t>
              </a:r>
            </a:p>
            <a:p>
              <a:pPr eaLnBrk="1" hangingPunct="1">
                <a:spcBef>
                  <a:spcPts val="600"/>
                </a:spcBef>
                <a:buClr>
                  <a:srgbClr val="00B0F0"/>
                </a:buClr>
                <a:buFont typeface="Wingdings" panose="05000000000000000000" pitchFamily="2" charset="2"/>
                <a:buChar char="§"/>
              </a:pPr>
              <a:r>
                <a:rPr lang="en-US" altLang="it-IT" sz="1800" b="1">
                  <a:solidFill>
                    <a:srgbClr val="000000"/>
                  </a:solidFill>
                  <a:latin typeface="Candara" panose="020E0502030303020204" pitchFamily="34" charset="0"/>
                </a:rPr>
                <a:t>isolated hyperaminoaciduria</a:t>
              </a:r>
            </a:p>
            <a:p>
              <a:pPr eaLnBrk="1" hangingPunct="1">
                <a:spcBef>
                  <a:spcPts val="600"/>
                </a:spcBef>
                <a:buClr>
                  <a:srgbClr val="00B0F0"/>
                </a:buClr>
                <a:buFont typeface="Wingdings" panose="05000000000000000000" pitchFamily="2" charset="2"/>
                <a:buChar char="§"/>
              </a:pPr>
              <a:r>
                <a:rPr lang="en-US" altLang="it-IT" sz="1800" b="1">
                  <a:solidFill>
                    <a:srgbClr val="000000"/>
                  </a:solidFill>
                  <a:latin typeface="Candara" panose="020E0502030303020204" pitchFamily="34" charset="0"/>
                </a:rPr>
                <a:t>isolated hypomagnesemia</a:t>
              </a:r>
            </a:p>
            <a:p>
              <a:pPr eaLnBrk="1" hangingPunct="1">
                <a:spcBef>
                  <a:spcPts val="600"/>
                </a:spcBef>
                <a:buClr>
                  <a:srgbClr val="00B0F0"/>
                </a:buClr>
                <a:buFont typeface="Wingdings" panose="05000000000000000000" pitchFamily="2" charset="2"/>
                <a:buChar char="§"/>
              </a:pPr>
              <a:r>
                <a:rPr lang="en-US" altLang="it-IT" sz="1800" b="1">
                  <a:solidFill>
                    <a:srgbClr val="000000"/>
                  </a:solidFill>
                  <a:latin typeface="Candara" panose="020E0502030303020204" pitchFamily="34" charset="0"/>
                </a:rPr>
                <a:t>Barrter-like</a:t>
              </a:r>
            </a:p>
          </p:txBody>
        </p:sp>
        <p:sp>
          <p:nvSpPr>
            <p:cNvPr id="79883" name="Rettangolo 28"/>
            <p:cNvSpPr>
              <a:spLocks noChangeArrowheads="1"/>
            </p:cNvSpPr>
            <p:nvPr/>
          </p:nvSpPr>
          <p:spPr bwMode="auto">
            <a:xfrm>
              <a:off x="59417" y="3102699"/>
              <a:ext cx="4572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  <a:t>Zupanc 1991, Birch-Machin 1989, </a:t>
              </a:r>
              <a:b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</a:br>
              <a: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  <a:t>Minchon 1983,  Muller-Hocker 1983, </a:t>
              </a:r>
              <a:b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</a:br>
              <a: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  <a:t>Strausbie 1982,  Niaudet et al 1997, </a:t>
              </a:r>
              <a:b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</a:br>
              <a: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  <a:t>Goto 1990,  Zaffanello 2005, </a:t>
              </a:r>
              <a:b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</a:br>
              <a: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  <a:t>Eviatar 1990,  Gruskin 1973, </a:t>
              </a:r>
              <a:b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</a:br>
              <a: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  <a:t>Matsutani 1992, de Lonley 2001</a:t>
              </a:r>
            </a:p>
          </p:txBody>
        </p:sp>
      </p:grpSp>
      <p:grpSp>
        <p:nvGrpSpPr>
          <p:cNvPr id="32" name="Gruppo 31"/>
          <p:cNvGrpSpPr>
            <a:grpSpLocks/>
          </p:cNvGrpSpPr>
          <p:nvPr/>
        </p:nvGrpSpPr>
        <p:grpSpPr bwMode="auto">
          <a:xfrm>
            <a:off x="7505700" y="1951038"/>
            <a:ext cx="3024188" cy="830262"/>
            <a:chOff x="5560632" y="1747408"/>
            <a:chExt cx="3024653" cy="830997"/>
          </a:xfrm>
        </p:grpSpPr>
        <p:sp>
          <p:nvSpPr>
            <p:cNvPr id="79880" name="CasellaDiTesto 29"/>
            <p:cNvSpPr txBox="1">
              <a:spLocks noChangeArrowheads="1"/>
            </p:cNvSpPr>
            <p:nvPr/>
          </p:nvSpPr>
          <p:spPr bwMode="auto">
            <a:xfrm>
              <a:off x="5560632" y="1747408"/>
              <a:ext cx="3024653" cy="36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00B0F0"/>
                </a:buClr>
                <a:buFontTx/>
                <a:buNone/>
              </a:pPr>
              <a:r>
                <a:rPr lang="en-US" altLang="it-IT" sz="1800" b="1">
                  <a:solidFill>
                    <a:srgbClr val="000000"/>
                  </a:solidFill>
                  <a:latin typeface="Candara" panose="020E0502030303020204" pitchFamily="34" charset="0"/>
                </a:rPr>
                <a:t>only a few case reports</a:t>
              </a:r>
            </a:p>
          </p:txBody>
        </p:sp>
        <p:sp>
          <p:nvSpPr>
            <p:cNvPr id="79881" name="Rettangolo 30"/>
            <p:cNvSpPr>
              <a:spLocks noChangeArrowheads="1"/>
            </p:cNvSpPr>
            <p:nvPr/>
          </p:nvSpPr>
          <p:spPr bwMode="auto">
            <a:xfrm>
              <a:off x="5560633" y="2116740"/>
              <a:ext cx="30246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  <a:t>Egger 1981, Brum 1994, Lehenart 1995, </a:t>
              </a:r>
              <a:b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</a:br>
              <a:r>
                <a:rPr lang="en-US" altLang="it-IT" sz="1200">
                  <a:solidFill>
                    <a:srgbClr val="0000CC"/>
                  </a:solidFill>
                  <a:latin typeface="Candara" panose="020E0502030303020204" pitchFamily="34" charset="0"/>
                </a:rPr>
                <a:t>Donaldson 1985, Rötig 1995, Szabolcs 1994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ttangolo 2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Renal abnormalities in mitochondrial diseases</a:t>
            </a:r>
          </a:p>
        </p:txBody>
      </p:sp>
      <p:sp>
        <p:nvSpPr>
          <p:cNvPr id="80899" name="Rettangolo 26"/>
          <p:cNvSpPr>
            <a:spLocks noChangeArrowheads="1"/>
          </p:cNvSpPr>
          <p:nvPr/>
        </p:nvSpPr>
        <p:spPr bwMode="auto">
          <a:xfrm>
            <a:off x="3810000" y="-4032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</a:pPr>
            <a:endParaRPr lang="en-US" altLang="it-IT" sz="2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Rettangolo 31"/>
          <p:cNvSpPr>
            <a:spLocks noChangeArrowheads="1"/>
          </p:cNvSpPr>
          <p:nvPr/>
        </p:nvSpPr>
        <p:spPr bwMode="auto">
          <a:xfrm>
            <a:off x="9377363" y="6370638"/>
            <a:ext cx="2581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0000CC"/>
                </a:solidFill>
                <a:latin typeface="Calibri" panose="020F0502020204030204" pitchFamily="34" charset="0"/>
              </a:rPr>
              <a:t>Martin-Hernandez, Ped Nephrol 2005</a:t>
            </a:r>
          </a:p>
        </p:txBody>
      </p:sp>
      <p:pic>
        <p:nvPicPr>
          <p:cNvPr id="80901" name="Immagine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704975"/>
            <a:ext cx="9078912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ttangolo 6"/>
          <p:cNvSpPr>
            <a:spLocks noChangeArrowheads="1"/>
          </p:cNvSpPr>
          <p:nvPr/>
        </p:nvSpPr>
        <p:spPr bwMode="auto">
          <a:xfrm>
            <a:off x="5754688" y="4452938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FF0000"/>
                </a:solidFill>
                <a:latin typeface="Candara" panose="020E0502030303020204" pitchFamily="34" charset="0"/>
              </a:rPr>
              <a:t>20%</a:t>
            </a:r>
          </a:p>
        </p:txBody>
      </p:sp>
      <p:sp>
        <p:nvSpPr>
          <p:cNvPr id="80903" name="Rettangolo 7"/>
          <p:cNvSpPr>
            <a:spLocks noChangeArrowheads="1"/>
          </p:cNvSpPr>
          <p:nvPr/>
        </p:nvSpPr>
        <p:spPr bwMode="auto">
          <a:xfrm>
            <a:off x="7331075" y="4452938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FF0000"/>
                </a:solidFill>
                <a:latin typeface="Candara" panose="020E0502030303020204" pitchFamily="34" charset="0"/>
              </a:rPr>
              <a:t>30%</a:t>
            </a:r>
          </a:p>
        </p:txBody>
      </p:sp>
      <p:sp>
        <p:nvSpPr>
          <p:cNvPr id="80904" name="Rettangolo 8"/>
          <p:cNvSpPr>
            <a:spLocks noChangeArrowheads="1"/>
          </p:cNvSpPr>
          <p:nvPr/>
        </p:nvSpPr>
        <p:spPr bwMode="auto">
          <a:xfrm>
            <a:off x="9055100" y="4452938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FF0000"/>
                </a:solidFill>
                <a:latin typeface="Candara" panose="020E0502030303020204" pitchFamily="34" charset="0"/>
              </a:rPr>
              <a:t>50%</a:t>
            </a:r>
          </a:p>
        </p:txBody>
      </p:sp>
      <p:sp>
        <p:nvSpPr>
          <p:cNvPr id="80905" name="Rettangolo 6"/>
          <p:cNvSpPr>
            <a:spLocks noChangeArrowheads="1"/>
          </p:cNvSpPr>
          <p:nvPr/>
        </p:nvSpPr>
        <p:spPr bwMode="auto">
          <a:xfrm>
            <a:off x="4311650" y="4451350"/>
            <a:ext cx="62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FF0000"/>
                </a:solidFill>
                <a:latin typeface="Candara" panose="020E0502030303020204" pitchFamily="34" charset="0"/>
              </a:rPr>
              <a:t>100%</a:t>
            </a:r>
          </a:p>
        </p:txBody>
      </p:sp>
      <p:sp>
        <p:nvSpPr>
          <p:cNvPr id="80906" name="Rettangolo 6"/>
          <p:cNvSpPr>
            <a:spLocks noChangeArrowheads="1"/>
          </p:cNvSpPr>
          <p:nvPr/>
        </p:nvSpPr>
        <p:spPr bwMode="auto">
          <a:xfrm>
            <a:off x="1628775" y="4451350"/>
            <a:ext cx="67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FF0000"/>
                </a:solidFill>
                <a:latin typeface="Candara" panose="020E0502030303020204" pitchFamily="34" charset="0"/>
              </a:rPr>
              <a:t>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10131425" y="2244725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3675" indent="-193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</a:pPr>
            <a:endParaRPr lang="en-US" altLang="it-IT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Rectangle 6"/>
          <p:cNvSpPr>
            <a:spLocks noChangeArrowheads="1"/>
          </p:cNvSpPr>
          <p:nvPr/>
        </p:nvSpPr>
        <p:spPr bwMode="auto">
          <a:xfrm>
            <a:off x="6096000" y="6245225"/>
            <a:ext cx="584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</a:rPr>
              <a:t>Brun 1994, R</a:t>
            </a:r>
            <a: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ötig 1994, Lowik 2005, Scaglia 2004, Guery 2003, Moulonguet Doleris 2000, </a:t>
            </a:r>
            <a:b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Hotta 2001, Diomedi-Camassei 2007, Quinzii 2006, personal observations</a:t>
            </a:r>
            <a: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1924" name="Rettangolo 6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Mitochondrial glomerular diseases</a:t>
            </a:r>
          </a:p>
        </p:txBody>
      </p:sp>
      <p:sp>
        <p:nvSpPr>
          <p:cNvPr id="81925" name="CasellaDiTesto 7"/>
          <p:cNvSpPr txBox="1">
            <a:spLocks noChangeArrowheads="1"/>
          </p:cNvSpPr>
          <p:nvPr/>
        </p:nvSpPr>
        <p:spPr bwMode="auto">
          <a:xfrm>
            <a:off x="2427288" y="2330450"/>
            <a:ext cx="69199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it-IT" sz="2000" b="1">
                <a:solidFill>
                  <a:srgbClr val="333300"/>
                </a:solidFill>
                <a:latin typeface="Candara" panose="020E0502030303020204" pitchFamily="34" charset="0"/>
              </a:rPr>
              <a:t>Mostly FSGS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it-IT" sz="2000" b="1">
                <a:solidFill>
                  <a:srgbClr val="333300"/>
                </a:solidFill>
                <a:latin typeface="Candara" panose="020E0502030303020204" pitchFamily="34" charset="0"/>
              </a:rPr>
              <a:t>Generally associated with other symptoms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it-IT" sz="2000" b="1">
                <a:solidFill>
                  <a:srgbClr val="333300"/>
                </a:solidFill>
                <a:latin typeface="Candara" panose="020E0502030303020204" pitchFamily="34" charset="0"/>
              </a:rPr>
              <a:t>Two clearly defined genetic defects:</a:t>
            </a:r>
          </a:p>
          <a:p>
            <a:pPr lvl="1"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it-IT" sz="2000" b="1">
                <a:solidFill>
                  <a:srgbClr val="333300"/>
                </a:solidFill>
                <a:latin typeface="Candara" panose="020E0502030303020204" pitchFamily="34" charset="0"/>
              </a:rPr>
              <a:t>CoenzymeQ10 biosynthesis defects</a:t>
            </a:r>
          </a:p>
          <a:p>
            <a:pPr lvl="1"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it-IT" sz="2000" b="1">
                <a:solidFill>
                  <a:srgbClr val="333300"/>
                </a:solidFill>
                <a:latin typeface="Candara" panose="020E0502030303020204" pitchFamily="34" charset="0"/>
              </a:rPr>
              <a:t>tRNALeu 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5"/>
          <p:cNvSpPr txBox="1">
            <a:spLocks noChangeArrowheads="1"/>
          </p:cNvSpPr>
          <p:nvPr/>
        </p:nvSpPr>
        <p:spPr bwMode="auto">
          <a:xfrm>
            <a:off x="10131425" y="2244725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3675" indent="-193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</a:pPr>
            <a:endParaRPr lang="en-US" altLang="it-IT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Rectangle 6"/>
          <p:cNvSpPr>
            <a:spLocks noChangeArrowheads="1"/>
          </p:cNvSpPr>
          <p:nvPr/>
        </p:nvSpPr>
        <p:spPr bwMode="auto">
          <a:xfrm>
            <a:off x="6884988" y="6403975"/>
            <a:ext cx="5068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</a:rPr>
              <a:t>Lowik 2005, Scaglia 2004, Guery 2003, Moulonguet Doleris 2000, Hotta 2001</a:t>
            </a:r>
          </a:p>
        </p:txBody>
      </p:sp>
      <p:sp>
        <p:nvSpPr>
          <p:cNvPr id="82948" name="Rettangolo 6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A3243G tRNA</a:t>
            </a:r>
            <a:r>
              <a:rPr lang="en-US" altLang="it-IT" sz="2400" b="1" baseline="30000">
                <a:solidFill>
                  <a:srgbClr val="FFFFFF"/>
                </a:solidFill>
                <a:latin typeface="Candara" panose="020E0502030303020204" pitchFamily="34" charset="0"/>
              </a:rPr>
              <a:t>Leu</a:t>
            </a: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 mutation</a:t>
            </a:r>
          </a:p>
        </p:txBody>
      </p:sp>
      <p:sp>
        <p:nvSpPr>
          <p:cNvPr id="82949" name="CasellaDiTesto 7"/>
          <p:cNvSpPr txBox="1">
            <a:spLocks noChangeArrowheads="1"/>
          </p:cNvSpPr>
          <p:nvPr/>
        </p:nvSpPr>
        <p:spPr bwMode="auto">
          <a:xfrm>
            <a:off x="1122363" y="1098550"/>
            <a:ext cx="108680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MELAS </a:t>
            </a: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(Mitochondrial Encephalomyopathy, Lactic Acidosis, and Stroke-like episodes)</a:t>
            </a:r>
          </a:p>
          <a:p>
            <a:pPr eaLnBrk="1" hangingPunct="1">
              <a:lnSpc>
                <a:spcPts val="3400"/>
              </a:lnSpc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MIDD </a:t>
            </a: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(Maternally Inherited Diabetes and Deafness)</a:t>
            </a:r>
          </a:p>
        </p:txBody>
      </p:sp>
      <p:sp>
        <p:nvSpPr>
          <p:cNvPr id="2" name="Rettangolo 1"/>
          <p:cNvSpPr/>
          <p:nvPr/>
        </p:nvSpPr>
        <p:spPr>
          <a:xfrm>
            <a:off x="1125538" y="2066925"/>
            <a:ext cx="10809287" cy="4283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indent="-357188" eaLnBrk="1" hangingPunct="1">
              <a:lnSpc>
                <a:spcPts val="3400"/>
              </a:lnSpc>
              <a:spcBef>
                <a:spcPts val="3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rgbClr val="0000CC"/>
                </a:solidFill>
                <a:latin typeface="Candara" panose="020E0502030303020204" pitchFamily="34" charset="0"/>
              </a:rPr>
              <a:t>Patients with a renal phenotype</a:t>
            </a:r>
          </a:p>
          <a:p>
            <a:pPr marL="714375" lvl="1" indent="-268288">
              <a:lnSpc>
                <a:spcPts val="34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latin typeface="Candara" panose="020E0502030303020204" pitchFamily="34" charset="0"/>
              </a:rPr>
              <a:t>Generally FSGS, but also cases of TIN and cystic kidney disease</a:t>
            </a:r>
          </a:p>
          <a:p>
            <a:pPr marL="714375" lvl="1" indent="-268288">
              <a:lnSpc>
                <a:spcPts val="34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latin typeface="Candara" panose="020E0502030303020204" pitchFamily="34" charset="0"/>
              </a:rPr>
              <a:t>Other symptoms:</a:t>
            </a:r>
          </a:p>
          <a:p>
            <a:pPr marL="1171575" lvl="2" indent="-268288">
              <a:lnSpc>
                <a:spcPts val="34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latin typeface="Candara" panose="020E0502030303020204" pitchFamily="34" charset="0"/>
              </a:rPr>
              <a:t>hearing loss: 80-90% (not always severe)</a:t>
            </a:r>
          </a:p>
          <a:p>
            <a:pPr marL="1171575" lvl="2" indent="-268288">
              <a:lnSpc>
                <a:spcPts val="34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latin typeface="Candara" panose="020E0502030303020204" pitchFamily="34" charset="0"/>
              </a:rPr>
              <a:t>diabetes mellitus: 20-30%</a:t>
            </a:r>
          </a:p>
          <a:p>
            <a:pPr marL="1171575" lvl="2" indent="-268288">
              <a:lnSpc>
                <a:spcPts val="34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latin typeface="Candara" panose="020E0502030303020204" pitchFamily="34" charset="0"/>
              </a:rPr>
              <a:t>neuromuscular: 10-20%</a:t>
            </a:r>
          </a:p>
          <a:p>
            <a:pPr marL="1171575" lvl="2" indent="-268288">
              <a:lnSpc>
                <a:spcPts val="34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latin typeface="Candara" panose="020E0502030303020204" pitchFamily="34" charset="0"/>
              </a:rPr>
              <a:t>cardiomyopathy, retinopathy</a:t>
            </a:r>
          </a:p>
          <a:p>
            <a:pPr marL="714375" lvl="1" indent="-268288">
              <a:lnSpc>
                <a:spcPts val="34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latin typeface="Candara" panose="020E0502030303020204" pitchFamily="34" charset="0"/>
              </a:rPr>
              <a:t>Age of diagnosis 10-30 years</a:t>
            </a:r>
          </a:p>
          <a:p>
            <a:pPr marL="714375" lvl="1" indent="-268288">
              <a:lnSpc>
                <a:spcPts val="34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latin typeface="Candara" panose="020E0502030303020204" pitchFamily="34" charset="0"/>
              </a:rPr>
              <a:t>Progression to CRF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5"/>
          <p:cNvSpPr txBox="1">
            <a:spLocks noChangeArrowheads="1"/>
          </p:cNvSpPr>
          <p:nvPr/>
        </p:nvSpPr>
        <p:spPr bwMode="auto">
          <a:xfrm>
            <a:off x="10131425" y="2820988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3675" indent="-193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</a:pPr>
            <a:endParaRPr lang="en-US" altLang="it-IT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ttangolo 6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A3243G tRNA</a:t>
            </a:r>
            <a:r>
              <a:rPr lang="en-US" altLang="it-IT" sz="2400" b="1" baseline="30000">
                <a:solidFill>
                  <a:srgbClr val="FFFFFF"/>
                </a:solidFill>
                <a:latin typeface="Candara" panose="020E0502030303020204" pitchFamily="34" charset="0"/>
              </a:rPr>
              <a:t>Leu</a:t>
            </a: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 mutation</a:t>
            </a:r>
          </a:p>
        </p:txBody>
      </p:sp>
      <p:pic>
        <p:nvPicPr>
          <p:cNvPr id="8602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054225"/>
            <a:ext cx="107251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ttangolo 2"/>
          <p:cNvSpPr>
            <a:spLocks noChangeArrowheads="1"/>
          </p:cNvSpPr>
          <p:nvPr/>
        </p:nvSpPr>
        <p:spPr bwMode="auto">
          <a:xfrm>
            <a:off x="10018713" y="6378575"/>
            <a:ext cx="1957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</a:rPr>
              <a:t>Guery et al, Kidney Int 2003</a:t>
            </a:r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1625" y="4737100"/>
            <a:ext cx="11615738" cy="241300"/>
          </a:xfrm>
          <a:prstGeom prst="rect">
            <a:avLst/>
          </a:prstGeom>
          <a:noFill/>
          <a:ln>
            <a:solidFill>
              <a:srgbClr val="000099"/>
            </a:solidFill>
          </a:ln>
          <a:effectLst>
            <a:outerShdw blurRad="50800" dist="127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86023" name="CasellaDiTesto 3"/>
          <p:cNvSpPr txBox="1">
            <a:spLocks noChangeArrowheads="1"/>
          </p:cNvSpPr>
          <p:nvPr/>
        </p:nvSpPr>
        <p:spPr bwMode="auto">
          <a:xfrm>
            <a:off x="2735263" y="1109663"/>
            <a:ext cx="6748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andara" panose="020E0502030303020204" pitchFamily="34" charset="0"/>
              </a:rPr>
              <a:t>Deafness &gt; Proteinuria  &gt; Diabetes Mellitus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5"/>
          <p:cNvSpPr txBox="1">
            <a:spLocks noChangeArrowheads="1"/>
          </p:cNvSpPr>
          <p:nvPr/>
        </p:nvSpPr>
        <p:spPr bwMode="auto">
          <a:xfrm>
            <a:off x="10131425" y="2244725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3675" indent="-193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</a:pPr>
            <a:endParaRPr lang="en-US" altLang="it-IT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ttangolo 6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Some cases are misdiagnosed as having Alport syndrome!</a:t>
            </a:r>
          </a:p>
        </p:txBody>
      </p:sp>
      <p:sp>
        <p:nvSpPr>
          <p:cNvPr id="83973" name="CasellaDiTesto 7"/>
          <p:cNvSpPr txBox="1">
            <a:spLocks noChangeArrowheads="1"/>
          </p:cNvSpPr>
          <p:nvPr/>
        </p:nvSpPr>
        <p:spPr bwMode="auto">
          <a:xfrm>
            <a:off x="1441450" y="1333500"/>
            <a:ext cx="898525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4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Proteinuria and deafness</a:t>
            </a:r>
            <a:endParaRPr lang="en-US" altLang="it-IT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lvl="1" ea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err="1" smtClean="0">
                <a:solidFill>
                  <a:srgbClr val="333300"/>
                </a:solidFill>
                <a:latin typeface="Candara" panose="020E0502030303020204" pitchFamily="34" charset="0"/>
              </a:rPr>
              <a:t>Alport</a:t>
            </a:r>
            <a:r>
              <a:rPr lang="en-US" altLang="it-IT" sz="2000" b="1" dirty="0" smtClean="0">
                <a:solidFill>
                  <a:srgbClr val="333300"/>
                </a:solidFill>
                <a:latin typeface="Candara" panose="020E0502030303020204" pitchFamily="34" charset="0"/>
              </a:rPr>
              <a:t> </a:t>
            </a:r>
            <a:r>
              <a:rPr lang="en-US" altLang="it-IT" sz="2000" b="1" dirty="0">
                <a:solidFill>
                  <a:srgbClr val="333300"/>
                </a:solidFill>
                <a:latin typeface="Candara" panose="020E0502030303020204" pitchFamily="34" charset="0"/>
              </a:rPr>
              <a:t>syndrome</a:t>
            </a:r>
          </a:p>
          <a:p>
            <a:pPr lvl="1" ea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rgbClr val="333300"/>
                </a:solidFill>
                <a:latin typeface="Candara" panose="020E0502030303020204" pitchFamily="34" charset="0"/>
              </a:rPr>
              <a:t>A3243G </a:t>
            </a:r>
            <a:r>
              <a:rPr lang="en-US" altLang="it-IT" sz="2000" b="1" dirty="0" err="1" smtClean="0">
                <a:solidFill>
                  <a:srgbClr val="333300"/>
                </a:solidFill>
                <a:latin typeface="Candara" panose="020E0502030303020204" pitchFamily="34" charset="0"/>
              </a:rPr>
              <a:t>tRNA</a:t>
            </a:r>
            <a:r>
              <a:rPr lang="en-US" altLang="it-IT" sz="2000" b="1" baseline="30000" dirty="0" err="1" smtClean="0">
                <a:solidFill>
                  <a:srgbClr val="333300"/>
                </a:solidFill>
                <a:latin typeface="Candara" panose="020E0502030303020204" pitchFamily="34" charset="0"/>
              </a:rPr>
              <a:t>Leu</a:t>
            </a:r>
            <a:endParaRPr lang="en-US" altLang="it-IT" sz="2000" b="1" baseline="30000" dirty="0">
              <a:solidFill>
                <a:srgbClr val="333300"/>
              </a:solidFill>
              <a:latin typeface="Candara" panose="020E0502030303020204" pitchFamily="34" charset="0"/>
            </a:endParaRPr>
          </a:p>
          <a:p>
            <a:pPr lvl="1" ea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rgbClr val="333300"/>
                </a:solidFill>
                <a:latin typeface="Candara" panose="020E0502030303020204" pitchFamily="34" charset="0"/>
              </a:rPr>
              <a:t>COQ6</a:t>
            </a:r>
          </a:p>
          <a:p>
            <a:pPr lvl="1" ea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rgbClr val="333300"/>
                </a:solidFill>
                <a:latin typeface="Candara" panose="020E0502030303020204" pitchFamily="34" charset="0"/>
              </a:rPr>
              <a:t>MYH9</a:t>
            </a:r>
          </a:p>
          <a:p>
            <a:pPr lvl="1" ea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rgbClr val="333300"/>
                </a:solidFill>
                <a:latin typeface="Candara" panose="020E0502030303020204" pitchFamily="34" charset="0"/>
              </a:rPr>
              <a:t>ARHGDIA</a:t>
            </a:r>
          </a:p>
          <a:p>
            <a:pPr lvl="1" ea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rgbClr val="333300"/>
                </a:solidFill>
                <a:latin typeface="Candara" panose="020E0502030303020204" pitchFamily="34" charset="0"/>
              </a:rPr>
              <a:t>INF2 </a:t>
            </a:r>
            <a:r>
              <a:rPr lang="en-US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/>
            </a:r>
            <a:br>
              <a:rPr lang="en-US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</a:br>
            <a:endParaRPr lang="en-US" altLang="it-IT" sz="2000" b="1" dirty="0">
              <a:solidFill>
                <a:srgbClr val="0000CC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4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Systematic </a:t>
            </a:r>
            <a:r>
              <a:rPr lang="en-US" altLang="it-IT" sz="2400" b="1" dirty="0" err="1">
                <a:solidFill>
                  <a:srgbClr val="0000CC"/>
                </a:solidFill>
                <a:latin typeface="Candara" panose="020E0502030303020204" pitchFamily="34" charset="0"/>
              </a:rPr>
              <a:t>mtDNA</a:t>
            </a:r>
            <a:r>
              <a:rPr lang="en-US" altLang="it-IT" sz="2400" b="1" dirty="0">
                <a:solidFill>
                  <a:srgbClr val="0000CC"/>
                </a:solidFill>
                <a:latin typeface="Candara" panose="020E0502030303020204" pitchFamily="34" charset="0"/>
              </a:rPr>
              <a:t> screening </a:t>
            </a:r>
            <a:r>
              <a:rPr lang="en-US" altLang="it-IT" sz="24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of </a:t>
            </a:r>
            <a:r>
              <a:rPr lang="en-US" altLang="it-IT" sz="2400" b="1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Alport</a:t>
            </a:r>
            <a:r>
              <a:rPr lang="en-US" altLang="it-IT" sz="24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 syndrome cohorts:</a:t>
            </a:r>
          </a:p>
          <a:p>
            <a:pPr lvl="1" ea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1/63 misdiagnosis </a:t>
            </a:r>
            <a:r>
              <a:rPr lang="en-US" alt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(Jansen et al, JASN 1997)</a:t>
            </a:r>
          </a:p>
          <a:p>
            <a:pPr lvl="1" eaLnBrk="1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1/23 misdiagnosis </a:t>
            </a:r>
            <a:r>
              <a:rPr lang="en-US" alt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(Cheong et al, </a:t>
            </a:r>
            <a:r>
              <a:rPr lang="en-US" altLang="it-I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Pediatr</a:t>
            </a:r>
            <a:r>
              <a:rPr lang="en-US" alt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altLang="it-I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Nephrol</a:t>
            </a:r>
            <a:r>
              <a:rPr lang="en-US" alt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1999)</a:t>
            </a:r>
            <a:endParaRPr lang="en-US" altLang="it-IT" sz="1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asellaDiTesto 7"/>
          <p:cNvSpPr txBox="1">
            <a:spLocks noChangeArrowheads="1"/>
          </p:cNvSpPr>
          <p:nvPr/>
        </p:nvSpPr>
        <p:spPr bwMode="auto">
          <a:xfrm>
            <a:off x="225425" y="4365625"/>
            <a:ext cx="80629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Discovered in 1957 by Fred Crane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Available in food, but most originates from </a:t>
            </a:r>
            <a:r>
              <a:rPr lang="en-US" altLang="it-IT" sz="2000" b="1" i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de novo</a:t>
            </a: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 synthesis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Electron transporter in the mitochondrial respiratory chain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Anti-oxidant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Other functions…</a:t>
            </a:r>
          </a:p>
        </p:txBody>
      </p:sp>
      <p:pic>
        <p:nvPicPr>
          <p:cNvPr id="87043" name="Picture 8" descr="http://lpi.oregonstate.edu/infocenter/othernuts/coq10/CoQ-structure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768725"/>
            <a:ext cx="41179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5313363"/>
            <a:ext cx="868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ttangolo 13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Coenzyme Q10 (ubiquinone)</a:t>
            </a:r>
          </a:p>
        </p:txBody>
      </p:sp>
      <p:pic>
        <p:nvPicPr>
          <p:cNvPr id="87046" name="Picture 2" descr="Image result for fred crane coq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5" y="915988"/>
            <a:ext cx="15938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CasellaDiTesto 1"/>
          <p:cNvSpPr txBox="1">
            <a:spLocks noChangeArrowheads="1"/>
          </p:cNvSpPr>
          <p:nvPr/>
        </p:nvSpPr>
        <p:spPr bwMode="auto">
          <a:xfrm>
            <a:off x="1139825" y="1014413"/>
            <a:ext cx="6037263" cy="1016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b="1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Isolation</a:t>
            </a:r>
            <a:r>
              <a:rPr lang="it-IT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 of a </a:t>
            </a:r>
            <a:r>
              <a:rPr lang="it-IT" altLang="it-IT" sz="2000" b="1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quinone</a:t>
            </a:r>
            <a:r>
              <a:rPr lang="it-IT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 from </a:t>
            </a:r>
            <a:r>
              <a:rPr lang="it-IT" altLang="it-IT" sz="2000" b="1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beef</a:t>
            </a:r>
            <a:r>
              <a:rPr lang="it-IT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heart</a:t>
            </a:r>
            <a:r>
              <a:rPr lang="it-IT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mitochondria</a:t>
            </a:r>
            <a:r>
              <a:rPr lang="it-IT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FL </a:t>
            </a:r>
            <a:r>
              <a:rPr lang="it-IT" altLang="it-IT" sz="2000" b="1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Crane</a:t>
            </a:r>
            <a:r>
              <a:rPr lang="it-IT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, Y </a:t>
            </a:r>
            <a:r>
              <a:rPr lang="it-IT" altLang="it-IT" sz="2000" b="1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Hatefi</a:t>
            </a:r>
            <a:r>
              <a:rPr lang="it-IT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, RL Lester, C </a:t>
            </a:r>
            <a:r>
              <a:rPr lang="it-IT" altLang="it-IT" sz="2000" b="1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Widmer</a:t>
            </a:r>
            <a:r>
              <a:rPr lang="it-IT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.</a:t>
            </a:r>
            <a:br>
              <a:rPr lang="it-IT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</a:br>
            <a:r>
              <a:rPr lang="it-IT" altLang="it-IT" sz="2000" b="1" i="1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Biochim</a:t>
            </a:r>
            <a:r>
              <a:rPr lang="it-IT" altLang="it-IT" sz="2000" b="1" i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 </a:t>
            </a:r>
            <a:r>
              <a:rPr lang="it-IT" altLang="it-IT" sz="2000" b="1" i="1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Biophys</a:t>
            </a:r>
            <a:r>
              <a:rPr lang="it-IT" altLang="it-IT" sz="2000" b="1" i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 Acta</a:t>
            </a:r>
            <a:r>
              <a:rPr lang="it-IT" altLang="it-IT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 25: 220-221 (1957).</a:t>
            </a:r>
          </a:p>
        </p:txBody>
      </p:sp>
      <p:sp>
        <p:nvSpPr>
          <p:cNvPr id="87048" name="CasellaDiTesto 2"/>
          <p:cNvSpPr txBox="1">
            <a:spLocks noChangeArrowheads="1"/>
          </p:cNvSpPr>
          <p:nvPr/>
        </p:nvSpPr>
        <p:spPr bwMode="auto">
          <a:xfrm>
            <a:off x="8651875" y="2962275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solidFill>
                  <a:srgbClr val="000000"/>
                </a:solidFill>
                <a:latin typeface="Candara" panose="020E0502030303020204" pitchFamily="34" charset="0"/>
              </a:rPr>
              <a:t>Fred L. Crane 1925-2016</a:t>
            </a:r>
          </a:p>
        </p:txBody>
      </p:sp>
      <p:grpSp>
        <p:nvGrpSpPr>
          <p:cNvPr id="87049" name="Gruppo 2"/>
          <p:cNvGrpSpPr>
            <a:grpSpLocks/>
          </p:cNvGrpSpPr>
          <p:nvPr/>
        </p:nvGrpSpPr>
        <p:grpSpPr bwMode="auto">
          <a:xfrm>
            <a:off x="1897063" y="2165350"/>
            <a:ext cx="4522787" cy="1963738"/>
            <a:chOff x="2329733" y="4659463"/>
            <a:chExt cx="4524290" cy="1963973"/>
          </a:xfrm>
        </p:grpSpPr>
        <p:sp>
          <p:nvSpPr>
            <p:cNvPr id="2" name="Rettangolo 1"/>
            <p:cNvSpPr/>
            <p:nvPr/>
          </p:nvSpPr>
          <p:spPr>
            <a:xfrm>
              <a:off x="2329733" y="4659463"/>
              <a:ext cx="4524290" cy="19639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7051" name="Picture 8" descr="http://www.springerimages.com/img/Images/Springer/JOU%3D00018/VOL%3D2010.67/ISU%3D5/ART%3D2009_212/MediaObjects/LARGE_18_2009_212_Fig1_HTM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180" y="4799285"/>
              <a:ext cx="4425967" cy="177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936625"/>
            <a:ext cx="75723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ttangolo 6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Coenzyme Q10 biosynthesis</a:t>
            </a:r>
          </a:p>
        </p:txBody>
      </p: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7343775" y="3787775"/>
            <a:ext cx="4448175" cy="595313"/>
            <a:chOff x="7343691" y="3787780"/>
            <a:chExt cx="4448260" cy="594699"/>
          </a:xfrm>
        </p:grpSpPr>
        <p:sp>
          <p:nvSpPr>
            <p:cNvPr id="89094" name="Rettangolo 2"/>
            <p:cNvSpPr>
              <a:spLocks noChangeArrowheads="1"/>
            </p:cNvSpPr>
            <p:nvPr/>
          </p:nvSpPr>
          <p:spPr bwMode="auto">
            <a:xfrm>
              <a:off x="9599614" y="3860801"/>
              <a:ext cx="2192337" cy="36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b="1">
                  <a:solidFill>
                    <a:srgbClr val="FF0000"/>
                  </a:solidFill>
                  <a:latin typeface="Candara" panose="020E0502030303020204" pitchFamily="34" charset="0"/>
                </a:rPr>
                <a:t>Regulatory enzymes</a:t>
              </a:r>
            </a:p>
          </p:txBody>
        </p:sp>
        <p:sp>
          <p:nvSpPr>
            <p:cNvPr id="3" name="Rettangolo 2"/>
            <p:cNvSpPr/>
            <p:nvPr/>
          </p:nvSpPr>
          <p:spPr>
            <a:xfrm>
              <a:off x="7597696" y="3787780"/>
              <a:ext cx="482609" cy="1681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7343691" y="4214378"/>
              <a:ext cx="482609" cy="1681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Rettangolo 2"/>
          <p:cNvSpPr>
            <a:spLocks noChangeArrowheads="1"/>
          </p:cNvSpPr>
          <p:nvPr/>
        </p:nvSpPr>
        <p:spPr bwMode="auto">
          <a:xfrm>
            <a:off x="5821363" y="4214813"/>
            <a:ext cx="113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Q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847725" y="1143000"/>
          <a:ext cx="9904414" cy="3671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7408"/>
                <a:gridCol w="806334"/>
                <a:gridCol w="806334"/>
                <a:gridCol w="806334"/>
                <a:gridCol w="806334"/>
                <a:gridCol w="806334"/>
                <a:gridCol w="806334"/>
                <a:gridCol w="806334"/>
                <a:gridCol w="806334"/>
                <a:gridCol w="806334"/>
              </a:tblGrid>
              <a:tr h="333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PDSS1</a:t>
                      </a:r>
                      <a:endParaRPr lang="it-IT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PDSS2</a:t>
                      </a:r>
                      <a:endParaRPr lang="it-IT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COQ2</a:t>
                      </a:r>
                      <a:endParaRPr lang="it-IT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COQ4</a:t>
                      </a:r>
                      <a:endParaRPr lang="it-IT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COQ6</a:t>
                      </a:r>
                      <a:endParaRPr lang="it-IT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COQ7</a:t>
                      </a:r>
                      <a:endParaRPr lang="it-IT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COQ9</a:t>
                      </a:r>
                      <a:endParaRPr lang="it-IT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ADCK3</a:t>
                      </a:r>
                      <a:endParaRPr lang="it-IT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ADCK4</a:t>
                      </a:r>
                      <a:endParaRPr lang="it-IT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333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</a:rPr>
                        <a:t>NEUROLOGICAL SYMPTOMS</a:t>
                      </a:r>
                      <a:endParaRPr lang="it-IT" sz="1600" dirty="0">
                        <a:solidFill>
                          <a:srgbClr val="0000CC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Encephalomyopathy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Ataxia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Seizures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Dystonia and/or spasticity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Severe mental retardation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Deafness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</a:rPr>
                        <a:t>RENAL SYMPTOMS</a:t>
                      </a:r>
                      <a:endParaRPr lang="it-IT" sz="1600" dirty="0">
                        <a:solidFill>
                          <a:srgbClr val="0000CC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Steroid-resistant NS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 Tubulopathy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X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6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9159875" y="4067175"/>
            <a:ext cx="2501900" cy="1876425"/>
            <a:chOff x="9159949" y="4066867"/>
            <a:chExt cx="2502608" cy="1877355"/>
          </a:xfrm>
        </p:grpSpPr>
        <p:sp>
          <p:nvSpPr>
            <p:cNvPr id="5" name="Ovale 4"/>
            <p:cNvSpPr/>
            <p:nvPr/>
          </p:nvSpPr>
          <p:spPr>
            <a:xfrm>
              <a:off x="10071432" y="4066867"/>
              <a:ext cx="538315" cy="516194"/>
            </a:xfrm>
            <a:prstGeom prst="ellipse">
              <a:avLst/>
            </a:prstGeom>
            <a:noFill/>
            <a:ln w="28575"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257" name="CasellaDiTesto 8"/>
            <p:cNvSpPr txBox="1">
              <a:spLocks noChangeArrowheads="1"/>
            </p:cNvSpPr>
            <p:nvPr/>
          </p:nvSpPr>
          <p:spPr bwMode="auto">
            <a:xfrm>
              <a:off x="9159949" y="5574890"/>
              <a:ext cx="25026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800" b="1">
                  <a:solidFill>
                    <a:srgbClr val="009644"/>
                  </a:solidFill>
                  <a:latin typeface="Candara" panose="020E0502030303020204" pitchFamily="34" charset="0"/>
                </a:rPr>
                <a:t>Onset during childhood</a:t>
              </a:r>
            </a:p>
          </p:txBody>
        </p:sp>
      </p:grp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3687763" y="4106863"/>
            <a:ext cx="3748087" cy="2333625"/>
            <a:chOff x="3687097" y="4107426"/>
            <a:chExt cx="3749245" cy="2332793"/>
          </a:xfrm>
        </p:grpSpPr>
        <p:grpSp>
          <p:nvGrpSpPr>
            <p:cNvPr id="90252" name="Gruppo 5"/>
            <p:cNvGrpSpPr>
              <a:grpSpLocks/>
            </p:cNvGrpSpPr>
            <p:nvPr/>
          </p:nvGrpSpPr>
          <p:grpSpPr bwMode="auto">
            <a:xfrm>
              <a:off x="3687097" y="4107426"/>
              <a:ext cx="3749245" cy="1836796"/>
              <a:chOff x="3687097" y="4107426"/>
              <a:chExt cx="3749245" cy="1836796"/>
            </a:xfrm>
          </p:grpSpPr>
          <p:sp>
            <p:nvSpPr>
              <p:cNvPr id="3" name="Rettangolo 2"/>
              <p:cNvSpPr/>
              <p:nvPr/>
            </p:nvSpPr>
            <p:spPr>
              <a:xfrm>
                <a:off x="3687097" y="4107426"/>
                <a:ext cx="3701605" cy="4348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255" name="CasellaDiTesto 3"/>
              <p:cNvSpPr txBox="1">
                <a:spLocks noChangeArrowheads="1"/>
              </p:cNvSpPr>
              <p:nvPr/>
            </p:nvSpPr>
            <p:spPr bwMode="auto">
              <a:xfrm>
                <a:off x="5571729" y="5574890"/>
                <a:ext cx="1864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800" b="1">
                    <a:solidFill>
                      <a:srgbClr val="FF0000"/>
                    </a:solidFill>
                    <a:latin typeface="Candara" panose="020E0502030303020204" pitchFamily="34" charset="0"/>
                  </a:rPr>
                  <a:t>Early onset SRNS</a:t>
                </a:r>
              </a:p>
            </p:txBody>
          </p:sp>
        </p:grpSp>
        <p:pic>
          <p:nvPicPr>
            <p:cNvPr id="90253" name="Picture 5" descr="C:\Documents and Settings\emma\Documenti\papers\COQ2\Figures\Figure 2 JPEG.JPG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097" y="5078893"/>
              <a:ext cx="1700373" cy="13613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0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91" b="-12869"/>
          <a:stretch>
            <a:fillRect/>
          </a:stretch>
        </p:blipFill>
        <p:spPr bwMode="auto">
          <a:xfrm>
            <a:off x="300038" y="5961063"/>
            <a:ext cx="11096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251" name="Rettangolo 6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Coenzyme Q10 biosynthesis defects: common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2438" y="330200"/>
            <a:ext cx="115744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</p:txBody>
      </p:sp>
      <p:pic>
        <p:nvPicPr>
          <p:cNvPr id="49155" name="Immagine 5"/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l="3187" t="10858" r="2470" b="1762"/>
          <a:stretch/>
        </p:blipFill>
        <p:spPr bwMode="auto">
          <a:xfrm>
            <a:off x="2801938" y="2608263"/>
            <a:ext cx="6159500" cy="404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Rettangolo 1"/>
          <p:cNvSpPr>
            <a:spLocks noChangeArrowheads="1"/>
          </p:cNvSpPr>
          <p:nvPr/>
        </p:nvSpPr>
        <p:spPr bwMode="auto">
          <a:xfrm>
            <a:off x="9758363" y="6445250"/>
            <a:ext cx="22050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0000"/>
                </a:solidFill>
                <a:latin typeface="Diverda Sans Com" charset="0"/>
                <a:ea typeface="MS PGothic" panose="020B0600070205080204" pitchFamily="34" charset="-128"/>
              </a:rPr>
              <a:t> </a:t>
            </a:r>
            <a:r>
              <a:rPr lang="it-IT" altLang="it-IT" sz="700">
                <a:solidFill>
                  <a:srgbClr val="000000"/>
                </a:solidFill>
                <a:latin typeface="Diverda Sans Com" charset="0"/>
                <a:ea typeface="MS PGothic" panose="020B0600070205080204" pitchFamily="34" charset="-128"/>
              </a:rPr>
              <a:t>NATURE REVIEWS | </a:t>
            </a:r>
            <a:r>
              <a:rPr lang="it-IT" altLang="it-IT" sz="700" b="1">
                <a:solidFill>
                  <a:srgbClr val="000000"/>
                </a:solidFill>
                <a:latin typeface="Diverda Sans Com" charset="0"/>
                <a:ea typeface="MS PGothic" panose="020B0600070205080204" pitchFamily="34" charset="-128"/>
              </a:rPr>
              <a:t>DISEASE PRIMERS , 2016</a:t>
            </a:r>
            <a:endParaRPr lang="it-IT" altLang="it-IT" sz="180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7589" name="Titolo 1"/>
          <p:cNvSpPr txBox="1">
            <a:spLocks/>
          </p:cNvSpPr>
          <p:nvPr/>
        </p:nvSpPr>
        <p:spPr bwMode="auto">
          <a:xfrm>
            <a:off x="0" y="0"/>
            <a:ext cx="12192000" cy="83661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Prevalence of mitochondrial cytopathies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2475" y="1030288"/>
            <a:ext cx="10974388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Mitochondrial diseases can become clinically relevant in children as well as in adults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Childhood-onset </a:t>
            </a:r>
            <a:r>
              <a:rPr lang="en-US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mitochondrial diseases are </a:t>
            </a: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often severe</a:t>
            </a:r>
            <a:endParaRPr lang="en-US" altLang="it-IT" sz="20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Late onset often with nonspecific features (hypotonia</a:t>
            </a:r>
            <a:r>
              <a:rPr lang="en-US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weakness</a:t>
            </a:r>
            <a:r>
              <a:rPr lang="en-US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fatigue</a:t>
            </a:r>
            <a:r>
              <a:rPr lang="en-US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exercise </a:t>
            </a: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intolerance)</a:t>
            </a:r>
            <a:endParaRPr lang="en-US" altLang="it-IT" sz="20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ttangolo 6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Renal disease in COQ2 mutations</a:t>
            </a:r>
          </a:p>
        </p:txBody>
      </p:sp>
      <p:pic>
        <p:nvPicPr>
          <p:cNvPr id="91139" name="Picture 5" descr="C:\Documents and Settings\emma\Documenti\papers\COQ2\Figures\Figure 2 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1444625"/>
            <a:ext cx="3668712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7"/>
          <p:cNvSpPr>
            <a:spLocks noChangeArrowheads="1"/>
          </p:cNvSpPr>
          <p:nvPr/>
        </p:nvSpPr>
        <p:spPr bwMode="auto">
          <a:xfrm>
            <a:off x="9513888" y="842963"/>
            <a:ext cx="2420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000099"/>
                </a:solidFill>
                <a:latin typeface="Calibri" panose="020F0502020204030204" pitchFamily="34" charset="0"/>
              </a:rPr>
              <a:t>Diomedi-Camassei et al, JASN 2007</a:t>
            </a:r>
            <a:endParaRPr lang="en-US" altLang="it-IT" sz="1200" b="1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660400" y="865188"/>
          <a:ext cx="7304088" cy="5848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017"/>
                <a:gridCol w="2563972"/>
                <a:gridCol w="1446570"/>
                <a:gridCol w="1863529"/>
              </a:tblGrid>
              <a:tr h="643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Age</a:t>
                      </a:r>
                      <a:r>
                        <a:rPr lang="en-US" sz="1800" b="1" baseline="0" dirty="0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onset</a:t>
                      </a:r>
                      <a:br>
                        <a:rPr lang="en-US" sz="1800" b="1" baseline="0" dirty="0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1" baseline="0" dirty="0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(months)</a:t>
                      </a:r>
                      <a:endParaRPr lang="it-IT" sz="1800" b="1" dirty="0">
                        <a:solidFill>
                          <a:srgbClr val="0000CC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</a:rPr>
                        <a:t>Extra-renal</a:t>
                      </a:r>
                      <a:b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</a:rPr>
                        <a:t>symptoms</a:t>
                      </a:r>
                      <a:endParaRPr lang="it-IT" sz="1800" b="1" dirty="0">
                        <a:solidFill>
                          <a:srgbClr val="0000CC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Renal</a:t>
                      </a:r>
                      <a:r>
                        <a:rPr lang="it-IT" sz="1800" b="1" dirty="0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="1" dirty="0" err="1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symptoms</a:t>
                      </a:r>
                      <a:endParaRPr lang="it-IT" sz="1800" b="1" dirty="0">
                        <a:solidFill>
                          <a:srgbClr val="0000CC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</a:rPr>
                        <a:t>Renal</a:t>
                      </a:r>
                      <a:b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Candara" panose="020E0502030303020204" pitchFamily="34" charset="0"/>
                        </a:rPr>
                        <a:t>pathology</a:t>
                      </a:r>
                      <a:endParaRPr lang="it-IT" sz="1800" b="1" dirty="0">
                        <a:solidFill>
                          <a:srgbClr val="0000CC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u="non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it-IT" sz="1800" b="1" u="non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None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SRNS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FSGS</a:t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Collapsing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4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birth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Encephalopathy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Seizures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Hypotonia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ARF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Crescentic</a:t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GN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2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Encephalopathy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Seizures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Optic nerve atrophy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SRNS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FSGS</a:t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NOS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2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None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SRNS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FSGS</a:t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NOS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8" marR="675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1162" name="Gruppo 1"/>
          <p:cNvGrpSpPr>
            <a:grpSpLocks/>
          </p:cNvGrpSpPr>
          <p:nvPr/>
        </p:nvGrpSpPr>
        <p:grpSpPr bwMode="auto">
          <a:xfrm>
            <a:off x="660400" y="1495425"/>
            <a:ext cx="10972800" cy="5243513"/>
            <a:chOff x="1435227" y="1495829"/>
            <a:chExt cx="8881367" cy="5243190"/>
          </a:xfrm>
        </p:grpSpPr>
        <p:grpSp>
          <p:nvGrpSpPr>
            <p:cNvPr id="91163" name="Gruppo 7"/>
            <p:cNvGrpSpPr>
              <a:grpSpLocks/>
            </p:cNvGrpSpPr>
            <p:nvPr/>
          </p:nvGrpSpPr>
          <p:grpSpPr bwMode="auto">
            <a:xfrm>
              <a:off x="1435227" y="2807134"/>
              <a:ext cx="8881367" cy="2615260"/>
              <a:chOff x="168310" y="2719669"/>
              <a:chExt cx="8931735" cy="2615260"/>
            </a:xfrm>
          </p:grpSpPr>
          <p:cxnSp>
            <p:nvCxnSpPr>
              <p:cNvPr id="15" name="Connettore 1 14"/>
              <p:cNvCxnSpPr/>
              <p:nvPr/>
            </p:nvCxnSpPr>
            <p:spPr>
              <a:xfrm flipH="1">
                <a:off x="168310" y="2719558"/>
                <a:ext cx="89317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H="1">
                <a:off x="168310" y="4029165"/>
                <a:ext cx="89317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 flipH="1">
                <a:off x="168310" y="5335597"/>
                <a:ext cx="89317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ttangolo 5"/>
            <p:cNvSpPr/>
            <p:nvPr/>
          </p:nvSpPr>
          <p:spPr>
            <a:xfrm>
              <a:off x="1435227" y="1495829"/>
              <a:ext cx="8881367" cy="52431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029"/>
          <p:cNvSpPr txBox="1">
            <a:spLocks noChangeArrowheads="1"/>
          </p:cNvSpPr>
          <p:nvPr/>
        </p:nvSpPr>
        <p:spPr bwMode="auto">
          <a:xfrm>
            <a:off x="9734550" y="6432550"/>
            <a:ext cx="2284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0000CC"/>
                </a:solidFill>
                <a:latin typeface="Calibri" panose="020F0502020204030204" pitchFamily="34" charset="0"/>
              </a:rPr>
              <a:t>Heeringa et al, J Clin Invest, 2011</a:t>
            </a:r>
          </a:p>
        </p:txBody>
      </p:sp>
      <p:sp>
        <p:nvSpPr>
          <p:cNvPr id="98307" name="CasellaDiTesto 7"/>
          <p:cNvSpPr txBox="1">
            <a:spLocks noChangeArrowheads="1"/>
          </p:cNvSpPr>
          <p:nvPr/>
        </p:nvSpPr>
        <p:spPr bwMode="auto">
          <a:xfrm>
            <a:off x="669925" y="1136650"/>
            <a:ext cx="108839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6 different mutations in the monooxygenase 6 gene (COQ6) in 13 subjects from 7 families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Early-onset SRNS with sensorineural deafness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Lack of complementation in coq6-deficient yeast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Knockdown of coq6 causes apoptosis that is partially reversed by coenzyme Q10 treatment (podocyte &amp; zebrafish embryos)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coq6 is expressed in podocytes and in the </a:t>
            </a:r>
            <a:r>
              <a:rPr lang="en-US" altLang="it-IT" sz="2000" b="1" dirty="0" err="1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stria</a:t>
            </a: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altLang="it-IT" sz="2000" b="1" dirty="0" err="1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vascularis</a:t>
            </a:r>
            <a:r>
              <a:rPr lang="en-US" altLang="it-IT" sz="2000" b="1" dirty="0" smtClean="0">
                <a:solidFill>
                  <a:srgbClr val="333300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 of the inner ear in rats</a:t>
            </a:r>
          </a:p>
        </p:txBody>
      </p:sp>
      <p:sp>
        <p:nvSpPr>
          <p:cNvPr id="93188" name="Rettangolo 8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Renal disease in COQ6 mutations</a:t>
            </a:r>
          </a:p>
        </p:txBody>
      </p:sp>
      <p:pic>
        <p:nvPicPr>
          <p:cNvPr id="931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4171950"/>
            <a:ext cx="1800225" cy="17795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4175125"/>
            <a:ext cx="1809750" cy="1776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178300"/>
            <a:ext cx="4910138" cy="1773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t="9532" r="7274" b="8185"/>
          <a:stretch>
            <a:fillRect/>
          </a:stretch>
        </p:blipFill>
        <p:spPr bwMode="auto">
          <a:xfrm>
            <a:off x="4505325" y="719138"/>
            <a:ext cx="43322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6"/>
          <p:cNvSpPr>
            <a:spLocks noChangeArrowheads="1"/>
          </p:cNvSpPr>
          <p:nvPr/>
        </p:nvSpPr>
        <p:spPr bwMode="auto">
          <a:xfrm>
            <a:off x="9585325" y="6462713"/>
            <a:ext cx="244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99"/>
                </a:solidFill>
                <a:latin typeface="Calibri" panose="020F0502020204030204" pitchFamily="34" charset="0"/>
              </a:rPr>
              <a:t>López et al., </a:t>
            </a:r>
            <a:r>
              <a:rPr lang="de-DE" altLang="it-IT" sz="1200" b="1">
                <a:solidFill>
                  <a:srgbClr val="000099"/>
                </a:solidFill>
                <a:latin typeface="Calibri" panose="020F0502020204030204" pitchFamily="34" charset="0"/>
              </a:rPr>
              <a:t>Am J Hum Genet,</a:t>
            </a:r>
            <a:r>
              <a:rPr lang="en-US" altLang="it-IT" sz="1200" b="1">
                <a:solidFill>
                  <a:srgbClr val="000099"/>
                </a:solidFill>
                <a:latin typeface="Calibri" panose="020F0502020204030204" pitchFamily="34" charset="0"/>
              </a:rPr>
              <a:t> 2006</a:t>
            </a:r>
          </a:p>
        </p:txBody>
      </p:sp>
      <p:sp>
        <p:nvSpPr>
          <p:cNvPr id="94212" name="Rettangolo 7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Renal disease in PDSS2 mutations</a:t>
            </a:r>
          </a:p>
        </p:txBody>
      </p:sp>
      <p:sp>
        <p:nvSpPr>
          <p:cNvPr id="94213" name="CasellaDiTesto 8"/>
          <p:cNvSpPr txBox="1">
            <a:spLocks noChangeArrowheads="1"/>
          </p:cNvSpPr>
          <p:nvPr/>
        </p:nvSpPr>
        <p:spPr bwMode="auto">
          <a:xfrm>
            <a:off x="430213" y="2614613"/>
            <a:ext cx="83518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it-IT" sz="2200" b="1">
                <a:solidFill>
                  <a:srgbClr val="333300"/>
                </a:solidFill>
                <a:latin typeface="Candara" panose="020E0502030303020204" pitchFamily="34" charset="0"/>
              </a:rPr>
              <a:t>Leigh syndrome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it-IT" sz="2200" b="1">
                <a:solidFill>
                  <a:srgbClr val="FF0000"/>
                </a:solidFill>
                <a:latin typeface="Candara" panose="020E0502030303020204" pitchFamily="34" charset="0"/>
              </a:rPr>
              <a:t>Nephrotic syndrome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it-IT" sz="2200" b="1">
                <a:solidFill>
                  <a:srgbClr val="333300"/>
                </a:solidFill>
                <a:latin typeface="Candara" panose="020E0502030303020204" pitchFamily="34" charset="0"/>
              </a:rPr>
              <a:t>CoQ10 deficiency </a:t>
            </a:r>
            <a:br>
              <a:rPr lang="en-US" altLang="it-IT" sz="2200" b="1">
                <a:solidFill>
                  <a:srgbClr val="333300"/>
                </a:solidFill>
                <a:latin typeface="Candara" panose="020E0502030303020204" pitchFamily="34" charset="0"/>
              </a:rPr>
            </a:br>
            <a:r>
              <a:rPr lang="en-US" altLang="it-IT" sz="2200" b="1">
                <a:solidFill>
                  <a:srgbClr val="333300"/>
                </a:solidFill>
                <a:latin typeface="Candara" panose="020E0502030303020204" pitchFamily="34" charset="0"/>
              </a:rPr>
              <a:t>(muscle and fibroblasts)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magine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109788"/>
            <a:ext cx="3187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CasellaDiTesto 7"/>
          <p:cNvSpPr txBox="1">
            <a:spLocks noChangeArrowheads="1"/>
          </p:cNvSpPr>
          <p:nvPr/>
        </p:nvSpPr>
        <p:spPr bwMode="auto">
          <a:xfrm>
            <a:off x="3956050" y="2805113"/>
            <a:ext cx="81295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it-IT" sz="2000" b="1">
                <a:solidFill>
                  <a:srgbClr val="333300"/>
                </a:solidFill>
                <a:latin typeface="Candara" panose="020E0502030303020204" pitchFamily="34" charset="0"/>
              </a:rPr>
              <a:t>2% of SRNS</a:t>
            </a:r>
          </a:p>
          <a:p>
            <a:pPr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it-IT" sz="2000" b="1">
                <a:solidFill>
                  <a:srgbClr val="333300"/>
                </a:solidFill>
                <a:latin typeface="Candara" panose="020E0502030303020204" pitchFamily="34" charset="0"/>
              </a:rPr>
              <a:t>Mutations in the aarF domain containing kinase 4 (ADCK4)</a:t>
            </a:r>
          </a:p>
          <a:p>
            <a:pPr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it-IT" sz="2000" b="1">
                <a:solidFill>
                  <a:srgbClr val="333300"/>
                </a:solidFill>
                <a:latin typeface="Candara" panose="020E0502030303020204" pitchFamily="34" charset="0"/>
              </a:rPr>
              <a:t>Low CoQ10 levels and RC activity in cells from mutated individuals</a:t>
            </a:r>
          </a:p>
          <a:p>
            <a:pPr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it-IT" sz="2000" b="1">
                <a:solidFill>
                  <a:srgbClr val="333300"/>
                </a:solidFill>
                <a:latin typeface="Candara" panose="020E0502030303020204" pitchFamily="34" charset="0"/>
              </a:rPr>
              <a:t>KO of adck4 in zebrafish and Drosophila recapitulates the disease</a:t>
            </a:r>
          </a:p>
          <a:p>
            <a:pPr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it-IT" sz="2000" b="1">
                <a:solidFill>
                  <a:srgbClr val="FF0000"/>
                </a:solidFill>
                <a:latin typeface="Candara" panose="020E0502030303020204" pitchFamily="34" charset="0"/>
              </a:rPr>
              <a:t>Most patients have no other significant symptoms</a:t>
            </a:r>
          </a:p>
        </p:txBody>
      </p:sp>
      <p:sp>
        <p:nvSpPr>
          <p:cNvPr id="95236" name="Rettangolo 8"/>
          <p:cNvSpPr>
            <a:spLocks noChangeArrowheads="1"/>
          </p:cNvSpPr>
          <p:nvPr/>
        </p:nvSpPr>
        <p:spPr bwMode="auto">
          <a:xfrm>
            <a:off x="10342563" y="6481763"/>
            <a:ext cx="1508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0000CC"/>
                </a:solidFill>
                <a:latin typeface="Calibri" panose="020F0502020204030204" pitchFamily="34" charset="0"/>
              </a:rPr>
              <a:t>Ashraf et al, JCI 2013</a:t>
            </a:r>
          </a:p>
        </p:txBody>
      </p:sp>
      <p:sp>
        <p:nvSpPr>
          <p:cNvPr id="95237" name="Rettangolo 10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ADCK4 (now COQ8B) defects</a:t>
            </a:r>
          </a:p>
        </p:txBody>
      </p:sp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3"/>
          <a:srcRect l="952" r="4449" b="-5431"/>
          <a:stretch>
            <a:fillRect/>
          </a:stretch>
        </p:blipFill>
        <p:spPr bwMode="auto">
          <a:xfrm>
            <a:off x="2940050" y="893763"/>
            <a:ext cx="6311900" cy="1216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magine 1"/>
          <p:cNvPicPr>
            <a:picLocks noChangeAspect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b="47224"/>
          <a:stretch>
            <a:fillRect/>
          </a:stretch>
        </p:blipFill>
        <p:spPr bwMode="auto">
          <a:xfrm>
            <a:off x="1963738" y="1450975"/>
            <a:ext cx="8345487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ttangolo 2"/>
          <p:cNvSpPr>
            <a:spLocks noChangeArrowheads="1"/>
          </p:cNvSpPr>
          <p:nvPr/>
        </p:nvSpPr>
        <p:spPr bwMode="auto">
          <a:xfrm>
            <a:off x="506413" y="1093788"/>
            <a:ext cx="11260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1">
                <a:latin typeface="Candara" panose="020E0502030303020204" pitchFamily="34" charset="0"/>
              </a:rPr>
              <a:t>Two cousins with COQ2 mutations that developed SRNS </a:t>
            </a:r>
            <a:r>
              <a:rPr lang="en-US" altLang="it-IT" sz="1800" b="1">
                <a:solidFill>
                  <a:srgbClr val="FF0000"/>
                </a:solidFill>
                <a:latin typeface="Candara" panose="020E0502030303020204" pitchFamily="34" charset="0"/>
              </a:rPr>
              <a:t>in adolescence </a:t>
            </a:r>
            <a:r>
              <a:rPr lang="en-US" altLang="it-IT" sz="1800" b="1">
                <a:latin typeface="Candara" panose="020E0502030303020204" pitchFamily="34" charset="0"/>
              </a:rPr>
              <a:t>had only </a:t>
            </a:r>
            <a:r>
              <a:rPr lang="en-US" altLang="it-IT" sz="1800" b="1">
                <a:solidFill>
                  <a:srgbClr val="FF0000"/>
                </a:solidFill>
                <a:latin typeface="Candara" panose="020E0502030303020204" pitchFamily="34" charset="0"/>
              </a:rPr>
              <a:t>mild neurological </a:t>
            </a:r>
            <a:r>
              <a:rPr lang="en-US" altLang="it-IT" sz="1800" b="1">
                <a:latin typeface="Candara" panose="020E0502030303020204" pitchFamily="34" charset="0"/>
              </a:rPr>
              <a:t>symptoms</a:t>
            </a:r>
          </a:p>
        </p:txBody>
      </p:sp>
      <p:pic>
        <p:nvPicPr>
          <p:cNvPr id="96260" name="Immagine 4"/>
          <p:cNvPicPr>
            <a:picLocks noChangeAspect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3"/>
          <a:stretch>
            <a:fillRect/>
          </a:stretch>
        </p:blipFill>
        <p:spPr bwMode="auto">
          <a:xfrm>
            <a:off x="1963738" y="4321175"/>
            <a:ext cx="83454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ttangolo 5"/>
          <p:cNvSpPr>
            <a:spLocks noChangeArrowheads="1"/>
          </p:cNvSpPr>
          <p:nvPr/>
        </p:nvSpPr>
        <p:spPr bwMode="auto">
          <a:xfrm>
            <a:off x="506413" y="3957638"/>
            <a:ext cx="11260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1">
                <a:latin typeface="Candara" panose="020E0502030303020204" pitchFamily="34" charset="0"/>
              </a:rPr>
              <a:t>One infant with COQ6 mutation presenting with SRNS at 8 months but </a:t>
            </a:r>
            <a:r>
              <a:rPr lang="en-US" altLang="it-IT" sz="1800" b="1">
                <a:solidFill>
                  <a:srgbClr val="FF0000"/>
                </a:solidFill>
                <a:latin typeface="Candara" panose="020E0502030303020204" pitchFamily="34" charset="0"/>
              </a:rPr>
              <a:t>no deafness </a:t>
            </a:r>
            <a:r>
              <a:rPr lang="en-US" altLang="it-IT" sz="1800" b="1">
                <a:latin typeface="Candara" panose="020E0502030303020204" pitchFamily="34" charset="0"/>
              </a:rPr>
              <a:t>and </a:t>
            </a:r>
            <a:r>
              <a:rPr lang="en-US" altLang="it-IT" sz="1800" b="1">
                <a:solidFill>
                  <a:srgbClr val="FF0000"/>
                </a:solidFill>
                <a:latin typeface="Candara" panose="020E0502030303020204" pitchFamily="34" charset="0"/>
              </a:rPr>
              <a:t>no encephalopathy</a:t>
            </a:r>
          </a:p>
        </p:txBody>
      </p:sp>
      <p:sp>
        <p:nvSpPr>
          <p:cNvPr id="96262" name="Rettangolo 3"/>
          <p:cNvSpPr>
            <a:spLocks noChangeArrowheads="1"/>
          </p:cNvSpPr>
          <p:nvPr/>
        </p:nvSpPr>
        <p:spPr bwMode="auto">
          <a:xfrm>
            <a:off x="10010775" y="6497638"/>
            <a:ext cx="2090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Gigante et al, Clin Genet 2017</a:t>
            </a:r>
          </a:p>
        </p:txBody>
      </p:sp>
      <p:pic>
        <p:nvPicPr>
          <p:cNvPr id="962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91" b="-12869"/>
          <a:stretch>
            <a:fillRect/>
          </a:stretch>
        </p:blipFill>
        <p:spPr bwMode="auto">
          <a:xfrm>
            <a:off x="300038" y="5961063"/>
            <a:ext cx="11096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Titolo 1"/>
          <p:cNvSpPr txBox="1">
            <a:spLocks/>
          </p:cNvSpPr>
          <p:nvPr/>
        </p:nvSpPr>
        <p:spPr bwMode="auto">
          <a:xfrm>
            <a:off x="0" y="0"/>
            <a:ext cx="12192000" cy="83661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Variable presentations of COQ 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Immagine 2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1570038"/>
            <a:ext cx="284480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10131425" y="2244725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93675" indent="-193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</a:pPr>
            <a:endParaRPr lang="en-US" altLang="it-IT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7284" name="Rectangle 6"/>
          <p:cNvSpPr>
            <a:spLocks noChangeArrowheads="1"/>
          </p:cNvSpPr>
          <p:nvPr/>
        </p:nvSpPr>
        <p:spPr bwMode="auto">
          <a:xfrm>
            <a:off x="9782175" y="5578475"/>
            <a:ext cx="1792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</a:rPr>
              <a:t>Korkmaz et al, JASN 2015</a:t>
            </a:r>
          </a:p>
        </p:txBody>
      </p:sp>
      <p:pic>
        <p:nvPicPr>
          <p:cNvPr id="97285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809875"/>
            <a:ext cx="37433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4979988" y="5578475"/>
            <a:ext cx="2601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0000CC"/>
                </a:solidFill>
                <a:latin typeface="Calibri" panose="020F0502020204030204" pitchFamily="34" charset="0"/>
              </a:rPr>
              <a:t>Lovric et al, Nephrol Dial Transpl 2016</a:t>
            </a:r>
          </a:p>
        </p:txBody>
      </p:sp>
      <p:pic>
        <p:nvPicPr>
          <p:cNvPr id="97287" name="Picture 8" descr="C:\Documents and Settings\emma\Desktop\CoQ montini.jpg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028950"/>
            <a:ext cx="3470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Text Box 1029"/>
          <p:cNvSpPr txBox="1">
            <a:spLocks noChangeArrowheads="1"/>
          </p:cNvSpPr>
          <p:nvPr/>
        </p:nvSpPr>
        <p:spPr bwMode="auto">
          <a:xfrm>
            <a:off x="1187450" y="5576888"/>
            <a:ext cx="1839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0000CC"/>
                </a:solidFill>
                <a:latin typeface="Calibri" panose="020F0502020204030204" pitchFamily="34" charset="0"/>
              </a:rPr>
              <a:t>Montini et al, NEJM 2008</a:t>
            </a:r>
          </a:p>
        </p:txBody>
      </p:sp>
      <p:sp>
        <p:nvSpPr>
          <p:cNvPr id="97289" name="Text Box 1029"/>
          <p:cNvSpPr txBox="1">
            <a:spLocks noChangeArrowheads="1"/>
          </p:cNvSpPr>
          <p:nvPr/>
        </p:nvSpPr>
        <p:spPr bwMode="auto">
          <a:xfrm>
            <a:off x="1104900" y="1228725"/>
            <a:ext cx="1874838" cy="400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  <a:latin typeface="Candara" panose="020E0502030303020204" pitchFamily="34" charset="0"/>
              </a:rPr>
              <a:t>COQ2 mutation</a:t>
            </a:r>
          </a:p>
        </p:txBody>
      </p:sp>
      <p:sp>
        <p:nvSpPr>
          <p:cNvPr id="97290" name="Text Box 1029"/>
          <p:cNvSpPr txBox="1">
            <a:spLocks noChangeArrowheads="1"/>
          </p:cNvSpPr>
          <p:nvPr/>
        </p:nvSpPr>
        <p:spPr bwMode="auto">
          <a:xfrm>
            <a:off x="5402263" y="1228725"/>
            <a:ext cx="1889125" cy="400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  <a:latin typeface="Candara" panose="020E0502030303020204" pitchFamily="34" charset="0"/>
              </a:rPr>
              <a:t>COQ6 mutation</a:t>
            </a:r>
          </a:p>
        </p:txBody>
      </p:sp>
      <p:sp>
        <p:nvSpPr>
          <p:cNvPr id="97291" name="Text Box 1029"/>
          <p:cNvSpPr txBox="1">
            <a:spLocks noChangeArrowheads="1"/>
          </p:cNvSpPr>
          <p:nvPr/>
        </p:nvSpPr>
        <p:spPr bwMode="auto">
          <a:xfrm>
            <a:off x="9505950" y="1228725"/>
            <a:ext cx="2012950" cy="400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  <a:latin typeface="Candara" panose="020E0502030303020204" pitchFamily="34" charset="0"/>
              </a:rPr>
              <a:t>ADCK4 mutation</a:t>
            </a:r>
          </a:p>
        </p:txBody>
      </p:sp>
      <p:pic>
        <p:nvPicPr>
          <p:cNvPr id="9729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91" b="-12869"/>
          <a:stretch>
            <a:fillRect/>
          </a:stretch>
        </p:blipFill>
        <p:spPr bwMode="auto">
          <a:xfrm>
            <a:off x="300038" y="5961063"/>
            <a:ext cx="11096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3" name="Rettangolo 10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Clinical response to CoQ10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San Pietro al tramo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3"/>
            <a:ext cx="12192000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CasellaDiTesto 6"/>
          <p:cNvSpPr txBox="1">
            <a:spLocks noChangeArrowheads="1"/>
          </p:cNvSpPr>
          <p:nvPr/>
        </p:nvSpPr>
        <p:spPr bwMode="auto">
          <a:xfrm>
            <a:off x="3943350" y="6219825"/>
            <a:ext cx="4305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chemeClr val="bg1"/>
                </a:solidFill>
                <a:latin typeface="Calibri" panose="020F0502020204030204" pitchFamily="34" charset="0"/>
              </a:rPr>
              <a:t>francesco.emma@opbg.net</a:t>
            </a:r>
          </a:p>
        </p:txBody>
      </p:sp>
      <p:sp>
        <p:nvSpPr>
          <p:cNvPr id="99332" name="Rettangolo 6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2438" y="330200"/>
            <a:ext cx="115744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</p:txBody>
      </p:sp>
      <p:sp>
        <p:nvSpPr>
          <p:cNvPr id="68611" name="Titolo 1"/>
          <p:cNvSpPr txBox="1">
            <a:spLocks/>
          </p:cNvSpPr>
          <p:nvPr/>
        </p:nvSpPr>
        <p:spPr bwMode="auto">
          <a:xfrm>
            <a:off x="0" y="0"/>
            <a:ext cx="12192000" cy="83661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Aerobic metabolism in the kidney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44613" y="1241425"/>
            <a:ext cx="7054850" cy="15541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rgbClr val="0000CC"/>
              </a:buClr>
              <a:defRPr/>
            </a:pPr>
            <a:r>
              <a:rPr lang="en-US" altLang="it-IT" sz="20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After the heart, the kidneys are the organs with the highest:</a:t>
            </a:r>
          </a:p>
          <a:p>
            <a:pPr eaLnBrk="1" hangingPunct="1"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number of mitochondria</a:t>
            </a:r>
          </a:p>
          <a:p>
            <a:pPr eaLnBrk="1" hangingPunct="1"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o</a:t>
            </a: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xygen consumption</a:t>
            </a:r>
          </a:p>
          <a:p>
            <a:pPr eaLnBrk="1" hangingPunct="1"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m</a:t>
            </a: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etabolic rate</a:t>
            </a:r>
            <a:endParaRPr lang="en-US" altLang="it-IT" sz="20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25" y="2019300"/>
            <a:ext cx="3678238" cy="37893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1344613" y="3808413"/>
            <a:ext cx="4895850" cy="178593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rgbClr val="0000CC"/>
              </a:buClr>
              <a:defRPr/>
            </a:pPr>
            <a:r>
              <a:rPr lang="en-US" altLang="it-IT" sz="20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Aerobic respiration:</a:t>
            </a:r>
          </a:p>
          <a:p>
            <a:pPr eaLnBrk="1" hangingPunct="1"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Krebs cycle </a:t>
            </a:r>
            <a:b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it-IT" sz="2000" b="1" dirty="0" smtClean="0">
                <a:solidFill>
                  <a:srgbClr val="00B0F0"/>
                </a:solidFill>
                <a:latin typeface="Candara" panose="020E0502030303020204" pitchFamily="34" charset="0"/>
              </a:rPr>
              <a:t>1 molecule of glucose </a:t>
            </a:r>
            <a:r>
              <a:rPr lang="en-US" altLang="it-IT" sz="2000" b="1" dirty="0" smtClean="0">
                <a:solidFill>
                  <a:srgbClr val="00B0F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 36 ATP</a:t>
            </a:r>
            <a:endParaRPr lang="en-US" altLang="it-IT" sz="2000" b="1" dirty="0" smtClean="0">
              <a:solidFill>
                <a:srgbClr val="00B0F0"/>
              </a:solidFill>
              <a:latin typeface="Candara" panose="020E0502030303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-oxidation</a:t>
            </a:r>
            <a:b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it-IT" sz="2000" b="1" dirty="0">
                <a:solidFill>
                  <a:srgbClr val="00B0F0"/>
                </a:solidFill>
                <a:latin typeface="Candara" panose="020E0502030303020204" pitchFamily="34" charset="0"/>
              </a:rPr>
              <a:t>1 molecule of </a:t>
            </a:r>
            <a:r>
              <a:rPr lang="en-US" altLang="it-IT" sz="2000" b="1" dirty="0" smtClean="0">
                <a:solidFill>
                  <a:srgbClr val="00B0F0"/>
                </a:solidFill>
                <a:latin typeface="Candara" panose="020E0502030303020204" pitchFamily="34" charset="0"/>
              </a:rPr>
              <a:t>palmitate </a:t>
            </a:r>
            <a:r>
              <a:rPr lang="en-US" altLang="it-IT" sz="2000" b="1" dirty="0" smtClean="0">
                <a:solidFill>
                  <a:srgbClr val="00B0F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 106 ATP</a:t>
            </a:r>
            <a:endParaRPr lang="en-US" altLang="it-IT" sz="2000" b="1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Connettore 1 171"/>
          <p:cNvCxnSpPr/>
          <p:nvPr/>
        </p:nvCxnSpPr>
        <p:spPr>
          <a:xfrm flipH="1">
            <a:off x="7264400" y="5646738"/>
            <a:ext cx="0" cy="557212"/>
          </a:xfrm>
          <a:prstGeom prst="line">
            <a:avLst/>
          </a:prstGeom>
          <a:ln w="19050">
            <a:solidFill>
              <a:srgbClr val="0000CC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ttangolo arrotondato 56"/>
          <p:cNvSpPr>
            <a:spLocks noChangeAspect="1"/>
          </p:cNvSpPr>
          <p:nvPr/>
        </p:nvSpPr>
        <p:spPr>
          <a:xfrm>
            <a:off x="1200150" y="2305050"/>
            <a:ext cx="9218613" cy="3384550"/>
          </a:xfrm>
          <a:custGeom>
            <a:avLst/>
            <a:gdLst>
              <a:gd name="connsiteX0" fmla="*/ 0 w 9217024"/>
              <a:gd name="connsiteY0" fmla="*/ 1692188 h 3384376"/>
              <a:gd name="connsiteX1" fmla="*/ 1692188 w 9217024"/>
              <a:gd name="connsiteY1" fmla="*/ 0 h 3384376"/>
              <a:gd name="connsiteX2" fmla="*/ 7524836 w 9217024"/>
              <a:gd name="connsiteY2" fmla="*/ 0 h 3384376"/>
              <a:gd name="connsiteX3" fmla="*/ 9217024 w 9217024"/>
              <a:gd name="connsiteY3" fmla="*/ 1692188 h 3384376"/>
              <a:gd name="connsiteX4" fmla="*/ 9217024 w 9217024"/>
              <a:gd name="connsiteY4" fmla="*/ 1692188 h 3384376"/>
              <a:gd name="connsiteX5" fmla="*/ 7524836 w 9217024"/>
              <a:gd name="connsiteY5" fmla="*/ 3384376 h 3384376"/>
              <a:gd name="connsiteX6" fmla="*/ 1692188 w 9217024"/>
              <a:gd name="connsiteY6" fmla="*/ 3384376 h 3384376"/>
              <a:gd name="connsiteX7" fmla="*/ 0 w 9217024"/>
              <a:gd name="connsiteY7" fmla="*/ 1692188 h 3384376"/>
              <a:gd name="connsiteX0" fmla="*/ 0 w 9217024"/>
              <a:gd name="connsiteY0" fmla="*/ 1694192 h 3386380"/>
              <a:gd name="connsiteX1" fmla="*/ 1692188 w 9217024"/>
              <a:gd name="connsiteY1" fmla="*/ 2004 h 3386380"/>
              <a:gd name="connsiteX2" fmla="*/ 6812533 w 9217024"/>
              <a:gd name="connsiteY2" fmla="*/ 0 h 3386380"/>
              <a:gd name="connsiteX3" fmla="*/ 7524836 w 9217024"/>
              <a:gd name="connsiteY3" fmla="*/ 2004 h 3386380"/>
              <a:gd name="connsiteX4" fmla="*/ 9217024 w 9217024"/>
              <a:gd name="connsiteY4" fmla="*/ 1694192 h 3386380"/>
              <a:gd name="connsiteX5" fmla="*/ 9217024 w 9217024"/>
              <a:gd name="connsiteY5" fmla="*/ 1694192 h 3386380"/>
              <a:gd name="connsiteX6" fmla="*/ 7524836 w 9217024"/>
              <a:gd name="connsiteY6" fmla="*/ 3386380 h 3386380"/>
              <a:gd name="connsiteX7" fmla="*/ 1692188 w 9217024"/>
              <a:gd name="connsiteY7" fmla="*/ 3386380 h 3386380"/>
              <a:gd name="connsiteX8" fmla="*/ 0 w 9217024"/>
              <a:gd name="connsiteY8" fmla="*/ 1694192 h 3386380"/>
              <a:gd name="connsiteX0" fmla="*/ 0 w 9217024"/>
              <a:gd name="connsiteY0" fmla="*/ 1696247 h 3388435"/>
              <a:gd name="connsiteX1" fmla="*/ 1692188 w 9217024"/>
              <a:gd name="connsiteY1" fmla="*/ 4059 h 3388435"/>
              <a:gd name="connsiteX2" fmla="*/ 6635818 w 9217024"/>
              <a:gd name="connsiteY2" fmla="*/ 0 h 3388435"/>
              <a:gd name="connsiteX3" fmla="*/ 6812533 w 9217024"/>
              <a:gd name="connsiteY3" fmla="*/ 2055 h 3388435"/>
              <a:gd name="connsiteX4" fmla="*/ 7524836 w 9217024"/>
              <a:gd name="connsiteY4" fmla="*/ 4059 h 3388435"/>
              <a:gd name="connsiteX5" fmla="*/ 9217024 w 9217024"/>
              <a:gd name="connsiteY5" fmla="*/ 1696247 h 3388435"/>
              <a:gd name="connsiteX6" fmla="*/ 9217024 w 9217024"/>
              <a:gd name="connsiteY6" fmla="*/ 1696247 h 3388435"/>
              <a:gd name="connsiteX7" fmla="*/ 7524836 w 9217024"/>
              <a:gd name="connsiteY7" fmla="*/ 3388435 h 3388435"/>
              <a:gd name="connsiteX8" fmla="*/ 1692188 w 9217024"/>
              <a:gd name="connsiteY8" fmla="*/ 3388435 h 3388435"/>
              <a:gd name="connsiteX9" fmla="*/ 0 w 9217024"/>
              <a:gd name="connsiteY9" fmla="*/ 1696247 h 3388435"/>
              <a:gd name="connsiteX0" fmla="*/ 0 w 9217024"/>
              <a:gd name="connsiteY0" fmla="*/ 1696247 h 3388435"/>
              <a:gd name="connsiteX1" fmla="*/ 1692188 w 9217024"/>
              <a:gd name="connsiteY1" fmla="*/ 4059 h 3388435"/>
              <a:gd name="connsiteX2" fmla="*/ 6504308 w 9217024"/>
              <a:gd name="connsiteY2" fmla="*/ 1 h 3388435"/>
              <a:gd name="connsiteX3" fmla="*/ 6635818 w 9217024"/>
              <a:gd name="connsiteY3" fmla="*/ 0 h 3388435"/>
              <a:gd name="connsiteX4" fmla="*/ 6812533 w 9217024"/>
              <a:gd name="connsiteY4" fmla="*/ 2055 h 3388435"/>
              <a:gd name="connsiteX5" fmla="*/ 7524836 w 9217024"/>
              <a:gd name="connsiteY5" fmla="*/ 4059 h 3388435"/>
              <a:gd name="connsiteX6" fmla="*/ 9217024 w 9217024"/>
              <a:gd name="connsiteY6" fmla="*/ 1696247 h 3388435"/>
              <a:gd name="connsiteX7" fmla="*/ 9217024 w 9217024"/>
              <a:gd name="connsiteY7" fmla="*/ 1696247 h 3388435"/>
              <a:gd name="connsiteX8" fmla="*/ 7524836 w 9217024"/>
              <a:gd name="connsiteY8" fmla="*/ 3388435 h 3388435"/>
              <a:gd name="connsiteX9" fmla="*/ 1692188 w 9217024"/>
              <a:gd name="connsiteY9" fmla="*/ 3388435 h 3388435"/>
              <a:gd name="connsiteX10" fmla="*/ 0 w 9217024"/>
              <a:gd name="connsiteY10" fmla="*/ 1696247 h 3388435"/>
              <a:gd name="connsiteX0" fmla="*/ 0 w 9217024"/>
              <a:gd name="connsiteY0" fmla="*/ 1696246 h 3388434"/>
              <a:gd name="connsiteX1" fmla="*/ 1692188 w 9217024"/>
              <a:gd name="connsiteY1" fmla="*/ 4058 h 3388434"/>
              <a:gd name="connsiteX2" fmla="*/ 6504308 w 9217024"/>
              <a:gd name="connsiteY2" fmla="*/ 0 h 3388434"/>
              <a:gd name="connsiteX3" fmla="*/ 6650202 w 9217024"/>
              <a:gd name="connsiteY3" fmla="*/ 612339 h 3388434"/>
              <a:gd name="connsiteX4" fmla="*/ 6812533 w 9217024"/>
              <a:gd name="connsiteY4" fmla="*/ 2054 h 3388434"/>
              <a:gd name="connsiteX5" fmla="*/ 7524836 w 9217024"/>
              <a:gd name="connsiteY5" fmla="*/ 4058 h 3388434"/>
              <a:gd name="connsiteX6" fmla="*/ 9217024 w 9217024"/>
              <a:gd name="connsiteY6" fmla="*/ 1696246 h 3388434"/>
              <a:gd name="connsiteX7" fmla="*/ 9217024 w 9217024"/>
              <a:gd name="connsiteY7" fmla="*/ 1696246 h 3388434"/>
              <a:gd name="connsiteX8" fmla="*/ 7524836 w 9217024"/>
              <a:gd name="connsiteY8" fmla="*/ 3388434 h 3388434"/>
              <a:gd name="connsiteX9" fmla="*/ 1692188 w 9217024"/>
              <a:gd name="connsiteY9" fmla="*/ 3388434 h 3388434"/>
              <a:gd name="connsiteX10" fmla="*/ 0 w 9217024"/>
              <a:gd name="connsiteY10" fmla="*/ 1696246 h 3388434"/>
              <a:gd name="connsiteX0" fmla="*/ 0 w 9217024"/>
              <a:gd name="connsiteY0" fmla="*/ 1696246 h 3388434"/>
              <a:gd name="connsiteX1" fmla="*/ 1692188 w 9217024"/>
              <a:gd name="connsiteY1" fmla="*/ 4058 h 3388434"/>
              <a:gd name="connsiteX2" fmla="*/ 6504308 w 9217024"/>
              <a:gd name="connsiteY2" fmla="*/ 0 h 3388434"/>
              <a:gd name="connsiteX3" fmla="*/ 6650202 w 9217024"/>
              <a:gd name="connsiteY3" fmla="*/ 612339 h 3388434"/>
              <a:gd name="connsiteX4" fmla="*/ 6812533 w 9217024"/>
              <a:gd name="connsiteY4" fmla="*/ 2054 h 3388434"/>
              <a:gd name="connsiteX5" fmla="*/ 7524836 w 9217024"/>
              <a:gd name="connsiteY5" fmla="*/ 4058 h 3388434"/>
              <a:gd name="connsiteX6" fmla="*/ 9217024 w 9217024"/>
              <a:gd name="connsiteY6" fmla="*/ 1696246 h 3388434"/>
              <a:gd name="connsiteX7" fmla="*/ 9217024 w 9217024"/>
              <a:gd name="connsiteY7" fmla="*/ 1696246 h 3388434"/>
              <a:gd name="connsiteX8" fmla="*/ 7524836 w 9217024"/>
              <a:gd name="connsiteY8" fmla="*/ 3388434 h 3388434"/>
              <a:gd name="connsiteX9" fmla="*/ 1692188 w 9217024"/>
              <a:gd name="connsiteY9" fmla="*/ 3388434 h 3388434"/>
              <a:gd name="connsiteX10" fmla="*/ 0 w 9217024"/>
              <a:gd name="connsiteY10" fmla="*/ 1696246 h 3388434"/>
              <a:gd name="connsiteX0" fmla="*/ 0 w 9217024"/>
              <a:gd name="connsiteY0" fmla="*/ 1696246 h 3388434"/>
              <a:gd name="connsiteX1" fmla="*/ 1692188 w 9217024"/>
              <a:gd name="connsiteY1" fmla="*/ 4058 h 3388434"/>
              <a:gd name="connsiteX2" fmla="*/ 6504308 w 9217024"/>
              <a:gd name="connsiteY2" fmla="*/ 0 h 3388434"/>
              <a:gd name="connsiteX3" fmla="*/ 6650202 w 9217024"/>
              <a:gd name="connsiteY3" fmla="*/ 612339 h 3388434"/>
              <a:gd name="connsiteX4" fmla="*/ 6812533 w 9217024"/>
              <a:gd name="connsiteY4" fmla="*/ 2054 h 3388434"/>
              <a:gd name="connsiteX5" fmla="*/ 7524836 w 9217024"/>
              <a:gd name="connsiteY5" fmla="*/ 4058 h 3388434"/>
              <a:gd name="connsiteX6" fmla="*/ 9217024 w 9217024"/>
              <a:gd name="connsiteY6" fmla="*/ 1696246 h 3388434"/>
              <a:gd name="connsiteX7" fmla="*/ 9217024 w 9217024"/>
              <a:gd name="connsiteY7" fmla="*/ 1696246 h 3388434"/>
              <a:gd name="connsiteX8" fmla="*/ 7524836 w 9217024"/>
              <a:gd name="connsiteY8" fmla="*/ 3388434 h 3388434"/>
              <a:gd name="connsiteX9" fmla="*/ 1692188 w 9217024"/>
              <a:gd name="connsiteY9" fmla="*/ 3388434 h 3388434"/>
              <a:gd name="connsiteX10" fmla="*/ 0 w 9217024"/>
              <a:gd name="connsiteY10" fmla="*/ 1696246 h 3388434"/>
              <a:gd name="connsiteX0" fmla="*/ 0 w 9217024"/>
              <a:gd name="connsiteY0" fmla="*/ 1696246 h 3388434"/>
              <a:gd name="connsiteX1" fmla="*/ 1692188 w 9217024"/>
              <a:gd name="connsiteY1" fmla="*/ 4058 h 3388434"/>
              <a:gd name="connsiteX2" fmla="*/ 6504308 w 9217024"/>
              <a:gd name="connsiteY2" fmla="*/ 0 h 3388434"/>
              <a:gd name="connsiteX3" fmla="*/ 6650202 w 9217024"/>
              <a:gd name="connsiteY3" fmla="*/ 612339 h 3388434"/>
              <a:gd name="connsiteX4" fmla="*/ 6822808 w 9217024"/>
              <a:gd name="connsiteY4" fmla="*/ 2054 h 3388434"/>
              <a:gd name="connsiteX5" fmla="*/ 7524836 w 9217024"/>
              <a:gd name="connsiteY5" fmla="*/ 4058 h 3388434"/>
              <a:gd name="connsiteX6" fmla="*/ 9217024 w 9217024"/>
              <a:gd name="connsiteY6" fmla="*/ 1696246 h 3388434"/>
              <a:gd name="connsiteX7" fmla="*/ 9217024 w 9217024"/>
              <a:gd name="connsiteY7" fmla="*/ 1696246 h 3388434"/>
              <a:gd name="connsiteX8" fmla="*/ 7524836 w 9217024"/>
              <a:gd name="connsiteY8" fmla="*/ 3388434 h 3388434"/>
              <a:gd name="connsiteX9" fmla="*/ 1692188 w 9217024"/>
              <a:gd name="connsiteY9" fmla="*/ 3388434 h 3388434"/>
              <a:gd name="connsiteX10" fmla="*/ 0 w 9217024"/>
              <a:gd name="connsiteY10" fmla="*/ 1696246 h 3388434"/>
              <a:gd name="connsiteX0" fmla="*/ 0 w 9217024"/>
              <a:gd name="connsiteY0" fmla="*/ 1696911 h 3389099"/>
              <a:gd name="connsiteX1" fmla="*/ 1692188 w 9217024"/>
              <a:gd name="connsiteY1" fmla="*/ 4723 h 3389099"/>
              <a:gd name="connsiteX2" fmla="*/ 6504308 w 9217024"/>
              <a:gd name="connsiteY2" fmla="*/ 665 h 3389099"/>
              <a:gd name="connsiteX3" fmla="*/ 6650202 w 9217024"/>
              <a:gd name="connsiteY3" fmla="*/ 613004 h 3389099"/>
              <a:gd name="connsiteX4" fmla="*/ 6822808 w 9217024"/>
              <a:gd name="connsiteY4" fmla="*/ 2719 h 3389099"/>
              <a:gd name="connsiteX5" fmla="*/ 7524836 w 9217024"/>
              <a:gd name="connsiteY5" fmla="*/ 4723 h 3389099"/>
              <a:gd name="connsiteX6" fmla="*/ 9217024 w 9217024"/>
              <a:gd name="connsiteY6" fmla="*/ 1696911 h 3389099"/>
              <a:gd name="connsiteX7" fmla="*/ 9217024 w 9217024"/>
              <a:gd name="connsiteY7" fmla="*/ 1696911 h 3389099"/>
              <a:gd name="connsiteX8" fmla="*/ 7524836 w 9217024"/>
              <a:gd name="connsiteY8" fmla="*/ 3389099 h 3389099"/>
              <a:gd name="connsiteX9" fmla="*/ 1692188 w 9217024"/>
              <a:gd name="connsiteY9" fmla="*/ 3389099 h 3389099"/>
              <a:gd name="connsiteX10" fmla="*/ 0 w 9217024"/>
              <a:gd name="connsiteY10" fmla="*/ 1696911 h 3389099"/>
              <a:gd name="connsiteX0" fmla="*/ 0 w 9217024"/>
              <a:gd name="connsiteY0" fmla="*/ 1696911 h 3389099"/>
              <a:gd name="connsiteX1" fmla="*/ 1692188 w 9217024"/>
              <a:gd name="connsiteY1" fmla="*/ 4723 h 3389099"/>
              <a:gd name="connsiteX2" fmla="*/ 6504308 w 9217024"/>
              <a:gd name="connsiteY2" fmla="*/ 665 h 3389099"/>
              <a:gd name="connsiteX3" fmla="*/ 6650202 w 9217024"/>
              <a:gd name="connsiteY3" fmla="*/ 613004 h 3389099"/>
              <a:gd name="connsiteX4" fmla="*/ 6822808 w 9217024"/>
              <a:gd name="connsiteY4" fmla="*/ 2719 h 3389099"/>
              <a:gd name="connsiteX5" fmla="*/ 7524836 w 9217024"/>
              <a:gd name="connsiteY5" fmla="*/ 4723 h 3389099"/>
              <a:gd name="connsiteX6" fmla="*/ 9217024 w 9217024"/>
              <a:gd name="connsiteY6" fmla="*/ 1696911 h 3389099"/>
              <a:gd name="connsiteX7" fmla="*/ 9217024 w 9217024"/>
              <a:gd name="connsiteY7" fmla="*/ 1696911 h 3389099"/>
              <a:gd name="connsiteX8" fmla="*/ 7524836 w 9217024"/>
              <a:gd name="connsiteY8" fmla="*/ 3389099 h 3389099"/>
              <a:gd name="connsiteX9" fmla="*/ 1692188 w 9217024"/>
              <a:gd name="connsiteY9" fmla="*/ 3389099 h 3389099"/>
              <a:gd name="connsiteX10" fmla="*/ 0 w 9217024"/>
              <a:gd name="connsiteY10" fmla="*/ 1696911 h 3389099"/>
              <a:gd name="connsiteX0" fmla="*/ 0 w 9217024"/>
              <a:gd name="connsiteY0" fmla="*/ 1696911 h 3389099"/>
              <a:gd name="connsiteX1" fmla="*/ 1692188 w 9217024"/>
              <a:gd name="connsiteY1" fmla="*/ 4723 h 3389099"/>
              <a:gd name="connsiteX2" fmla="*/ 6504308 w 9217024"/>
              <a:gd name="connsiteY2" fmla="*/ 665 h 3389099"/>
              <a:gd name="connsiteX3" fmla="*/ 6650202 w 9217024"/>
              <a:gd name="connsiteY3" fmla="*/ 613004 h 3389099"/>
              <a:gd name="connsiteX4" fmla="*/ 6822808 w 9217024"/>
              <a:gd name="connsiteY4" fmla="*/ 2719 h 3389099"/>
              <a:gd name="connsiteX5" fmla="*/ 7524836 w 9217024"/>
              <a:gd name="connsiteY5" fmla="*/ 4723 h 3389099"/>
              <a:gd name="connsiteX6" fmla="*/ 9217024 w 9217024"/>
              <a:gd name="connsiteY6" fmla="*/ 1696911 h 3389099"/>
              <a:gd name="connsiteX7" fmla="*/ 9217024 w 9217024"/>
              <a:gd name="connsiteY7" fmla="*/ 1696911 h 3389099"/>
              <a:gd name="connsiteX8" fmla="*/ 7524836 w 9217024"/>
              <a:gd name="connsiteY8" fmla="*/ 3389099 h 3389099"/>
              <a:gd name="connsiteX9" fmla="*/ 1692188 w 9217024"/>
              <a:gd name="connsiteY9" fmla="*/ 3389099 h 3389099"/>
              <a:gd name="connsiteX10" fmla="*/ 0 w 9217024"/>
              <a:gd name="connsiteY10" fmla="*/ 1696911 h 3389099"/>
              <a:gd name="connsiteX0" fmla="*/ 0 w 9217024"/>
              <a:gd name="connsiteY0" fmla="*/ 1696911 h 3389099"/>
              <a:gd name="connsiteX1" fmla="*/ 1692188 w 9217024"/>
              <a:gd name="connsiteY1" fmla="*/ 4723 h 3389099"/>
              <a:gd name="connsiteX2" fmla="*/ 5187161 w 9217024"/>
              <a:gd name="connsiteY2" fmla="*/ 665 h 3389099"/>
              <a:gd name="connsiteX3" fmla="*/ 6504308 w 9217024"/>
              <a:gd name="connsiteY3" fmla="*/ 665 h 3389099"/>
              <a:gd name="connsiteX4" fmla="*/ 6650202 w 9217024"/>
              <a:gd name="connsiteY4" fmla="*/ 613004 h 3389099"/>
              <a:gd name="connsiteX5" fmla="*/ 6822808 w 9217024"/>
              <a:gd name="connsiteY5" fmla="*/ 2719 h 3389099"/>
              <a:gd name="connsiteX6" fmla="*/ 7524836 w 9217024"/>
              <a:gd name="connsiteY6" fmla="*/ 4723 h 3389099"/>
              <a:gd name="connsiteX7" fmla="*/ 9217024 w 9217024"/>
              <a:gd name="connsiteY7" fmla="*/ 1696911 h 3389099"/>
              <a:gd name="connsiteX8" fmla="*/ 9217024 w 9217024"/>
              <a:gd name="connsiteY8" fmla="*/ 1696911 h 3389099"/>
              <a:gd name="connsiteX9" fmla="*/ 7524836 w 9217024"/>
              <a:gd name="connsiteY9" fmla="*/ 3389099 h 3389099"/>
              <a:gd name="connsiteX10" fmla="*/ 1692188 w 9217024"/>
              <a:gd name="connsiteY10" fmla="*/ 3389099 h 3389099"/>
              <a:gd name="connsiteX11" fmla="*/ 0 w 9217024"/>
              <a:gd name="connsiteY11" fmla="*/ 1696911 h 3389099"/>
              <a:gd name="connsiteX0" fmla="*/ 0 w 9217024"/>
              <a:gd name="connsiteY0" fmla="*/ 1698301 h 3390489"/>
              <a:gd name="connsiteX1" fmla="*/ 1692188 w 9217024"/>
              <a:gd name="connsiteY1" fmla="*/ 6113 h 3390489"/>
              <a:gd name="connsiteX2" fmla="*/ 5187161 w 9217024"/>
              <a:gd name="connsiteY2" fmla="*/ 2055 h 3390489"/>
              <a:gd name="connsiteX3" fmla="*/ 5328945 w 9217024"/>
              <a:gd name="connsiteY3" fmla="*/ 0 h 3390489"/>
              <a:gd name="connsiteX4" fmla="*/ 6504308 w 9217024"/>
              <a:gd name="connsiteY4" fmla="*/ 2055 h 3390489"/>
              <a:gd name="connsiteX5" fmla="*/ 6650202 w 9217024"/>
              <a:gd name="connsiteY5" fmla="*/ 614394 h 3390489"/>
              <a:gd name="connsiteX6" fmla="*/ 6822808 w 9217024"/>
              <a:gd name="connsiteY6" fmla="*/ 4109 h 3390489"/>
              <a:gd name="connsiteX7" fmla="*/ 7524836 w 9217024"/>
              <a:gd name="connsiteY7" fmla="*/ 6113 h 3390489"/>
              <a:gd name="connsiteX8" fmla="*/ 9217024 w 9217024"/>
              <a:gd name="connsiteY8" fmla="*/ 1698301 h 3390489"/>
              <a:gd name="connsiteX9" fmla="*/ 9217024 w 9217024"/>
              <a:gd name="connsiteY9" fmla="*/ 1698301 h 3390489"/>
              <a:gd name="connsiteX10" fmla="*/ 7524836 w 9217024"/>
              <a:gd name="connsiteY10" fmla="*/ 3390489 h 3390489"/>
              <a:gd name="connsiteX11" fmla="*/ 1692188 w 9217024"/>
              <a:gd name="connsiteY11" fmla="*/ 3390489 h 3390489"/>
              <a:gd name="connsiteX12" fmla="*/ 0 w 9217024"/>
              <a:gd name="connsiteY12" fmla="*/ 1698301 h 3390489"/>
              <a:gd name="connsiteX0" fmla="*/ 0 w 9217024"/>
              <a:gd name="connsiteY0" fmla="*/ 1698301 h 3390489"/>
              <a:gd name="connsiteX1" fmla="*/ 1692188 w 9217024"/>
              <a:gd name="connsiteY1" fmla="*/ 6113 h 3390489"/>
              <a:gd name="connsiteX2" fmla="*/ 5187161 w 9217024"/>
              <a:gd name="connsiteY2" fmla="*/ 2055 h 3390489"/>
              <a:gd name="connsiteX3" fmla="*/ 5328945 w 9217024"/>
              <a:gd name="connsiteY3" fmla="*/ 0 h 3390489"/>
              <a:gd name="connsiteX4" fmla="*/ 5462509 w 9217024"/>
              <a:gd name="connsiteY4" fmla="*/ 2055 h 3390489"/>
              <a:gd name="connsiteX5" fmla="*/ 6504308 w 9217024"/>
              <a:gd name="connsiteY5" fmla="*/ 2055 h 3390489"/>
              <a:gd name="connsiteX6" fmla="*/ 6650202 w 9217024"/>
              <a:gd name="connsiteY6" fmla="*/ 614394 h 3390489"/>
              <a:gd name="connsiteX7" fmla="*/ 6822808 w 9217024"/>
              <a:gd name="connsiteY7" fmla="*/ 4109 h 3390489"/>
              <a:gd name="connsiteX8" fmla="*/ 7524836 w 9217024"/>
              <a:gd name="connsiteY8" fmla="*/ 6113 h 3390489"/>
              <a:gd name="connsiteX9" fmla="*/ 9217024 w 9217024"/>
              <a:gd name="connsiteY9" fmla="*/ 1698301 h 3390489"/>
              <a:gd name="connsiteX10" fmla="*/ 9217024 w 9217024"/>
              <a:gd name="connsiteY10" fmla="*/ 1698301 h 3390489"/>
              <a:gd name="connsiteX11" fmla="*/ 7524836 w 9217024"/>
              <a:gd name="connsiteY11" fmla="*/ 3390489 h 3390489"/>
              <a:gd name="connsiteX12" fmla="*/ 1692188 w 9217024"/>
              <a:gd name="connsiteY12" fmla="*/ 3390489 h 3390489"/>
              <a:gd name="connsiteX13" fmla="*/ 0 w 9217024"/>
              <a:gd name="connsiteY13" fmla="*/ 1698301 h 3390489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35110 w 9217024"/>
              <a:gd name="connsiteY3" fmla="*/ 543142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35110 w 9217024"/>
              <a:gd name="connsiteY3" fmla="*/ 543142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35110 w 9217024"/>
              <a:gd name="connsiteY3" fmla="*/ 543142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35110 w 9217024"/>
              <a:gd name="connsiteY3" fmla="*/ 543142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35110 w 9217024"/>
              <a:gd name="connsiteY3" fmla="*/ 543142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805380 h 3497568"/>
              <a:gd name="connsiteX1" fmla="*/ 1692188 w 9217024"/>
              <a:gd name="connsiteY1" fmla="*/ 113192 h 3497568"/>
              <a:gd name="connsiteX2" fmla="*/ 5187161 w 9217024"/>
              <a:gd name="connsiteY2" fmla="*/ 109134 h 3497568"/>
              <a:gd name="connsiteX3" fmla="*/ 5324836 w 9217024"/>
              <a:gd name="connsiteY3" fmla="*/ 1582448 h 3497568"/>
              <a:gd name="connsiteX4" fmla="*/ 5462509 w 9217024"/>
              <a:gd name="connsiteY4" fmla="*/ 109134 h 3497568"/>
              <a:gd name="connsiteX5" fmla="*/ 6504308 w 9217024"/>
              <a:gd name="connsiteY5" fmla="*/ 109134 h 3497568"/>
              <a:gd name="connsiteX6" fmla="*/ 6650202 w 9217024"/>
              <a:gd name="connsiteY6" fmla="*/ 721473 h 3497568"/>
              <a:gd name="connsiteX7" fmla="*/ 6822808 w 9217024"/>
              <a:gd name="connsiteY7" fmla="*/ 111188 h 3497568"/>
              <a:gd name="connsiteX8" fmla="*/ 7524836 w 9217024"/>
              <a:gd name="connsiteY8" fmla="*/ 113192 h 3497568"/>
              <a:gd name="connsiteX9" fmla="*/ 9217024 w 9217024"/>
              <a:gd name="connsiteY9" fmla="*/ 1805380 h 3497568"/>
              <a:gd name="connsiteX10" fmla="*/ 9217024 w 9217024"/>
              <a:gd name="connsiteY10" fmla="*/ 1805380 h 3497568"/>
              <a:gd name="connsiteX11" fmla="*/ 7524836 w 9217024"/>
              <a:gd name="connsiteY11" fmla="*/ 3497568 h 3497568"/>
              <a:gd name="connsiteX12" fmla="*/ 1692188 w 9217024"/>
              <a:gd name="connsiteY12" fmla="*/ 3497568 h 3497568"/>
              <a:gd name="connsiteX13" fmla="*/ 0 w 9217024"/>
              <a:gd name="connsiteY13" fmla="*/ 1805380 h 3497568"/>
              <a:gd name="connsiteX0" fmla="*/ 0 w 9217024"/>
              <a:gd name="connsiteY0" fmla="*/ 1805380 h 3497568"/>
              <a:gd name="connsiteX1" fmla="*/ 1692188 w 9217024"/>
              <a:gd name="connsiteY1" fmla="*/ 113192 h 3497568"/>
              <a:gd name="connsiteX2" fmla="*/ 5187161 w 9217024"/>
              <a:gd name="connsiteY2" fmla="*/ 109134 h 3497568"/>
              <a:gd name="connsiteX3" fmla="*/ 5324836 w 9217024"/>
              <a:gd name="connsiteY3" fmla="*/ 1582448 h 3497568"/>
              <a:gd name="connsiteX4" fmla="*/ 5462509 w 9217024"/>
              <a:gd name="connsiteY4" fmla="*/ 109134 h 3497568"/>
              <a:gd name="connsiteX5" fmla="*/ 6504308 w 9217024"/>
              <a:gd name="connsiteY5" fmla="*/ 109134 h 3497568"/>
              <a:gd name="connsiteX6" fmla="*/ 6650202 w 9217024"/>
              <a:gd name="connsiteY6" fmla="*/ 721473 h 3497568"/>
              <a:gd name="connsiteX7" fmla="*/ 6822808 w 9217024"/>
              <a:gd name="connsiteY7" fmla="*/ 111188 h 3497568"/>
              <a:gd name="connsiteX8" fmla="*/ 7524836 w 9217024"/>
              <a:gd name="connsiteY8" fmla="*/ 113192 h 3497568"/>
              <a:gd name="connsiteX9" fmla="*/ 9217024 w 9217024"/>
              <a:gd name="connsiteY9" fmla="*/ 1805380 h 3497568"/>
              <a:gd name="connsiteX10" fmla="*/ 9217024 w 9217024"/>
              <a:gd name="connsiteY10" fmla="*/ 1805380 h 3497568"/>
              <a:gd name="connsiteX11" fmla="*/ 7524836 w 9217024"/>
              <a:gd name="connsiteY11" fmla="*/ 3497568 h 3497568"/>
              <a:gd name="connsiteX12" fmla="*/ 1692188 w 9217024"/>
              <a:gd name="connsiteY12" fmla="*/ 3497568 h 3497568"/>
              <a:gd name="connsiteX13" fmla="*/ 0 w 9217024"/>
              <a:gd name="connsiteY13" fmla="*/ 1805380 h 3497568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24836 w 9217024"/>
              <a:gd name="connsiteY3" fmla="*/ 1473980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743237 h 3435425"/>
              <a:gd name="connsiteX1" fmla="*/ 1692188 w 9217024"/>
              <a:gd name="connsiteY1" fmla="*/ 51049 h 3435425"/>
              <a:gd name="connsiteX2" fmla="*/ 5187161 w 9217024"/>
              <a:gd name="connsiteY2" fmla="*/ 46991 h 3435425"/>
              <a:gd name="connsiteX3" fmla="*/ 5324836 w 9217024"/>
              <a:gd name="connsiteY3" fmla="*/ 1520305 h 3435425"/>
              <a:gd name="connsiteX4" fmla="*/ 5579634 w 9217024"/>
              <a:gd name="connsiteY4" fmla="*/ 42881 h 3435425"/>
              <a:gd name="connsiteX5" fmla="*/ 6504308 w 9217024"/>
              <a:gd name="connsiteY5" fmla="*/ 46991 h 3435425"/>
              <a:gd name="connsiteX6" fmla="*/ 6650202 w 9217024"/>
              <a:gd name="connsiteY6" fmla="*/ 659330 h 3435425"/>
              <a:gd name="connsiteX7" fmla="*/ 6822808 w 9217024"/>
              <a:gd name="connsiteY7" fmla="*/ 49045 h 3435425"/>
              <a:gd name="connsiteX8" fmla="*/ 7524836 w 9217024"/>
              <a:gd name="connsiteY8" fmla="*/ 51049 h 3435425"/>
              <a:gd name="connsiteX9" fmla="*/ 9217024 w 9217024"/>
              <a:gd name="connsiteY9" fmla="*/ 1743237 h 3435425"/>
              <a:gd name="connsiteX10" fmla="*/ 9217024 w 9217024"/>
              <a:gd name="connsiteY10" fmla="*/ 1743237 h 3435425"/>
              <a:gd name="connsiteX11" fmla="*/ 7524836 w 9217024"/>
              <a:gd name="connsiteY11" fmla="*/ 3435425 h 3435425"/>
              <a:gd name="connsiteX12" fmla="*/ 1692188 w 9217024"/>
              <a:gd name="connsiteY12" fmla="*/ 3435425 h 3435425"/>
              <a:gd name="connsiteX13" fmla="*/ 0 w 9217024"/>
              <a:gd name="connsiteY13" fmla="*/ 1743237 h 3435425"/>
              <a:gd name="connsiteX0" fmla="*/ 0 w 9217024"/>
              <a:gd name="connsiteY0" fmla="*/ 1700356 h 3392544"/>
              <a:gd name="connsiteX1" fmla="*/ 1692188 w 9217024"/>
              <a:gd name="connsiteY1" fmla="*/ 8168 h 3392544"/>
              <a:gd name="connsiteX2" fmla="*/ 5187161 w 9217024"/>
              <a:gd name="connsiteY2" fmla="*/ 4110 h 3392544"/>
              <a:gd name="connsiteX3" fmla="*/ 5324836 w 9217024"/>
              <a:gd name="connsiteY3" fmla="*/ 1477424 h 3392544"/>
              <a:gd name="connsiteX4" fmla="*/ 5579634 w 9217024"/>
              <a:gd name="connsiteY4" fmla="*/ 0 h 3392544"/>
              <a:gd name="connsiteX5" fmla="*/ 6504308 w 9217024"/>
              <a:gd name="connsiteY5" fmla="*/ 4110 h 3392544"/>
              <a:gd name="connsiteX6" fmla="*/ 6650202 w 9217024"/>
              <a:gd name="connsiteY6" fmla="*/ 616449 h 3392544"/>
              <a:gd name="connsiteX7" fmla="*/ 6822808 w 9217024"/>
              <a:gd name="connsiteY7" fmla="*/ 6164 h 3392544"/>
              <a:gd name="connsiteX8" fmla="*/ 7524836 w 9217024"/>
              <a:gd name="connsiteY8" fmla="*/ 8168 h 3392544"/>
              <a:gd name="connsiteX9" fmla="*/ 9217024 w 9217024"/>
              <a:gd name="connsiteY9" fmla="*/ 1700356 h 3392544"/>
              <a:gd name="connsiteX10" fmla="*/ 9217024 w 9217024"/>
              <a:gd name="connsiteY10" fmla="*/ 1700356 h 3392544"/>
              <a:gd name="connsiteX11" fmla="*/ 7524836 w 9217024"/>
              <a:gd name="connsiteY11" fmla="*/ 3392544 h 3392544"/>
              <a:gd name="connsiteX12" fmla="*/ 1692188 w 9217024"/>
              <a:gd name="connsiteY12" fmla="*/ 3392544 h 3392544"/>
              <a:gd name="connsiteX13" fmla="*/ 0 w 9217024"/>
              <a:gd name="connsiteY13" fmla="*/ 1700356 h 3392544"/>
              <a:gd name="connsiteX0" fmla="*/ 0 w 9217024"/>
              <a:gd name="connsiteY0" fmla="*/ 1808887 h 3501075"/>
              <a:gd name="connsiteX1" fmla="*/ 1692188 w 9217024"/>
              <a:gd name="connsiteY1" fmla="*/ 116699 h 3501075"/>
              <a:gd name="connsiteX2" fmla="*/ 5187161 w 9217024"/>
              <a:gd name="connsiteY2" fmla="*/ 112641 h 3501075"/>
              <a:gd name="connsiteX3" fmla="*/ 5376207 w 9217024"/>
              <a:gd name="connsiteY3" fmla="*/ 1588009 h 3501075"/>
              <a:gd name="connsiteX4" fmla="*/ 5579634 w 9217024"/>
              <a:gd name="connsiteY4" fmla="*/ 108531 h 3501075"/>
              <a:gd name="connsiteX5" fmla="*/ 6504308 w 9217024"/>
              <a:gd name="connsiteY5" fmla="*/ 112641 h 3501075"/>
              <a:gd name="connsiteX6" fmla="*/ 6650202 w 9217024"/>
              <a:gd name="connsiteY6" fmla="*/ 724980 h 3501075"/>
              <a:gd name="connsiteX7" fmla="*/ 6822808 w 9217024"/>
              <a:gd name="connsiteY7" fmla="*/ 114695 h 3501075"/>
              <a:gd name="connsiteX8" fmla="*/ 7524836 w 9217024"/>
              <a:gd name="connsiteY8" fmla="*/ 116699 h 3501075"/>
              <a:gd name="connsiteX9" fmla="*/ 9217024 w 9217024"/>
              <a:gd name="connsiteY9" fmla="*/ 1808887 h 3501075"/>
              <a:gd name="connsiteX10" fmla="*/ 9217024 w 9217024"/>
              <a:gd name="connsiteY10" fmla="*/ 1808887 h 3501075"/>
              <a:gd name="connsiteX11" fmla="*/ 7524836 w 9217024"/>
              <a:gd name="connsiteY11" fmla="*/ 3501075 h 3501075"/>
              <a:gd name="connsiteX12" fmla="*/ 1692188 w 9217024"/>
              <a:gd name="connsiteY12" fmla="*/ 3501075 h 3501075"/>
              <a:gd name="connsiteX13" fmla="*/ 0 w 9217024"/>
              <a:gd name="connsiteY13" fmla="*/ 1808887 h 3501075"/>
              <a:gd name="connsiteX0" fmla="*/ 0 w 9217024"/>
              <a:gd name="connsiteY0" fmla="*/ 1808887 h 3501075"/>
              <a:gd name="connsiteX1" fmla="*/ 1692188 w 9217024"/>
              <a:gd name="connsiteY1" fmla="*/ 116699 h 3501075"/>
              <a:gd name="connsiteX2" fmla="*/ 5187161 w 9217024"/>
              <a:gd name="connsiteY2" fmla="*/ 112641 h 3501075"/>
              <a:gd name="connsiteX3" fmla="*/ 5376207 w 9217024"/>
              <a:gd name="connsiteY3" fmla="*/ 1588009 h 3501075"/>
              <a:gd name="connsiteX4" fmla="*/ 5579634 w 9217024"/>
              <a:gd name="connsiteY4" fmla="*/ 108531 h 3501075"/>
              <a:gd name="connsiteX5" fmla="*/ 6504308 w 9217024"/>
              <a:gd name="connsiteY5" fmla="*/ 112641 h 3501075"/>
              <a:gd name="connsiteX6" fmla="*/ 6650202 w 9217024"/>
              <a:gd name="connsiteY6" fmla="*/ 724980 h 3501075"/>
              <a:gd name="connsiteX7" fmla="*/ 6822808 w 9217024"/>
              <a:gd name="connsiteY7" fmla="*/ 114695 h 3501075"/>
              <a:gd name="connsiteX8" fmla="*/ 7524836 w 9217024"/>
              <a:gd name="connsiteY8" fmla="*/ 116699 h 3501075"/>
              <a:gd name="connsiteX9" fmla="*/ 9217024 w 9217024"/>
              <a:gd name="connsiteY9" fmla="*/ 1808887 h 3501075"/>
              <a:gd name="connsiteX10" fmla="*/ 9217024 w 9217024"/>
              <a:gd name="connsiteY10" fmla="*/ 1808887 h 3501075"/>
              <a:gd name="connsiteX11" fmla="*/ 7524836 w 9217024"/>
              <a:gd name="connsiteY11" fmla="*/ 3501075 h 3501075"/>
              <a:gd name="connsiteX12" fmla="*/ 1692188 w 9217024"/>
              <a:gd name="connsiteY12" fmla="*/ 3501075 h 3501075"/>
              <a:gd name="connsiteX13" fmla="*/ 0 w 9217024"/>
              <a:gd name="connsiteY13" fmla="*/ 1808887 h 3501075"/>
              <a:gd name="connsiteX0" fmla="*/ 0 w 9217024"/>
              <a:gd name="connsiteY0" fmla="*/ 1808887 h 3501075"/>
              <a:gd name="connsiteX1" fmla="*/ 1692188 w 9217024"/>
              <a:gd name="connsiteY1" fmla="*/ 116699 h 3501075"/>
              <a:gd name="connsiteX2" fmla="*/ 5187161 w 9217024"/>
              <a:gd name="connsiteY2" fmla="*/ 112641 h 3501075"/>
              <a:gd name="connsiteX3" fmla="*/ 5376207 w 9217024"/>
              <a:gd name="connsiteY3" fmla="*/ 1588009 h 3501075"/>
              <a:gd name="connsiteX4" fmla="*/ 5579634 w 9217024"/>
              <a:gd name="connsiteY4" fmla="*/ 108531 h 3501075"/>
              <a:gd name="connsiteX5" fmla="*/ 6504308 w 9217024"/>
              <a:gd name="connsiteY5" fmla="*/ 112641 h 3501075"/>
              <a:gd name="connsiteX6" fmla="*/ 6650202 w 9217024"/>
              <a:gd name="connsiteY6" fmla="*/ 724980 h 3501075"/>
              <a:gd name="connsiteX7" fmla="*/ 6822808 w 9217024"/>
              <a:gd name="connsiteY7" fmla="*/ 114695 h 3501075"/>
              <a:gd name="connsiteX8" fmla="*/ 7524836 w 9217024"/>
              <a:gd name="connsiteY8" fmla="*/ 116699 h 3501075"/>
              <a:gd name="connsiteX9" fmla="*/ 9217024 w 9217024"/>
              <a:gd name="connsiteY9" fmla="*/ 1808887 h 3501075"/>
              <a:gd name="connsiteX10" fmla="*/ 9217024 w 9217024"/>
              <a:gd name="connsiteY10" fmla="*/ 1808887 h 3501075"/>
              <a:gd name="connsiteX11" fmla="*/ 7524836 w 9217024"/>
              <a:gd name="connsiteY11" fmla="*/ 3501075 h 3501075"/>
              <a:gd name="connsiteX12" fmla="*/ 1692188 w 9217024"/>
              <a:gd name="connsiteY12" fmla="*/ 3501075 h 3501075"/>
              <a:gd name="connsiteX13" fmla="*/ 0 w 9217024"/>
              <a:gd name="connsiteY13" fmla="*/ 1808887 h 3501075"/>
              <a:gd name="connsiteX0" fmla="*/ 0 w 9217024"/>
              <a:gd name="connsiteY0" fmla="*/ 1808887 h 3501075"/>
              <a:gd name="connsiteX1" fmla="*/ 1692188 w 9217024"/>
              <a:gd name="connsiteY1" fmla="*/ 116699 h 3501075"/>
              <a:gd name="connsiteX2" fmla="*/ 5187161 w 9217024"/>
              <a:gd name="connsiteY2" fmla="*/ 112641 h 3501075"/>
              <a:gd name="connsiteX3" fmla="*/ 5376207 w 9217024"/>
              <a:gd name="connsiteY3" fmla="*/ 1588009 h 3501075"/>
              <a:gd name="connsiteX4" fmla="*/ 5579634 w 9217024"/>
              <a:gd name="connsiteY4" fmla="*/ 108531 h 3501075"/>
              <a:gd name="connsiteX5" fmla="*/ 6504308 w 9217024"/>
              <a:gd name="connsiteY5" fmla="*/ 112641 h 3501075"/>
              <a:gd name="connsiteX6" fmla="*/ 6650202 w 9217024"/>
              <a:gd name="connsiteY6" fmla="*/ 724980 h 3501075"/>
              <a:gd name="connsiteX7" fmla="*/ 6822808 w 9217024"/>
              <a:gd name="connsiteY7" fmla="*/ 114695 h 3501075"/>
              <a:gd name="connsiteX8" fmla="*/ 7524836 w 9217024"/>
              <a:gd name="connsiteY8" fmla="*/ 116699 h 3501075"/>
              <a:gd name="connsiteX9" fmla="*/ 9217024 w 9217024"/>
              <a:gd name="connsiteY9" fmla="*/ 1808887 h 3501075"/>
              <a:gd name="connsiteX10" fmla="*/ 9217024 w 9217024"/>
              <a:gd name="connsiteY10" fmla="*/ 1808887 h 3501075"/>
              <a:gd name="connsiteX11" fmla="*/ 7524836 w 9217024"/>
              <a:gd name="connsiteY11" fmla="*/ 3501075 h 3501075"/>
              <a:gd name="connsiteX12" fmla="*/ 1692188 w 9217024"/>
              <a:gd name="connsiteY12" fmla="*/ 3501075 h 3501075"/>
              <a:gd name="connsiteX13" fmla="*/ 0 w 9217024"/>
              <a:gd name="connsiteY13" fmla="*/ 1808887 h 3501075"/>
              <a:gd name="connsiteX0" fmla="*/ 0 w 9217024"/>
              <a:gd name="connsiteY0" fmla="*/ 1700357 h 3392545"/>
              <a:gd name="connsiteX1" fmla="*/ 1692188 w 9217024"/>
              <a:gd name="connsiteY1" fmla="*/ 8169 h 3392545"/>
              <a:gd name="connsiteX2" fmla="*/ 5187161 w 9217024"/>
              <a:gd name="connsiteY2" fmla="*/ 4111 h 3392545"/>
              <a:gd name="connsiteX3" fmla="*/ 5376207 w 9217024"/>
              <a:gd name="connsiteY3" fmla="*/ 1479479 h 3392545"/>
              <a:gd name="connsiteX4" fmla="*/ 5579634 w 9217024"/>
              <a:gd name="connsiteY4" fmla="*/ 1 h 3392545"/>
              <a:gd name="connsiteX5" fmla="*/ 6504308 w 9217024"/>
              <a:gd name="connsiteY5" fmla="*/ 4111 h 3392545"/>
              <a:gd name="connsiteX6" fmla="*/ 6650202 w 9217024"/>
              <a:gd name="connsiteY6" fmla="*/ 616450 h 3392545"/>
              <a:gd name="connsiteX7" fmla="*/ 6822808 w 9217024"/>
              <a:gd name="connsiteY7" fmla="*/ 6165 h 3392545"/>
              <a:gd name="connsiteX8" fmla="*/ 7524836 w 9217024"/>
              <a:gd name="connsiteY8" fmla="*/ 8169 h 3392545"/>
              <a:gd name="connsiteX9" fmla="*/ 9217024 w 9217024"/>
              <a:gd name="connsiteY9" fmla="*/ 1700357 h 3392545"/>
              <a:gd name="connsiteX10" fmla="*/ 9217024 w 9217024"/>
              <a:gd name="connsiteY10" fmla="*/ 1700357 h 3392545"/>
              <a:gd name="connsiteX11" fmla="*/ 7524836 w 9217024"/>
              <a:gd name="connsiteY11" fmla="*/ 3392545 h 3392545"/>
              <a:gd name="connsiteX12" fmla="*/ 1692188 w 9217024"/>
              <a:gd name="connsiteY12" fmla="*/ 3392545 h 3392545"/>
              <a:gd name="connsiteX13" fmla="*/ 0 w 9217024"/>
              <a:gd name="connsiteY13" fmla="*/ 1700357 h 3392545"/>
              <a:gd name="connsiteX0" fmla="*/ 0 w 9217024"/>
              <a:gd name="connsiteY0" fmla="*/ 1808125 h 3500313"/>
              <a:gd name="connsiteX1" fmla="*/ 1692188 w 9217024"/>
              <a:gd name="connsiteY1" fmla="*/ 115937 h 3500313"/>
              <a:gd name="connsiteX2" fmla="*/ 5187161 w 9217024"/>
              <a:gd name="connsiteY2" fmla="*/ 111879 h 3500313"/>
              <a:gd name="connsiteX3" fmla="*/ 5423468 w 9217024"/>
              <a:gd name="connsiteY3" fmla="*/ 1576972 h 3500313"/>
              <a:gd name="connsiteX4" fmla="*/ 5579634 w 9217024"/>
              <a:gd name="connsiteY4" fmla="*/ 107769 h 3500313"/>
              <a:gd name="connsiteX5" fmla="*/ 6504308 w 9217024"/>
              <a:gd name="connsiteY5" fmla="*/ 111879 h 3500313"/>
              <a:gd name="connsiteX6" fmla="*/ 6650202 w 9217024"/>
              <a:gd name="connsiteY6" fmla="*/ 724218 h 3500313"/>
              <a:gd name="connsiteX7" fmla="*/ 6822808 w 9217024"/>
              <a:gd name="connsiteY7" fmla="*/ 113933 h 3500313"/>
              <a:gd name="connsiteX8" fmla="*/ 7524836 w 9217024"/>
              <a:gd name="connsiteY8" fmla="*/ 115937 h 3500313"/>
              <a:gd name="connsiteX9" fmla="*/ 9217024 w 9217024"/>
              <a:gd name="connsiteY9" fmla="*/ 1808125 h 3500313"/>
              <a:gd name="connsiteX10" fmla="*/ 9217024 w 9217024"/>
              <a:gd name="connsiteY10" fmla="*/ 1808125 h 3500313"/>
              <a:gd name="connsiteX11" fmla="*/ 7524836 w 9217024"/>
              <a:gd name="connsiteY11" fmla="*/ 3500313 h 3500313"/>
              <a:gd name="connsiteX12" fmla="*/ 1692188 w 9217024"/>
              <a:gd name="connsiteY12" fmla="*/ 3500313 h 3500313"/>
              <a:gd name="connsiteX13" fmla="*/ 0 w 9217024"/>
              <a:gd name="connsiteY13" fmla="*/ 1808125 h 3500313"/>
              <a:gd name="connsiteX0" fmla="*/ 0 w 9217024"/>
              <a:gd name="connsiteY0" fmla="*/ 1808125 h 3500313"/>
              <a:gd name="connsiteX1" fmla="*/ 1692188 w 9217024"/>
              <a:gd name="connsiteY1" fmla="*/ 115937 h 3500313"/>
              <a:gd name="connsiteX2" fmla="*/ 5187161 w 9217024"/>
              <a:gd name="connsiteY2" fmla="*/ 111879 h 3500313"/>
              <a:gd name="connsiteX3" fmla="*/ 5423468 w 9217024"/>
              <a:gd name="connsiteY3" fmla="*/ 1576972 h 3500313"/>
              <a:gd name="connsiteX4" fmla="*/ 5579634 w 9217024"/>
              <a:gd name="connsiteY4" fmla="*/ 107769 h 3500313"/>
              <a:gd name="connsiteX5" fmla="*/ 6504308 w 9217024"/>
              <a:gd name="connsiteY5" fmla="*/ 111879 h 3500313"/>
              <a:gd name="connsiteX6" fmla="*/ 6650202 w 9217024"/>
              <a:gd name="connsiteY6" fmla="*/ 724218 h 3500313"/>
              <a:gd name="connsiteX7" fmla="*/ 6822808 w 9217024"/>
              <a:gd name="connsiteY7" fmla="*/ 113933 h 3500313"/>
              <a:gd name="connsiteX8" fmla="*/ 7524836 w 9217024"/>
              <a:gd name="connsiteY8" fmla="*/ 115937 h 3500313"/>
              <a:gd name="connsiteX9" fmla="*/ 9217024 w 9217024"/>
              <a:gd name="connsiteY9" fmla="*/ 1808125 h 3500313"/>
              <a:gd name="connsiteX10" fmla="*/ 9217024 w 9217024"/>
              <a:gd name="connsiteY10" fmla="*/ 1808125 h 3500313"/>
              <a:gd name="connsiteX11" fmla="*/ 7524836 w 9217024"/>
              <a:gd name="connsiteY11" fmla="*/ 3500313 h 3500313"/>
              <a:gd name="connsiteX12" fmla="*/ 1692188 w 9217024"/>
              <a:gd name="connsiteY12" fmla="*/ 3500313 h 3500313"/>
              <a:gd name="connsiteX13" fmla="*/ 0 w 9217024"/>
              <a:gd name="connsiteY13" fmla="*/ 1808125 h 3500313"/>
              <a:gd name="connsiteX0" fmla="*/ 0 w 9217024"/>
              <a:gd name="connsiteY0" fmla="*/ 1808125 h 3500313"/>
              <a:gd name="connsiteX1" fmla="*/ 1692188 w 9217024"/>
              <a:gd name="connsiteY1" fmla="*/ 115937 h 3500313"/>
              <a:gd name="connsiteX2" fmla="*/ 5187161 w 9217024"/>
              <a:gd name="connsiteY2" fmla="*/ 111879 h 3500313"/>
              <a:gd name="connsiteX3" fmla="*/ 5423468 w 9217024"/>
              <a:gd name="connsiteY3" fmla="*/ 1576972 h 3500313"/>
              <a:gd name="connsiteX4" fmla="*/ 5579634 w 9217024"/>
              <a:gd name="connsiteY4" fmla="*/ 107769 h 3500313"/>
              <a:gd name="connsiteX5" fmla="*/ 6504308 w 9217024"/>
              <a:gd name="connsiteY5" fmla="*/ 111879 h 3500313"/>
              <a:gd name="connsiteX6" fmla="*/ 6650202 w 9217024"/>
              <a:gd name="connsiteY6" fmla="*/ 724218 h 3500313"/>
              <a:gd name="connsiteX7" fmla="*/ 6822808 w 9217024"/>
              <a:gd name="connsiteY7" fmla="*/ 113933 h 3500313"/>
              <a:gd name="connsiteX8" fmla="*/ 7524836 w 9217024"/>
              <a:gd name="connsiteY8" fmla="*/ 115937 h 3500313"/>
              <a:gd name="connsiteX9" fmla="*/ 9217024 w 9217024"/>
              <a:gd name="connsiteY9" fmla="*/ 1808125 h 3500313"/>
              <a:gd name="connsiteX10" fmla="*/ 9217024 w 9217024"/>
              <a:gd name="connsiteY10" fmla="*/ 1808125 h 3500313"/>
              <a:gd name="connsiteX11" fmla="*/ 7524836 w 9217024"/>
              <a:gd name="connsiteY11" fmla="*/ 3500313 h 3500313"/>
              <a:gd name="connsiteX12" fmla="*/ 1692188 w 9217024"/>
              <a:gd name="connsiteY12" fmla="*/ 3500313 h 3500313"/>
              <a:gd name="connsiteX13" fmla="*/ 0 w 9217024"/>
              <a:gd name="connsiteY13" fmla="*/ 1808125 h 3500313"/>
              <a:gd name="connsiteX0" fmla="*/ 0 w 9217024"/>
              <a:gd name="connsiteY0" fmla="*/ 1808125 h 3500313"/>
              <a:gd name="connsiteX1" fmla="*/ 1692188 w 9217024"/>
              <a:gd name="connsiteY1" fmla="*/ 115937 h 3500313"/>
              <a:gd name="connsiteX2" fmla="*/ 5187161 w 9217024"/>
              <a:gd name="connsiteY2" fmla="*/ 111879 h 3500313"/>
              <a:gd name="connsiteX3" fmla="*/ 5423468 w 9217024"/>
              <a:gd name="connsiteY3" fmla="*/ 1576972 h 3500313"/>
              <a:gd name="connsiteX4" fmla="*/ 5579634 w 9217024"/>
              <a:gd name="connsiteY4" fmla="*/ 107769 h 3500313"/>
              <a:gd name="connsiteX5" fmla="*/ 6504308 w 9217024"/>
              <a:gd name="connsiteY5" fmla="*/ 111879 h 3500313"/>
              <a:gd name="connsiteX6" fmla="*/ 6650202 w 9217024"/>
              <a:gd name="connsiteY6" fmla="*/ 724218 h 3500313"/>
              <a:gd name="connsiteX7" fmla="*/ 6822808 w 9217024"/>
              <a:gd name="connsiteY7" fmla="*/ 113933 h 3500313"/>
              <a:gd name="connsiteX8" fmla="*/ 7524836 w 9217024"/>
              <a:gd name="connsiteY8" fmla="*/ 115937 h 3500313"/>
              <a:gd name="connsiteX9" fmla="*/ 9217024 w 9217024"/>
              <a:gd name="connsiteY9" fmla="*/ 1808125 h 3500313"/>
              <a:gd name="connsiteX10" fmla="*/ 9217024 w 9217024"/>
              <a:gd name="connsiteY10" fmla="*/ 1808125 h 3500313"/>
              <a:gd name="connsiteX11" fmla="*/ 7524836 w 9217024"/>
              <a:gd name="connsiteY11" fmla="*/ 3500313 h 3500313"/>
              <a:gd name="connsiteX12" fmla="*/ 1692188 w 9217024"/>
              <a:gd name="connsiteY12" fmla="*/ 3500313 h 3500313"/>
              <a:gd name="connsiteX13" fmla="*/ 0 w 9217024"/>
              <a:gd name="connsiteY13" fmla="*/ 1808125 h 3500313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692188 w 9217024"/>
              <a:gd name="connsiteY12" fmla="*/ 3392555 h 3392555"/>
              <a:gd name="connsiteX13" fmla="*/ 0 w 9217024"/>
              <a:gd name="connsiteY13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692188 w 9217024"/>
              <a:gd name="connsiteY12" fmla="*/ 3392555 h 3392555"/>
              <a:gd name="connsiteX13" fmla="*/ 0 w 9217024"/>
              <a:gd name="connsiteY13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692188 w 9217024"/>
              <a:gd name="connsiteY12" fmla="*/ 3392555 h 3392555"/>
              <a:gd name="connsiteX13" fmla="*/ 0 w 9217024"/>
              <a:gd name="connsiteY13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739154 w 9217024"/>
              <a:gd name="connsiteY12" fmla="*/ 3392538 h 3392555"/>
              <a:gd name="connsiteX13" fmla="*/ 1692188 w 9217024"/>
              <a:gd name="connsiteY13" fmla="*/ 3392555 h 3392555"/>
              <a:gd name="connsiteX14" fmla="*/ 0 w 9217024"/>
              <a:gd name="connsiteY14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850115 w 9217024"/>
              <a:gd name="connsiteY12" fmla="*/ 3392538 h 3392555"/>
              <a:gd name="connsiteX13" fmla="*/ 1739154 w 9217024"/>
              <a:gd name="connsiteY13" fmla="*/ 3392538 h 3392555"/>
              <a:gd name="connsiteX14" fmla="*/ 1692188 w 9217024"/>
              <a:gd name="connsiteY14" fmla="*/ 3392555 h 3392555"/>
              <a:gd name="connsiteX15" fmla="*/ 0 w 9217024"/>
              <a:gd name="connsiteY15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967240 w 9217024"/>
              <a:gd name="connsiteY12" fmla="*/ 3392538 h 3392555"/>
              <a:gd name="connsiteX13" fmla="*/ 1850115 w 9217024"/>
              <a:gd name="connsiteY13" fmla="*/ 3392538 h 3392555"/>
              <a:gd name="connsiteX14" fmla="*/ 1739154 w 9217024"/>
              <a:gd name="connsiteY14" fmla="*/ 3392538 h 3392555"/>
              <a:gd name="connsiteX15" fmla="*/ 1692188 w 9217024"/>
              <a:gd name="connsiteY15" fmla="*/ 3392555 h 3392555"/>
              <a:gd name="connsiteX16" fmla="*/ 0 w 9217024"/>
              <a:gd name="connsiteY16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967240 w 9217024"/>
              <a:gd name="connsiteY12" fmla="*/ 3392538 h 3392555"/>
              <a:gd name="connsiteX13" fmla="*/ 1848060 w 9217024"/>
              <a:gd name="connsiteY13" fmla="*/ 2829515 h 3392555"/>
              <a:gd name="connsiteX14" fmla="*/ 1739154 w 9217024"/>
              <a:gd name="connsiteY14" fmla="*/ 3392538 h 3392555"/>
              <a:gd name="connsiteX15" fmla="*/ 1692188 w 9217024"/>
              <a:gd name="connsiteY15" fmla="*/ 3392555 h 3392555"/>
              <a:gd name="connsiteX16" fmla="*/ 0 w 9217024"/>
              <a:gd name="connsiteY16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967240 w 9217024"/>
              <a:gd name="connsiteY12" fmla="*/ 3392538 h 3392555"/>
              <a:gd name="connsiteX13" fmla="*/ 1848060 w 9217024"/>
              <a:gd name="connsiteY13" fmla="*/ 2829515 h 3392555"/>
              <a:gd name="connsiteX14" fmla="*/ 1739154 w 9217024"/>
              <a:gd name="connsiteY14" fmla="*/ 3392538 h 3392555"/>
              <a:gd name="connsiteX15" fmla="*/ 1692188 w 9217024"/>
              <a:gd name="connsiteY15" fmla="*/ 3392555 h 3392555"/>
              <a:gd name="connsiteX16" fmla="*/ 0 w 9217024"/>
              <a:gd name="connsiteY16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967240 w 9217024"/>
              <a:gd name="connsiteY12" fmla="*/ 3392538 h 3392555"/>
              <a:gd name="connsiteX13" fmla="*/ 1848060 w 9217024"/>
              <a:gd name="connsiteY13" fmla="*/ 2829515 h 3392555"/>
              <a:gd name="connsiteX14" fmla="*/ 1739154 w 9217024"/>
              <a:gd name="connsiteY14" fmla="*/ 3392538 h 3392555"/>
              <a:gd name="connsiteX15" fmla="*/ 1692188 w 9217024"/>
              <a:gd name="connsiteY15" fmla="*/ 3392555 h 3392555"/>
              <a:gd name="connsiteX16" fmla="*/ 0 w 9217024"/>
              <a:gd name="connsiteY16" fmla="*/ 1700367 h 3392555"/>
              <a:gd name="connsiteX0" fmla="*/ 0 w 9217024"/>
              <a:gd name="connsiteY0" fmla="*/ 1700367 h 3392611"/>
              <a:gd name="connsiteX1" fmla="*/ 1692188 w 9217024"/>
              <a:gd name="connsiteY1" fmla="*/ 8179 h 3392611"/>
              <a:gd name="connsiteX2" fmla="*/ 5187161 w 9217024"/>
              <a:gd name="connsiteY2" fmla="*/ 4121 h 3392611"/>
              <a:gd name="connsiteX3" fmla="*/ 5423468 w 9217024"/>
              <a:gd name="connsiteY3" fmla="*/ 1469214 h 3392611"/>
              <a:gd name="connsiteX4" fmla="*/ 5579634 w 9217024"/>
              <a:gd name="connsiteY4" fmla="*/ 11 h 3392611"/>
              <a:gd name="connsiteX5" fmla="*/ 6504308 w 9217024"/>
              <a:gd name="connsiteY5" fmla="*/ 4121 h 3392611"/>
              <a:gd name="connsiteX6" fmla="*/ 6650202 w 9217024"/>
              <a:gd name="connsiteY6" fmla="*/ 616460 h 3392611"/>
              <a:gd name="connsiteX7" fmla="*/ 6822808 w 9217024"/>
              <a:gd name="connsiteY7" fmla="*/ 6175 h 3392611"/>
              <a:gd name="connsiteX8" fmla="*/ 7524836 w 9217024"/>
              <a:gd name="connsiteY8" fmla="*/ 8179 h 3392611"/>
              <a:gd name="connsiteX9" fmla="*/ 9217024 w 9217024"/>
              <a:gd name="connsiteY9" fmla="*/ 1700367 h 3392611"/>
              <a:gd name="connsiteX10" fmla="*/ 9217024 w 9217024"/>
              <a:gd name="connsiteY10" fmla="*/ 1700367 h 3392611"/>
              <a:gd name="connsiteX11" fmla="*/ 7524836 w 9217024"/>
              <a:gd name="connsiteY11" fmla="*/ 3392555 h 3392611"/>
              <a:gd name="connsiteX12" fmla="*/ 1967240 w 9217024"/>
              <a:gd name="connsiteY12" fmla="*/ 3392538 h 3392611"/>
              <a:gd name="connsiteX13" fmla="*/ 1848060 w 9217024"/>
              <a:gd name="connsiteY13" fmla="*/ 2829515 h 3392611"/>
              <a:gd name="connsiteX14" fmla="*/ 1739154 w 9217024"/>
              <a:gd name="connsiteY14" fmla="*/ 3392538 h 3392611"/>
              <a:gd name="connsiteX15" fmla="*/ 1692188 w 9217024"/>
              <a:gd name="connsiteY15" fmla="*/ 3392555 h 3392611"/>
              <a:gd name="connsiteX16" fmla="*/ 0 w 9217024"/>
              <a:gd name="connsiteY16" fmla="*/ 1700367 h 3392611"/>
              <a:gd name="connsiteX0" fmla="*/ 0 w 9217024"/>
              <a:gd name="connsiteY0" fmla="*/ 1700367 h 3392611"/>
              <a:gd name="connsiteX1" fmla="*/ 1692188 w 9217024"/>
              <a:gd name="connsiteY1" fmla="*/ 8179 h 3392611"/>
              <a:gd name="connsiteX2" fmla="*/ 5187161 w 9217024"/>
              <a:gd name="connsiteY2" fmla="*/ 4121 h 3392611"/>
              <a:gd name="connsiteX3" fmla="*/ 5423468 w 9217024"/>
              <a:gd name="connsiteY3" fmla="*/ 1469214 h 3392611"/>
              <a:gd name="connsiteX4" fmla="*/ 5579634 w 9217024"/>
              <a:gd name="connsiteY4" fmla="*/ 11 h 3392611"/>
              <a:gd name="connsiteX5" fmla="*/ 6504308 w 9217024"/>
              <a:gd name="connsiteY5" fmla="*/ 4121 h 3392611"/>
              <a:gd name="connsiteX6" fmla="*/ 6650202 w 9217024"/>
              <a:gd name="connsiteY6" fmla="*/ 616460 h 3392611"/>
              <a:gd name="connsiteX7" fmla="*/ 6822808 w 9217024"/>
              <a:gd name="connsiteY7" fmla="*/ 6175 h 3392611"/>
              <a:gd name="connsiteX8" fmla="*/ 7524836 w 9217024"/>
              <a:gd name="connsiteY8" fmla="*/ 8179 h 3392611"/>
              <a:gd name="connsiteX9" fmla="*/ 9217024 w 9217024"/>
              <a:gd name="connsiteY9" fmla="*/ 1700367 h 3392611"/>
              <a:gd name="connsiteX10" fmla="*/ 9217024 w 9217024"/>
              <a:gd name="connsiteY10" fmla="*/ 1700367 h 3392611"/>
              <a:gd name="connsiteX11" fmla="*/ 7524836 w 9217024"/>
              <a:gd name="connsiteY11" fmla="*/ 3392555 h 3392611"/>
              <a:gd name="connsiteX12" fmla="*/ 1967240 w 9217024"/>
              <a:gd name="connsiteY12" fmla="*/ 3392538 h 3392611"/>
              <a:gd name="connsiteX13" fmla="*/ 1848060 w 9217024"/>
              <a:gd name="connsiteY13" fmla="*/ 2829515 h 3392611"/>
              <a:gd name="connsiteX14" fmla="*/ 1745318 w 9217024"/>
              <a:gd name="connsiteY14" fmla="*/ 3392538 h 3392611"/>
              <a:gd name="connsiteX15" fmla="*/ 1692188 w 9217024"/>
              <a:gd name="connsiteY15" fmla="*/ 3392555 h 3392611"/>
              <a:gd name="connsiteX16" fmla="*/ 0 w 9217024"/>
              <a:gd name="connsiteY16" fmla="*/ 1700367 h 3392611"/>
              <a:gd name="connsiteX0" fmla="*/ 0 w 9217024"/>
              <a:gd name="connsiteY0" fmla="*/ 1700367 h 3392611"/>
              <a:gd name="connsiteX1" fmla="*/ 1692188 w 9217024"/>
              <a:gd name="connsiteY1" fmla="*/ 8179 h 3392611"/>
              <a:gd name="connsiteX2" fmla="*/ 5187161 w 9217024"/>
              <a:gd name="connsiteY2" fmla="*/ 4121 h 3392611"/>
              <a:gd name="connsiteX3" fmla="*/ 5423468 w 9217024"/>
              <a:gd name="connsiteY3" fmla="*/ 1469214 h 3392611"/>
              <a:gd name="connsiteX4" fmla="*/ 5579634 w 9217024"/>
              <a:gd name="connsiteY4" fmla="*/ 11 h 3392611"/>
              <a:gd name="connsiteX5" fmla="*/ 6504308 w 9217024"/>
              <a:gd name="connsiteY5" fmla="*/ 4121 h 3392611"/>
              <a:gd name="connsiteX6" fmla="*/ 6650202 w 9217024"/>
              <a:gd name="connsiteY6" fmla="*/ 616460 h 3392611"/>
              <a:gd name="connsiteX7" fmla="*/ 6822808 w 9217024"/>
              <a:gd name="connsiteY7" fmla="*/ 6175 h 3392611"/>
              <a:gd name="connsiteX8" fmla="*/ 7524836 w 9217024"/>
              <a:gd name="connsiteY8" fmla="*/ 8179 h 3392611"/>
              <a:gd name="connsiteX9" fmla="*/ 9217024 w 9217024"/>
              <a:gd name="connsiteY9" fmla="*/ 1700367 h 3392611"/>
              <a:gd name="connsiteX10" fmla="*/ 9217024 w 9217024"/>
              <a:gd name="connsiteY10" fmla="*/ 1700367 h 3392611"/>
              <a:gd name="connsiteX11" fmla="*/ 7524836 w 9217024"/>
              <a:gd name="connsiteY11" fmla="*/ 3392555 h 3392611"/>
              <a:gd name="connsiteX12" fmla="*/ 1967240 w 9217024"/>
              <a:gd name="connsiteY12" fmla="*/ 3392538 h 3392611"/>
              <a:gd name="connsiteX13" fmla="*/ 1848060 w 9217024"/>
              <a:gd name="connsiteY13" fmla="*/ 2829515 h 3392611"/>
              <a:gd name="connsiteX14" fmla="*/ 1745318 w 9217024"/>
              <a:gd name="connsiteY14" fmla="*/ 3392538 h 3392611"/>
              <a:gd name="connsiteX15" fmla="*/ 1692188 w 9217024"/>
              <a:gd name="connsiteY15" fmla="*/ 3392555 h 3392611"/>
              <a:gd name="connsiteX16" fmla="*/ 0 w 9217024"/>
              <a:gd name="connsiteY16" fmla="*/ 1700367 h 3392611"/>
              <a:gd name="connsiteX0" fmla="*/ 208571 w 9425595"/>
              <a:gd name="connsiteY0" fmla="*/ 1700367 h 3392611"/>
              <a:gd name="connsiteX1" fmla="*/ 213846 w 9425595"/>
              <a:gd name="connsiteY1" fmla="*/ 1533104 h 3392611"/>
              <a:gd name="connsiteX2" fmla="*/ 1900759 w 9425595"/>
              <a:gd name="connsiteY2" fmla="*/ 8179 h 3392611"/>
              <a:gd name="connsiteX3" fmla="*/ 5395732 w 9425595"/>
              <a:gd name="connsiteY3" fmla="*/ 4121 h 3392611"/>
              <a:gd name="connsiteX4" fmla="*/ 5632039 w 9425595"/>
              <a:gd name="connsiteY4" fmla="*/ 1469214 h 3392611"/>
              <a:gd name="connsiteX5" fmla="*/ 5788205 w 9425595"/>
              <a:gd name="connsiteY5" fmla="*/ 11 h 3392611"/>
              <a:gd name="connsiteX6" fmla="*/ 6712879 w 9425595"/>
              <a:gd name="connsiteY6" fmla="*/ 4121 h 3392611"/>
              <a:gd name="connsiteX7" fmla="*/ 6858773 w 9425595"/>
              <a:gd name="connsiteY7" fmla="*/ 616460 h 3392611"/>
              <a:gd name="connsiteX8" fmla="*/ 7031379 w 9425595"/>
              <a:gd name="connsiteY8" fmla="*/ 6175 h 3392611"/>
              <a:gd name="connsiteX9" fmla="*/ 7733407 w 9425595"/>
              <a:gd name="connsiteY9" fmla="*/ 8179 h 3392611"/>
              <a:gd name="connsiteX10" fmla="*/ 9425595 w 9425595"/>
              <a:gd name="connsiteY10" fmla="*/ 1700367 h 3392611"/>
              <a:gd name="connsiteX11" fmla="*/ 9425595 w 9425595"/>
              <a:gd name="connsiteY11" fmla="*/ 1700367 h 3392611"/>
              <a:gd name="connsiteX12" fmla="*/ 7733407 w 9425595"/>
              <a:gd name="connsiteY12" fmla="*/ 3392555 h 3392611"/>
              <a:gd name="connsiteX13" fmla="*/ 2175811 w 9425595"/>
              <a:gd name="connsiteY13" fmla="*/ 3392538 h 3392611"/>
              <a:gd name="connsiteX14" fmla="*/ 2056631 w 9425595"/>
              <a:gd name="connsiteY14" fmla="*/ 2829515 h 3392611"/>
              <a:gd name="connsiteX15" fmla="*/ 1953889 w 9425595"/>
              <a:gd name="connsiteY15" fmla="*/ 3392538 h 3392611"/>
              <a:gd name="connsiteX16" fmla="*/ 1900759 w 9425595"/>
              <a:gd name="connsiteY16" fmla="*/ 3392555 h 3392611"/>
              <a:gd name="connsiteX17" fmla="*/ 208571 w 9425595"/>
              <a:gd name="connsiteY17" fmla="*/ 1700367 h 3392611"/>
              <a:gd name="connsiteX0" fmla="*/ 208571 w 9425595"/>
              <a:gd name="connsiteY0" fmla="*/ 1700367 h 3392611"/>
              <a:gd name="connsiteX1" fmla="*/ 213846 w 9425595"/>
              <a:gd name="connsiteY1" fmla="*/ 1533104 h 3392611"/>
              <a:gd name="connsiteX2" fmla="*/ 1900759 w 9425595"/>
              <a:gd name="connsiteY2" fmla="*/ 8179 h 3392611"/>
              <a:gd name="connsiteX3" fmla="*/ 5395732 w 9425595"/>
              <a:gd name="connsiteY3" fmla="*/ 4121 h 3392611"/>
              <a:gd name="connsiteX4" fmla="*/ 5632039 w 9425595"/>
              <a:gd name="connsiteY4" fmla="*/ 1469214 h 3392611"/>
              <a:gd name="connsiteX5" fmla="*/ 5788205 w 9425595"/>
              <a:gd name="connsiteY5" fmla="*/ 11 h 3392611"/>
              <a:gd name="connsiteX6" fmla="*/ 6712879 w 9425595"/>
              <a:gd name="connsiteY6" fmla="*/ 4121 h 3392611"/>
              <a:gd name="connsiteX7" fmla="*/ 6858773 w 9425595"/>
              <a:gd name="connsiteY7" fmla="*/ 616460 h 3392611"/>
              <a:gd name="connsiteX8" fmla="*/ 7031379 w 9425595"/>
              <a:gd name="connsiteY8" fmla="*/ 6175 h 3392611"/>
              <a:gd name="connsiteX9" fmla="*/ 7733407 w 9425595"/>
              <a:gd name="connsiteY9" fmla="*/ 8179 h 3392611"/>
              <a:gd name="connsiteX10" fmla="*/ 9425595 w 9425595"/>
              <a:gd name="connsiteY10" fmla="*/ 1700367 h 3392611"/>
              <a:gd name="connsiteX11" fmla="*/ 9425595 w 9425595"/>
              <a:gd name="connsiteY11" fmla="*/ 1700367 h 3392611"/>
              <a:gd name="connsiteX12" fmla="*/ 7733407 w 9425595"/>
              <a:gd name="connsiteY12" fmla="*/ 3392555 h 3392611"/>
              <a:gd name="connsiteX13" fmla="*/ 2175811 w 9425595"/>
              <a:gd name="connsiteY13" fmla="*/ 3392538 h 3392611"/>
              <a:gd name="connsiteX14" fmla="*/ 2056631 w 9425595"/>
              <a:gd name="connsiteY14" fmla="*/ 2829515 h 3392611"/>
              <a:gd name="connsiteX15" fmla="*/ 1953889 w 9425595"/>
              <a:gd name="connsiteY15" fmla="*/ 3392538 h 3392611"/>
              <a:gd name="connsiteX16" fmla="*/ 1900759 w 9425595"/>
              <a:gd name="connsiteY16" fmla="*/ 3392555 h 3392611"/>
              <a:gd name="connsiteX17" fmla="*/ 223356 w 9425595"/>
              <a:gd name="connsiteY17" fmla="*/ 1922953 h 3392611"/>
              <a:gd name="connsiteX18" fmla="*/ 208571 w 9425595"/>
              <a:gd name="connsiteY18" fmla="*/ 1700367 h 3392611"/>
              <a:gd name="connsiteX0" fmla="*/ 208571 w 9425595"/>
              <a:gd name="connsiteY0" fmla="*/ 1700367 h 3392611"/>
              <a:gd name="connsiteX1" fmla="*/ 213846 w 9425595"/>
              <a:gd name="connsiteY1" fmla="*/ 1533104 h 3392611"/>
              <a:gd name="connsiteX2" fmla="*/ 1900759 w 9425595"/>
              <a:gd name="connsiteY2" fmla="*/ 8179 h 3392611"/>
              <a:gd name="connsiteX3" fmla="*/ 5395732 w 9425595"/>
              <a:gd name="connsiteY3" fmla="*/ 4121 h 3392611"/>
              <a:gd name="connsiteX4" fmla="*/ 5632039 w 9425595"/>
              <a:gd name="connsiteY4" fmla="*/ 1469214 h 3392611"/>
              <a:gd name="connsiteX5" fmla="*/ 5788205 w 9425595"/>
              <a:gd name="connsiteY5" fmla="*/ 11 h 3392611"/>
              <a:gd name="connsiteX6" fmla="*/ 6712879 w 9425595"/>
              <a:gd name="connsiteY6" fmla="*/ 4121 h 3392611"/>
              <a:gd name="connsiteX7" fmla="*/ 6858773 w 9425595"/>
              <a:gd name="connsiteY7" fmla="*/ 616460 h 3392611"/>
              <a:gd name="connsiteX8" fmla="*/ 7031379 w 9425595"/>
              <a:gd name="connsiteY8" fmla="*/ 6175 h 3392611"/>
              <a:gd name="connsiteX9" fmla="*/ 7733407 w 9425595"/>
              <a:gd name="connsiteY9" fmla="*/ 8179 h 3392611"/>
              <a:gd name="connsiteX10" fmla="*/ 9425595 w 9425595"/>
              <a:gd name="connsiteY10" fmla="*/ 1700367 h 3392611"/>
              <a:gd name="connsiteX11" fmla="*/ 9425595 w 9425595"/>
              <a:gd name="connsiteY11" fmla="*/ 1700367 h 3392611"/>
              <a:gd name="connsiteX12" fmla="*/ 7733407 w 9425595"/>
              <a:gd name="connsiteY12" fmla="*/ 3392555 h 3392611"/>
              <a:gd name="connsiteX13" fmla="*/ 2175811 w 9425595"/>
              <a:gd name="connsiteY13" fmla="*/ 3392538 h 3392611"/>
              <a:gd name="connsiteX14" fmla="*/ 2056631 w 9425595"/>
              <a:gd name="connsiteY14" fmla="*/ 2829515 h 3392611"/>
              <a:gd name="connsiteX15" fmla="*/ 1953889 w 9425595"/>
              <a:gd name="connsiteY15" fmla="*/ 3392538 h 3392611"/>
              <a:gd name="connsiteX16" fmla="*/ 1900759 w 9425595"/>
              <a:gd name="connsiteY16" fmla="*/ 3392555 h 3392611"/>
              <a:gd name="connsiteX17" fmla="*/ 223356 w 9425595"/>
              <a:gd name="connsiteY17" fmla="*/ 1922953 h 3392611"/>
              <a:gd name="connsiteX18" fmla="*/ 208571 w 9425595"/>
              <a:gd name="connsiteY18" fmla="*/ 1700367 h 3392611"/>
              <a:gd name="connsiteX0" fmla="*/ 208571 w 9425595"/>
              <a:gd name="connsiteY0" fmla="*/ 1700367 h 3392611"/>
              <a:gd name="connsiteX1" fmla="*/ 213846 w 9425595"/>
              <a:gd name="connsiteY1" fmla="*/ 1533104 h 3392611"/>
              <a:gd name="connsiteX2" fmla="*/ 1900759 w 9425595"/>
              <a:gd name="connsiteY2" fmla="*/ 8179 h 3392611"/>
              <a:gd name="connsiteX3" fmla="*/ 5395732 w 9425595"/>
              <a:gd name="connsiteY3" fmla="*/ 4121 h 3392611"/>
              <a:gd name="connsiteX4" fmla="*/ 5632039 w 9425595"/>
              <a:gd name="connsiteY4" fmla="*/ 1469214 h 3392611"/>
              <a:gd name="connsiteX5" fmla="*/ 5788205 w 9425595"/>
              <a:gd name="connsiteY5" fmla="*/ 11 h 3392611"/>
              <a:gd name="connsiteX6" fmla="*/ 6712879 w 9425595"/>
              <a:gd name="connsiteY6" fmla="*/ 4121 h 3392611"/>
              <a:gd name="connsiteX7" fmla="*/ 6858773 w 9425595"/>
              <a:gd name="connsiteY7" fmla="*/ 616460 h 3392611"/>
              <a:gd name="connsiteX8" fmla="*/ 7031379 w 9425595"/>
              <a:gd name="connsiteY8" fmla="*/ 6175 h 3392611"/>
              <a:gd name="connsiteX9" fmla="*/ 7733407 w 9425595"/>
              <a:gd name="connsiteY9" fmla="*/ 8179 h 3392611"/>
              <a:gd name="connsiteX10" fmla="*/ 9425595 w 9425595"/>
              <a:gd name="connsiteY10" fmla="*/ 1700367 h 3392611"/>
              <a:gd name="connsiteX11" fmla="*/ 9425595 w 9425595"/>
              <a:gd name="connsiteY11" fmla="*/ 1700367 h 3392611"/>
              <a:gd name="connsiteX12" fmla="*/ 7733407 w 9425595"/>
              <a:gd name="connsiteY12" fmla="*/ 3392555 h 3392611"/>
              <a:gd name="connsiteX13" fmla="*/ 2175811 w 9425595"/>
              <a:gd name="connsiteY13" fmla="*/ 3392538 h 3392611"/>
              <a:gd name="connsiteX14" fmla="*/ 2056631 w 9425595"/>
              <a:gd name="connsiteY14" fmla="*/ 2829515 h 3392611"/>
              <a:gd name="connsiteX15" fmla="*/ 1953889 w 9425595"/>
              <a:gd name="connsiteY15" fmla="*/ 3392538 h 3392611"/>
              <a:gd name="connsiteX16" fmla="*/ 1900759 w 9425595"/>
              <a:gd name="connsiteY16" fmla="*/ 3392555 h 3392611"/>
              <a:gd name="connsiteX17" fmla="*/ 223356 w 9425595"/>
              <a:gd name="connsiteY17" fmla="*/ 1922953 h 3392611"/>
              <a:gd name="connsiteX18" fmla="*/ 208571 w 9425595"/>
              <a:gd name="connsiteY18" fmla="*/ 1700367 h 3392611"/>
              <a:gd name="connsiteX0" fmla="*/ 208571 w 9425595"/>
              <a:gd name="connsiteY0" fmla="*/ 1700367 h 3392611"/>
              <a:gd name="connsiteX1" fmla="*/ 213846 w 9425595"/>
              <a:gd name="connsiteY1" fmla="*/ 1533104 h 3392611"/>
              <a:gd name="connsiteX2" fmla="*/ 1900759 w 9425595"/>
              <a:gd name="connsiteY2" fmla="*/ 8179 h 3392611"/>
              <a:gd name="connsiteX3" fmla="*/ 5395732 w 9425595"/>
              <a:gd name="connsiteY3" fmla="*/ 4121 h 3392611"/>
              <a:gd name="connsiteX4" fmla="*/ 5632039 w 9425595"/>
              <a:gd name="connsiteY4" fmla="*/ 1469214 h 3392611"/>
              <a:gd name="connsiteX5" fmla="*/ 5788205 w 9425595"/>
              <a:gd name="connsiteY5" fmla="*/ 11 h 3392611"/>
              <a:gd name="connsiteX6" fmla="*/ 6712879 w 9425595"/>
              <a:gd name="connsiteY6" fmla="*/ 4121 h 3392611"/>
              <a:gd name="connsiteX7" fmla="*/ 6858773 w 9425595"/>
              <a:gd name="connsiteY7" fmla="*/ 616460 h 3392611"/>
              <a:gd name="connsiteX8" fmla="*/ 7031379 w 9425595"/>
              <a:gd name="connsiteY8" fmla="*/ 6175 h 3392611"/>
              <a:gd name="connsiteX9" fmla="*/ 7733407 w 9425595"/>
              <a:gd name="connsiteY9" fmla="*/ 8179 h 3392611"/>
              <a:gd name="connsiteX10" fmla="*/ 9425595 w 9425595"/>
              <a:gd name="connsiteY10" fmla="*/ 1700367 h 3392611"/>
              <a:gd name="connsiteX11" fmla="*/ 9425595 w 9425595"/>
              <a:gd name="connsiteY11" fmla="*/ 1700367 h 3392611"/>
              <a:gd name="connsiteX12" fmla="*/ 7733407 w 9425595"/>
              <a:gd name="connsiteY12" fmla="*/ 3392555 h 3392611"/>
              <a:gd name="connsiteX13" fmla="*/ 2175811 w 9425595"/>
              <a:gd name="connsiteY13" fmla="*/ 3392538 h 3392611"/>
              <a:gd name="connsiteX14" fmla="*/ 2056631 w 9425595"/>
              <a:gd name="connsiteY14" fmla="*/ 2829515 h 3392611"/>
              <a:gd name="connsiteX15" fmla="*/ 1953889 w 9425595"/>
              <a:gd name="connsiteY15" fmla="*/ 3392538 h 3392611"/>
              <a:gd name="connsiteX16" fmla="*/ 1900759 w 9425595"/>
              <a:gd name="connsiteY16" fmla="*/ 3392555 h 3392611"/>
              <a:gd name="connsiteX17" fmla="*/ 223356 w 9425595"/>
              <a:gd name="connsiteY17" fmla="*/ 1922953 h 3392611"/>
              <a:gd name="connsiteX18" fmla="*/ 208571 w 9425595"/>
              <a:gd name="connsiteY18" fmla="*/ 1700367 h 3392611"/>
              <a:gd name="connsiteX0" fmla="*/ 719061 w 9281134"/>
              <a:gd name="connsiteY0" fmla="*/ 1747828 h 3392611"/>
              <a:gd name="connsiteX1" fmla="*/ 69385 w 9281134"/>
              <a:gd name="connsiteY1" fmla="*/ 1533104 h 3392611"/>
              <a:gd name="connsiteX2" fmla="*/ 1756298 w 9281134"/>
              <a:gd name="connsiteY2" fmla="*/ 8179 h 3392611"/>
              <a:gd name="connsiteX3" fmla="*/ 5251271 w 9281134"/>
              <a:gd name="connsiteY3" fmla="*/ 4121 h 3392611"/>
              <a:gd name="connsiteX4" fmla="*/ 5487578 w 9281134"/>
              <a:gd name="connsiteY4" fmla="*/ 1469214 h 3392611"/>
              <a:gd name="connsiteX5" fmla="*/ 5643744 w 9281134"/>
              <a:gd name="connsiteY5" fmla="*/ 11 h 3392611"/>
              <a:gd name="connsiteX6" fmla="*/ 6568418 w 9281134"/>
              <a:gd name="connsiteY6" fmla="*/ 4121 h 3392611"/>
              <a:gd name="connsiteX7" fmla="*/ 6714312 w 9281134"/>
              <a:gd name="connsiteY7" fmla="*/ 616460 h 3392611"/>
              <a:gd name="connsiteX8" fmla="*/ 6886918 w 9281134"/>
              <a:gd name="connsiteY8" fmla="*/ 6175 h 3392611"/>
              <a:gd name="connsiteX9" fmla="*/ 7588946 w 9281134"/>
              <a:gd name="connsiteY9" fmla="*/ 8179 h 3392611"/>
              <a:gd name="connsiteX10" fmla="*/ 9281134 w 9281134"/>
              <a:gd name="connsiteY10" fmla="*/ 1700367 h 3392611"/>
              <a:gd name="connsiteX11" fmla="*/ 9281134 w 9281134"/>
              <a:gd name="connsiteY11" fmla="*/ 1700367 h 3392611"/>
              <a:gd name="connsiteX12" fmla="*/ 7588946 w 9281134"/>
              <a:gd name="connsiteY12" fmla="*/ 3392555 h 3392611"/>
              <a:gd name="connsiteX13" fmla="*/ 2031350 w 9281134"/>
              <a:gd name="connsiteY13" fmla="*/ 3392538 h 3392611"/>
              <a:gd name="connsiteX14" fmla="*/ 1912170 w 9281134"/>
              <a:gd name="connsiteY14" fmla="*/ 2829515 h 3392611"/>
              <a:gd name="connsiteX15" fmla="*/ 1809428 w 9281134"/>
              <a:gd name="connsiteY15" fmla="*/ 3392538 h 3392611"/>
              <a:gd name="connsiteX16" fmla="*/ 1756298 w 9281134"/>
              <a:gd name="connsiteY16" fmla="*/ 3392555 h 3392611"/>
              <a:gd name="connsiteX17" fmla="*/ 78895 w 9281134"/>
              <a:gd name="connsiteY17" fmla="*/ 1922953 h 3392611"/>
              <a:gd name="connsiteX18" fmla="*/ 719061 w 9281134"/>
              <a:gd name="connsiteY18" fmla="*/ 1747828 h 3392611"/>
              <a:gd name="connsiteX0" fmla="*/ 702690 w 9264763"/>
              <a:gd name="connsiteY0" fmla="*/ 1747828 h 3392611"/>
              <a:gd name="connsiteX1" fmla="*/ 53014 w 9264763"/>
              <a:gd name="connsiteY1" fmla="*/ 1533104 h 3392611"/>
              <a:gd name="connsiteX2" fmla="*/ 1739927 w 9264763"/>
              <a:gd name="connsiteY2" fmla="*/ 8179 h 3392611"/>
              <a:gd name="connsiteX3" fmla="*/ 5234900 w 9264763"/>
              <a:gd name="connsiteY3" fmla="*/ 4121 h 3392611"/>
              <a:gd name="connsiteX4" fmla="*/ 5471207 w 9264763"/>
              <a:gd name="connsiteY4" fmla="*/ 1469214 h 3392611"/>
              <a:gd name="connsiteX5" fmla="*/ 5627373 w 9264763"/>
              <a:gd name="connsiteY5" fmla="*/ 11 h 3392611"/>
              <a:gd name="connsiteX6" fmla="*/ 6552047 w 9264763"/>
              <a:gd name="connsiteY6" fmla="*/ 4121 h 3392611"/>
              <a:gd name="connsiteX7" fmla="*/ 6697941 w 9264763"/>
              <a:gd name="connsiteY7" fmla="*/ 616460 h 3392611"/>
              <a:gd name="connsiteX8" fmla="*/ 6870547 w 9264763"/>
              <a:gd name="connsiteY8" fmla="*/ 6175 h 3392611"/>
              <a:gd name="connsiteX9" fmla="*/ 7572575 w 9264763"/>
              <a:gd name="connsiteY9" fmla="*/ 8179 h 3392611"/>
              <a:gd name="connsiteX10" fmla="*/ 9264763 w 9264763"/>
              <a:gd name="connsiteY10" fmla="*/ 1700367 h 3392611"/>
              <a:gd name="connsiteX11" fmla="*/ 9264763 w 9264763"/>
              <a:gd name="connsiteY11" fmla="*/ 1700367 h 3392611"/>
              <a:gd name="connsiteX12" fmla="*/ 7572575 w 9264763"/>
              <a:gd name="connsiteY12" fmla="*/ 3392555 h 3392611"/>
              <a:gd name="connsiteX13" fmla="*/ 2014979 w 9264763"/>
              <a:gd name="connsiteY13" fmla="*/ 3392538 h 3392611"/>
              <a:gd name="connsiteX14" fmla="*/ 1895799 w 9264763"/>
              <a:gd name="connsiteY14" fmla="*/ 2829515 h 3392611"/>
              <a:gd name="connsiteX15" fmla="*/ 1793057 w 9264763"/>
              <a:gd name="connsiteY15" fmla="*/ 3392538 h 3392611"/>
              <a:gd name="connsiteX16" fmla="*/ 1739927 w 9264763"/>
              <a:gd name="connsiteY16" fmla="*/ 3392555 h 3392611"/>
              <a:gd name="connsiteX17" fmla="*/ 62524 w 9264763"/>
              <a:gd name="connsiteY17" fmla="*/ 1922953 h 3392611"/>
              <a:gd name="connsiteX18" fmla="*/ 702690 w 9264763"/>
              <a:gd name="connsiteY18" fmla="*/ 1747828 h 3392611"/>
              <a:gd name="connsiteX0" fmla="*/ 693961 w 9256034"/>
              <a:gd name="connsiteY0" fmla="*/ 1747828 h 3392611"/>
              <a:gd name="connsiteX1" fmla="*/ 44285 w 9256034"/>
              <a:gd name="connsiteY1" fmla="*/ 1533104 h 3392611"/>
              <a:gd name="connsiteX2" fmla="*/ 1731198 w 9256034"/>
              <a:gd name="connsiteY2" fmla="*/ 8179 h 3392611"/>
              <a:gd name="connsiteX3" fmla="*/ 5226171 w 9256034"/>
              <a:gd name="connsiteY3" fmla="*/ 4121 h 3392611"/>
              <a:gd name="connsiteX4" fmla="*/ 5462478 w 9256034"/>
              <a:gd name="connsiteY4" fmla="*/ 1469214 h 3392611"/>
              <a:gd name="connsiteX5" fmla="*/ 5618644 w 9256034"/>
              <a:gd name="connsiteY5" fmla="*/ 11 h 3392611"/>
              <a:gd name="connsiteX6" fmla="*/ 6543318 w 9256034"/>
              <a:gd name="connsiteY6" fmla="*/ 4121 h 3392611"/>
              <a:gd name="connsiteX7" fmla="*/ 6689212 w 9256034"/>
              <a:gd name="connsiteY7" fmla="*/ 616460 h 3392611"/>
              <a:gd name="connsiteX8" fmla="*/ 6861818 w 9256034"/>
              <a:gd name="connsiteY8" fmla="*/ 6175 h 3392611"/>
              <a:gd name="connsiteX9" fmla="*/ 7563846 w 9256034"/>
              <a:gd name="connsiteY9" fmla="*/ 8179 h 3392611"/>
              <a:gd name="connsiteX10" fmla="*/ 9256034 w 9256034"/>
              <a:gd name="connsiteY10" fmla="*/ 1700367 h 3392611"/>
              <a:gd name="connsiteX11" fmla="*/ 9256034 w 9256034"/>
              <a:gd name="connsiteY11" fmla="*/ 1700367 h 3392611"/>
              <a:gd name="connsiteX12" fmla="*/ 7563846 w 9256034"/>
              <a:gd name="connsiteY12" fmla="*/ 3392555 h 3392611"/>
              <a:gd name="connsiteX13" fmla="*/ 2006250 w 9256034"/>
              <a:gd name="connsiteY13" fmla="*/ 3392538 h 3392611"/>
              <a:gd name="connsiteX14" fmla="*/ 1887070 w 9256034"/>
              <a:gd name="connsiteY14" fmla="*/ 2829515 h 3392611"/>
              <a:gd name="connsiteX15" fmla="*/ 1784328 w 9256034"/>
              <a:gd name="connsiteY15" fmla="*/ 3392538 h 3392611"/>
              <a:gd name="connsiteX16" fmla="*/ 1731198 w 9256034"/>
              <a:gd name="connsiteY16" fmla="*/ 3392555 h 3392611"/>
              <a:gd name="connsiteX17" fmla="*/ 53795 w 9256034"/>
              <a:gd name="connsiteY17" fmla="*/ 1922953 h 3392611"/>
              <a:gd name="connsiteX18" fmla="*/ 693961 w 9256034"/>
              <a:gd name="connsiteY18" fmla="*/ 1747828 h 3392611"/>
              <a:gd name="connsiteX0" fmla="*/ 693961 w 9256034"/>
              <a:gd name="connsiteY0" fmla="*/ 1747828 h 3392611"/>
              <a:gd name="connsiteX1" fmla="*/ 44285 w 9256034"/>
              <a:gd name="connsiteY1" fmla="*/ 1533104 h 3392611"/>
              <a:gd name="connsiteX2" fmla="*/ 1731198 w 9256034"/>
              <a:gd name="connsiteY2" fmla="*/ 8179 h 3392611"/>
              <a:gd name="connsiteX3" fmla="*/ 5226171 w 9256034"/>
              <a:gd name="connsiteY3" fmla="*/ 4121 h 3392611"/>
              <a:gd name="connsiteX4" fmla="*/ 5462478 w 9256034"/>
              <a:gd name="connsiteY4" fmla="*/ 1469214 h 3392611"/>
              <a:gd name="connsiteX5" fmla="*/ 5618644 w 9256034"/>
              <a:gd name="connsiteY5" fmla="*/ 11 h 3392611"/>
              <a:gd name="connsiteX6" fmla="*/ 6543318 w 9256034"/>
              <a:gd name="connsiteY6" fmla="*/ 4121 h 3392611"/>
              <a:gd name="connsiteX7" fmla="*/ 6689212 w 9256034"/>
              <a:gd name="connsiteY7" fmla="*/ 616460 h 3392611"/>
              <a:gd name="connsiteX8" fmla="*/ 6861818 w 9256034"/>
              <a:gd name="connsiteY8" fmla="*/ 6175 h 3392611"/>
              <a:gd name="connsiteX9" fmla="*/ 7563846 w 9256034"/>
              <a:gd name="connsiteY9" fmla="*/ 8179 h 3392611"/>
              <a:gd name="connsiteX10" fmla="*/ 9256034 w 9256034"/>
              <a:gd name="connsiteY10" fmla="*/ 1700367 h 3392611"/>
              <a:gd name="connsiteX11" fmla="*/ 9256034 w 9256034"/>
              <a:gd name="connsiteY11" fmla="*/ 1700367 h 3392611"/>
              <a:gd name="connsiteX12" fmla="*/ 7563846 w 9256034"/>
              <a:gd name="connsiteY12" fmla="*/ 3392555 h 3392611"/>
              <a:gd name="connsiteX13" fmla="*/ 2006250 w 9256034"/>
              <a:gd name="connsiteY13" fmla="*/ 3392538 h 3392611"/>
              <a:gd name="connsiteX14" fmla="*/ 1887070 w 9256034"/>
              <a:gd name="connsiteY14" fmla="*/ 2829515 h 3392611"/>
              <a:gd name="connsiteX15" fmla="*/ 1784328 w 9256034"/>
              <a:gd name="connsiteY15" fmla="*/ 3392538 h 3392611"/>
              <a:gd name="connsiteX16" fmla="*/ 1731198 w 9256034"/>
              <a:gd name="connsiteY16" fmla="*/ 3392555 h 3392611"/>
              <a:gd name="connsiteX17" fmla="*/ 53795 w 9256034"/>
              <a:gd name="connsiteY17" fmla="*/ 1922953 h 3392611"/>
              <a:gd name="connsiteX18" fmla="*/ 693961 w 9256034"/>
              <a:gd name="connsiteY18" fmla="*/ 1747828 h 3392611"/>
              <a:gd name="connsiteX0" fmla="*/ 649787 w 9211860"/>
              <a:gd name="connsiteY0" fmla="*/ 1747828 h 3392611"/>
              <a:gd name="connsiteX1" fmla="*/ 111 w 9211860"/>
              <a:gd name="connsiteY1" fmla="*/ 1533104 h 3392611"/>
              <a:gd name="connsiteX2" fmla="*/ 1687024 w 9211860"/>
              <a:gd name="connsiteY2" fmla="*/ 8179 h 3392611"/>
              <a:gd name="connsiteX3" fmla="*/ 5181997 w 9211860"/>
              <a:gd name="connsiteY3" fmla="*/ 4121 h 3392611"/>
              <a:gd name="connsiteX4" fmla="*/ 5418304 w 9211860"/>
              <a:gd name="connsiteY4" fmla="*/ 1469214 h 3392611"/>
              <a:gd name="connsiteX5" fmla="*/ 5574470 w 9211860"/>
              <a:gd name="connsiteY5" fmla="*/ 11 h 3392611"/>
              <a:gd name="connsiteX6" fmla="*/ 6499144 w 9211860"/>
              <a:gd name="connsiteY6" fmla="*/ 4121 h 3392611"/>
              <a:gd name="connsiteX7" fmla="*/ 6645038 w 9211860"/>
              <a:gd name="connsiteY7" fmla="*/ 616460 h 3392611"/>
              <a:gd name="connsiteX8" fmla="*/ 6817644 w 9211860"/>
              <a:gd name="connsiteY8" fmla="*/ 6175 h 3392611"/>
              <a:gd name="connsiteX9" fmla="*/ 7519672 w 9211860"/>
              <a:gd name="connsiteY9" fmla="*/ 8179 h 3392611"/>
              <a:gd name="connsiteX10" fmla="*/ 9211860 w 9211860"/>
              <a:gd name="connsiteY10" fmla="*/ 1700367 h 3392611"/>
              <a:gd name="connsiteX11" fmla="*/ 9211860 w 9211860"/>
              <a:gd name="connsiteY11" fmla="*/ 1700367 h 3392611"/>
              <a:gd name="connsiteX12" fmla="*/ 7519672 w 9211860"/>
              <a:gd name="connsiteY12" fmla="*/ 3392555 h 3392611"/>
              <a:gd name="connsiteX13" fmla="*/ 1962076 w 9211860"/>
              <a:gd name="connsiteY13" fmla="*/ 3392538 h 3392611"/>
              <a:gd name="connsiteX14" fmla="*/ 1842896 w 9211860"/>
              <a:gd name="connsiteY14" fmla="*/ 2829515 h 3392611"/>
              <a:gd name="connsiteX15" fmla="*/ 1740154 w 9211860"/>
              <a:gd name="connsiteY15" fmla="*/ 3392538 h 3392611"/>
              <a:gd name="connsiteX16" fmla="*/ 1687024 w 9211860"/>
              <a:gd name="connsiteY16" fmla="*/ 3392555 h 3392611"/>
              <a:gd name="connsiteX17" fmla="*/ 9621 w 9211860"/>
              <a:gd name="connsiteY17" fmla="*/ 1922953 h 3392611"/>
              <a:gd name="connsiteX18" fmla="*/ 649787 w 9211860"/>
              <a:gd name="connsiteY18" fmla="*/ 1747828 h 3392611"/>
              <a:gd name="connsiteX0" fmla="*/ 681422 w 9211855"/>
              <a:gd name="connsiteY0" fmla="*/ 1725680 h 3392611"/>
              <a:gd name="connsiteX1" fmla="*/ 106 w 9211855"/>
              <a:gd name="connsiteY1" fmla="*/ 1533104 h 3392611"/>
              <a:gd name="connsiteX2" fmla="*/ 1687019 w 9211855"/>
              <a:gd name="connsiteY2" fmla="*/ 8179 h 3392611"/>
              <a:gd name="connsiteX3" fmla="*/ 5181992 w 9211855"/>
              <a:gd name="connsiteY3" fmla="*/ 4121 h 3392611"/>
              <a:gd name="connsiteX4" fmla="*/ 5418299 w 9211855"/>
              <a:gd name="connsiteY4" fmla="*/ 1469214 h 3392611"/>
              <a:gd name="connsiteX5" fmla="*/ 5574465 w 9211855"/>
              <a:gd name="connsiteY5" fmla="*/ 11 h 3392611"/>
              <a:gd name="connsiteX6" fmla="*/ 6499139 w 9211855"/>
              <a:gd name="connsiteY6" fmla="*/ 4121 h 3392611"/>
              <a:gd name="connsiteX7" fmla="*/ 6645033 w 9211855"/>
              <a:gd name="connsiteY7" fmla="*/ 616460 h 3392611"/>
              <a:gd name="connsiteX8" fmla="*/ 6817639 w 9211855"/>
              <a:gd name="connsiteY8" fmla="*/ 6175 h 3392611"/>
              <a:gd name="connsiteX9" fmla="*/ 7519667 w 9211855"/>
              <a:gd name="connsiteY9" fmla="*/ 8179 h 3392611"/>
              <a:gd name="connsiteX10" fmla="*/ 9211855 w 9211855"/>
              <a:gd name="connsiteY10" fmla="*/ 1700367 h 3392611"/>
              <a:gd name="connsiteX11" fmla="*/ 9211855 w 9211855"/>
              <a:gd name="connsiteY11" fmla="*/ 1700367 h 3392611"/>
              <a:gd name="connsiteX12" fmla="*/ 7519667 w 9211855"/>
              <a:gd name="connsiteY12" fmla="*/ 3392555 h 3392611"/>
              <a:gd name="connsiteX13" fmla="*/ 1962071 w 9211855"/>
              <a:gd name="connsiteY13" fmla="*/ 3392538 h 3392611"/>
              <a:gd name="connsiteX14" fmla="*/ 1842891 w 9211855"/>
              <a:gd name="connsiteY14" fmla="*/ 2829515 h 3392611"/>
              <a:gd name="connsiteX15" fmla="*/ 1740149 w 9211855"/>
              <a:gd name="connsiteY15" fmla="*/ 3392538 h 3392611"/>
              <a:gd name="connsiteX16" fmla="*/ 1687019 w 9211855"/>
              <a:gd name="connsiteY16" fmla="*/ 3392555 h 3392611"/>
              <a:gd name="connsiteX17" fmla="*/ 9616 w 9211855"/>
              <a:gd name="connsiteY17" fmla="*/ 1922953 h 3392611"/>
              <a:gd name="connsiteX18" fmla="*/ 681422 w 9211855"/>
              <a:gd name="connsiteY18" fmla="*/ 1725680 h 3392611"/>
              <a:gd name="connsiteX0" fmla="*/ 681422 w 9211855"/>
              <a:gd name="connsiteY0" fmla="*/ 1725680 h 3392611"/>
              <a:gd name="connsiteX1" fmla="*/ 106 w 9211855"/>
              <a:gd name="connsiteY1" fmla="*/ 1533104 h 3392611"/>
              <a:gd name="connsiteX2" fmla="*/ 1687019 w 9211855"/>
              <a:gd name="connsiteY2" fmla="*/ 8179 h 3392611"/>
              <a:gd name="connsiteX3" fmla="*/ 5181992 w 9211855"/>
              <a:gd name="connsiteY3" fmla="*/ 4121 h 3392611"/>
              <a:gd name="connsiteX4" fmla="*/ 5418299 w 9211855"/>
              <a:gd name="connsiteY4" fmla="*/ 1469214 h 3392611"/>
              <a:gd name="connsiteX5" fmla="*/ 5574465 w 9211855"/>
              <a:gd name="connsiteY5" fmla="*/ 11 h 3392611"/>
              <a:gd name="connsiteX6" fmla="*/ 6499139 w 9211855"/>
              <a:gd name="connsiteY6" fmla="*/ 4121 h 3392611"/>
              <a:gd name="connsiteX7" fmla="*/ 6645033 w 9211855"/>
              <a:gd name="connsiteY7" fmla="*/ 616460 h 3392611"/>
              <a:gd name="connsiteX8" fmla="*/ 6817639 w 9211855"/>
              <a:gd name="connsiteY8" fmla="*/ 6175 h 3392611"/>
              <a:gd name="connsiteX9" fmla="*/ 7519667 w 9211855"/>
              <a:gd name="connsiteY9" fmla="*/ 8179 h 3392611"/>
              <a:gd name="connsiteX10" fmla="*/ 9211855 w 9211855"/>
              <a:gd name="connsiteY10" fmla="*/ 1700367 h 3392611"/>
              <a:gd name="connsiteX11" fmla="*/ 9211855 w 9211855"/>
              <a:gd name="connsiteY11" fmla="*/ 1700367 h 3392611"/>
              <a:gd name="connsiteX12" fmla="*/ 7519667 w 9211855"/>
              <a:gd name="connsiteY12" fmla="*/ 3392555 h 3392611"/>
              <a:gd name="connsiteX13" fmla="*/ 1962071 w 9211855"/>
              <a:gd name="connsiteY13" fmla="*/ 3392538 h 3392611"/>
              <a:gd name="connsiteX14" fmla="*/ 1842891 w 9211855"/>
              <a:gd name="connsiteY14" fmla="*/ 2829515 h 3392611"/>
              <a:gd name="connsiteX15" fmla="*/ 1740149 w 9211855"/>
              <a:gd name="connsiteY15" fmla="*/ 3392538 h 3392611"/>
              <a:gd name="connsiteX16" fmla="*/ 1696512 w 9211855"/>
              <a:gd name="connsiteY16" fmla="*/ 3392555 h 3392611"/>
              <a:gd name="connsiteX17" fmla="*/ 9616 w 9211855"/>
              <a:gd name="connsiteY17" fmla="*/ 1922953 h 3392611"/>
              <a:gd name="connsiteX18" fmla="*/ 681422 w 9211855"/>
              <a:gd name="connsiteY18" fmla="*/ 1725680 h 3392611"/>
              <a:gd name="connsiteX0" fmla="*/ 681422 w 9211855"/>
              <a:gd name="connsiteY0" fmla="*/ 1725680 h 3397329"/>
              <a:gd name="connsiteX1" fmla="*/ 106 w 9211855"/>
              <a:gd name="connsiteY1" fmla="*/ 1533104 h 3397329"/>
              <a:gd name="connsiteX2" fmla="*/ 1687019 w 9211855"/>
              <a:gd name="connsiteY2" fmla="*/ 8179 h 3397329"/>
              <a:gd name="connsiteX3" fmla="*/ 5181992 w 9211855"/>
              <a:gd name="connsiteY3" fmla="*/ 4121 h 3397329"/>
              <a:gd name="connsiteX4" fmla="*/ 5418299 w 9211855"/>
              <a:gd name="connsiteY4" fmla="*/ 1469214 h 3397329"/>
              <a:gd name="connsiteX5" fmla="*/ 5574465 w 9211855"/>
              <a:gd name="connsiteY5" fmla="*/ 11 h 3397329"/>
              <a:gd name="connsiteX6" fmla="*/ 6499139 w 9211855"/>
              <a:gd name="connsiteY6" fmla="*/ 4121 h 3397329"/>
              <a:gd name="connsiteX7" fmla="*/ 6645033 w 9211855"/>
              <a:gd name="connsiteY7" fmla="*/ 616460 h 3397329"/>
              <a:gd name="connsiteX8" fmla="*/ 6817639 w 9211855"/>
              <a:gd name="connsiteY8" fmla="*/ 6175 h 3397329"/>
              <a:gd name="connsiteX9" fmla="*/ 7519667 w 9211855"/>
              <a:gd name="connsiteY9" fmla="*/ 8179 h 3397329"/>
              <a:gd name="connsiteX10" fmla="*/ 9211855 w 9211855"/>
              <a:gd name="connsiteY10" fmla="*/ 1700367 h 3397329"/>
              <a:gd name="connsiteX11" fmla="*/ 9211855 w 9211855"/>
              <a:gd name="connsiteY11" fmla="*/ 1700367 h 3397329"/>
              <a:gd name="connsiteX12" fmla="*/ 7519667 w 9211855"/>
              <a:gd name="connsiteY12" fmla="*/ 3392555 h 3397329"/>
              <a:gd name="connsiteX13" fmla="*/ 1962071 w 9211855"/>
              <a:gd name="connsiteY13" fmla="*/ 3392538 h 3397329"/>
              <a:gd name="connsiteX14" fmla="*/ 1842891 w 9211855"/>
              <a:gd name="connsiteY14" fmla="*/ 2829515 h 3397329"/>
              <a:gd name="connsiteX15" fmla="*/ 1740149 w 9211855"/>
              <a:gd name="connsiteY15" fmla="*/ 3392538 h 3397329"/>
              <a:gd name="connsiteX16" fmla="*/ 1696512 w 9211855"/>
              <a:gd name="connsiteY16" fmla="*/ 3392555 h 3397329"/>
              <a:gd name="connsiteX17" fmla="*/ 9616 w 9211855"/>
              <a:gd name="connsiteY17" fmla="*/ 1922953 h 3397329"/>
              <a:gd name="connsiteX18" fmla="*/ 681422 w 9211855"/>
              <a:gd name="connsiteY18" fmla="*/ 1725680 h 3397329"/>
              <a:gd name="connsiteX0" fmla="*/ 681422 w 9211855"/>
              <a:gd name="connsiteY0" fmla="*/ 1725680 h 3397556"/>
              <a:gd name="connsiteX1" fmla="*/ 106 w 9211855"/>
              <a:gd name="connsiteY1" fmla="*/ 1533104 h 3397556"/>
              <a:gd name="connsiteX2" fmla="*/ 1687019 w 9211855"/>
              <a:gd name="connsiteY2" fmla="*/ 8179 h 3397556"/>
              <a:gd name="connsiteX3" fmla="*/ 5181992 w 9211855"/>
              <a:gd name="connsiteY3" fmla="*/ 4121 h 3397556"/>
              <a:gd name="connsiteX4" fmla="*/ 5418299 w 9211855"/>
              <a:gd name="connsiteY4" fmla="*/ 1469214 h 3397556"/>
              <a:gd name="connsiteX5" fmla="*/ 5574465 w 9211855"/>
              <a:gd name="connsiteY5" fmla="*/ 11 h 3397556"/>
              <a:gd name="connsiteX6" fmla="*/ 6499139 w 9211855"/>
              <a:gd name="connsiteY6" fmla="*/ 4121 h 3397556"/>
              <a:gd name="connsiteX7" fmla="*/ 6645033 w 9211855"/>
              <a:gd name="connsiteY7" fmla="*/ 616460 h 3397556"/>
              <a:gd name="connsiteX8" fmla="*/ 6817639 w 9211855"/>
              <a:gd name="connsiteY8" fmla="*/ 6175 h 3397556"/>
              <a:gd name="connsiteX9" fmla="*/ 7519667 w 9211855"/>
              <a:gd name="connsiteY9" fmla="*/ 8179 h 3397556"/>
              <a:gd name="connsiteX10" fmla="*/ 9211855 w 9211855"/>
              <a:gd name="connsiteY10" fmla="*/ 1700367 h 3397556"/>
              <a:gd name="connsiteX11" fmla="*/ 9211855 w 9211855"/>
              <a:gd name="connsiteY11" fmla="*/ 1700367 h 3397556"/>
              <a:gd name="connsiteX12" fmla="*/ 7519667 w 9211855"/>
              <a:gd name="connsiteY12" fmla="*/ 3392555 h 3397556"/>
              <a:gd name="connsiteX13" fmla="*/ 1962071 w 9211855"/>
              <a:gd name="connsiteY13" fmla="*/ 3392538 h 3397556"/>
              <a:gd name="connsiteX14" fmla="*/ 1842891 w 9211855"/>
              <a:gd name="connsiteY14" fmla="*/ 2829515 h 3397556"/>
              <a:gd name="connsiteX15" fmla="*/ 1740149 w 9211855"/>
              <a:gd name="connsiteY15" fmla="*/ 3392538 h 3397556"/>
              <a:gd name="connsiteX16" fmla="*/ 1696512 w 9211855"/>
              <a:gd name="connsiteY16" fmla="*/ 3392555 h 3397556"/>
              <a:gd name="connsiteX17" fmla="*/ 9616 w 9211855"/>
              <a:gd name="connsiteY17" fmla="*/ 1922953 h 3397556"/>
              <a:gd name="connsiteX18" fmla="*/ 681422 w 9211855"/>
              <a:gd name="connsiteY18" fmla="*/ 1725680 h 339755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9211855 w 9211855"/>
              <a:gd name="connsiteY11" fmla="*/ 1735447 h 3432636"/>
              <a:gd name="connsiteX12" fmla="*/ 9211855 w 9211855"/>
              <a:gd name="connsiteY12" fmla="*/ 1735447 h 3432636"/>
              <a:gd name="connsiteX13" fmla="*/ 7519667 w 9211855"/>
              <a:gd name="connsiteY13" fmla="*/ 3427635 h 3432636"/>
              <a:gd name="connsiteX14" fmla="*/ 1962071 w 9211855"/>
              <a:gd name="connsiteY14" fmla="*/ 3427618 h 3432636"/>
              <a:gd name="connsiteX15" fmla="*/ 1842891 w 9211855"/>
              <a:gd name="connsiteY15" fmla="*/ 2864595 h 3432636"/>
              <a:gd name="connsiteX16" fmla="*/ 1740149 w 9211855"/>
              <a:gd name="connsiteY16" fmla="*/ 3427618 h 3432636"/>
              <a:gd name="connsiteX17" fmla="*/ 1696512 w 9211855"/>
              <a:gd name="connsiteY17" fmla="*/ 3427635 h 3432636"/>
              <a:gd name="connsiteX18" fmla="*/ 9616 w 9211855"/>
              <a:gd name="connsiteY18" fmla="*/ 1958033 h 3432636"/>
              <a:gd name="connsiteX19" fmla="*/ 681422 w 9211855"/>
              <a:gd name="connsiteY19" fmla="*/ 1760760 h 343263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8906327 w 9211855"/>
              <a:gd name="connsiteY11" fmla="*/ 799037 h 3432636"/>
              <a:gd name="connsiteX12" fmla="*/ 9211855 w 9211855"/>
              <a:gd name="connsiteY12" fmla="*/ 1735447 h 3432636"/>
              <a:gd name="connsiteX13" fmla="*/ 9211855 w 9211855"/>
              <a:gd name="connsiteY13" fmla="*/ 1735447 h 3432636"/>
              <a:gd name="connsiteX14" fmla="*/ 7519667 w 9211855"/>
              <a:gd name="connsiteY14" fmla="*/ 3427635 h 3432636"/>
              <a:gd name="connsiteX15" fmla="*/ 1962071 w 9211855"/>
              <a:gd name="connsiteY15" fmla="*/ 3427618 h 3432636"/>
              <a:gd name="connsiteX16" fmla="*/ 1842891 w 9211855"/>
              <a:gd name="connsiteY16" fmla="*/ 2864595 h 3432636"/>
              <a:gd name="connsiteX17" fmla="*/ 1740149 w 9211855"/>
              <a:gd name="connsiteY17" fmla="*/ 3427618 h 3432636"/>
              <a:gd name="connsiteX18" fmla="*/ 1696512 w 9211855"/>
              <a:gd name="connsiteY18" fmla="*/ 3427635 h 3432636"/>
              <a:gd name="connsiteX19" fmla="*/ 9616 w 9211855"/>
              <a:gd name="connsiteY19" fmla="*/ 1958033 h 3432636"/>
              <a:gd name="connsiteX20" fmla="*/ 681422 w 9211855"/>
              <a:gd name="connsiteY20" fmla="*/ 1760760 h 343263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8906327 w 9211855"/>
              <a:gd name="connsiteY11" fmla="*/ 799037 h 3432636"/>
              <a:gd name="connsiteX12" fmla="*/ 8985428 w 9211855"/>
              <a:gd name="connsiteY12" fmla="*/ 1048994 h 3432636"/>
              <a:gd name="connsiteX13" fmla="*/ 9211855 w 9211855"/>
              <a:gd name="connsiteY13" fmla="*/ 1735447 h 3432636"/>
              <a:gd name="connsiteX14" fmla="*/ 9211855 w 9211855"/>
              <a:gd name="connsiteY14" fmla="*/ 1735447 h 3432636"/>
              <a:gd name="connsiteX15" fmla="*/ 7519667 w 9211855"/>
              <a:gd name="connsiteY15" fmla="*/ 3427635 h 3432636"/>
              <a:gd name="connsiteX16" fmla="*/ 1962071 w 9211855"/>
              <a:gd name="connsiteY16" fmla="*/ 3427618 h 3432636"/>
              <a:gd name="connsiteX17" fmla="*/ 1842891 w 9211855"/>
              <a:gd name="connsiteY17" fmla="*/ 2864595 h 3432636"/>
              <a:gd name="connsiteX18" fmla="*/ 1740149 w 9211855"/>
              <a:gd name="connsiteY18" fmla="*/ 3427618 h 3432636"/>
              <a:gd name="connsiteX19" fmla="*/ 1696512 w 9211855"/>
              <a:gd name="connsiteY19" fmla="*/ 3427635 h 3432636"/>
              <a:gd name="connsiteX20" fmla="*/ 9616 w 9211855"/>
              <a:gd name="connsiteY20" fmla="*/ 1958033 h 3432636"/>
              <a:gd name="connsiteX21" fmla="*/ 681422 w 9211855"/>
              <a:gd name="connsiteY21" fmla="*/ 1760760 h 343263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7216744 w 9211855"/>
              <a:gd name="connsiteY11" fmla="*/ 881302 h 3432636"/>
              <a:gd name="connsiteX12" fmla="*/ 8985428 w 9211855"/>
              <a:gd name="connsiteY12" fmla="*/ 1048994 h 3432636"/>
              <a:gd name="connsiteX13" fmla="*/ 9211855 w 9211855"/>
              <a:gd name="connsiteY13" fmla="*/ 1735447 h 3432636"/>
              <a:gd name="connsiteX14" fmla="*/ 9211855 w 9211855"/>
              <a:gd name="connsiteY14" fmla="*/ 1735447 h 3432636"/>
              <a:gd name="connsiteX15" fmla="*/ 7519667 w 9211855"/>
              <a:gd name="connsiteY15" fmla="*/ 3427635 h 3432636"/>
              <a:gd name="connsiteX16" fmla="*/ 1962071 w 9211855"/>
              <a:gd name="connsiteY16" fmla="*/ 3427618 h 3432636"/>
              <a:gd name="connsiteX17" fmla="*/ 1842891 w 9211855"/>
              <a:gd name="connsiteY17" fmla="*/ 2864595 h 3432636"/>
              <a:gd name="connsiteX18" fmla="*/ 1740149 w 9211855"/>
              <a:gd name="connsiteY18" fmla="*/ 3427618 h 3432636"/>
              <a:gd name="connsiteX19" fmla="*/ 1696512 w 9211855"/>
              <a:gd name="connsiteY19" fmla="*/ 3427635 h 3432636"/>
              <a:gd name="connsiteX20" fmla="*/ 9616 w 9211855"/>
              <a:gd name="connsiteY20" fmla="*/ 1958033 h 3432636"/>
              <a:gd name="connsiteX21" fmla="*/ 681422 w 9211855"/>
              <a:gd name="connsiteY21" fmla="*/ 1760760 h 343263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7216744 w 9211855"/>
              <a:gd name="connsiteY11" fmla="*/ 881302 h 3432636"/>
              <a:gd name="connsiteX12" fmla="*/ 9061364 w 9211855"/>
              <a:gd name="connsiteY12" fmla="*/ 1048994 h 3432636"/>
              <a:gd name="connsiteX13" fmla="*/ 9211855 w 9211855"/>
              <a:gd name="connsiteY13" fmla="*/ 1735447 h 3432636"/>
              <a:gd name="connsiteX14" fmla="*/ 9211855 w 9211855"/>
              <a:gd name="connsiteY14" fmla="*/ 1735447 h 3432636"/>
              <a:gd name="connsiteX15" fmla="*/ 7519667 w 9211855"/>
              <a:gd name="connsiteY15" fmla="*/ 3427635 h 3432636"/>
              <a:gd name="connsiteX16" fmla="*/ 1962071 w 9211855"/>
              <a:gd name="connsiteY16" fmla="*/ 3427618 h 3432636"/>
              <a:gd name="connsiteX17" fmla="*/ 1842891 w 9211855"/>
              <a:gd name="connsiteY17" fmla="*/ 2864595 h 3432636"/>
              <a:gd name="connsiteX18" fmla="*/ 1740149 w 9211855"/>
              <a:gd name="connsiteY18" fmla="*/ 3427618 h 3432636"/>
              <a:gd name="connsiteX19" fmla="*/ 1696512 w 9211855"/>
              <a:gd name="connsiteY19" fmla="*/ 3427635 h 3432636"/>
              <a:gd name="connsiteX20" fmla="*/ 9616 w 9211855"/>
              <a:gd name="connsiteY20" fmla="*/ 1958033 h 3432636"/>
              <a:gd name="connsiteX21" fmla="*/ 681422 w 9211855"/>
              <a:gd name="connsiteY21" fmla="*/ 1760760 h 343263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7216744 w 9211855"/>
              <a:gd name="connsiteY11" fmla="*/ 881302 h 3432636"/>
              <a:gd name="connsiteX12" fmla="*/ 9061364 w 9211855"/>
              <a:gd name="connsiteY12" fmla="*/ 1048994 h 3432636"/>
              <a:gd name="connsiteX13" fmla="*/ 9211855 w 9211855"/>
              <a:gd name="connsiteY13" fmla="*/ 1735447 h 3432636"/>
              <a:gd name="connsiteX14" fmla="*/ 9211855 w 9211855"/>
              <a:gd name="connsiteY14" fmla="*/ 1735447 h 3432636"/>
              <a:gd name="connsiteX15" fmla="*/ 7519667 w 9211855"/>
              <a:gd name="connsiteY15" fmla="*/ 3427635 h 3432636"/>
              <a:gd name="connsiteX16" fmla="*/ 1962071 w 9211855"/>
              <a:gd name="connsiteY16" fmla="*/ 3427618 h 3432636"/>
              <a:gd name="connsiteX17" fmla="*/ 1842891 w 9211855"/>
              <a:gd name="connsiteY17" fmla="*/ 2864595 h 3432636"/>
              <a:gd name="connsiteX18" fmla="*/ 1740149 w 9211855"/>
              <a:gd name="connsiteY18" fmla="*/ 3427618 h 3432636"/>
              <a:gd name="connsiteX19" fmla="*/ 1696512 w 9211855"/>
              <a:gd name="connsiteY19" fmla="*/ 3427635 h 3432636"/>
              <a:gd name="connsiteX20" fmla="*/ 9616 w 9211855"/>
              <a:gd name="connsiteY20" fmla="*/ 1958033 h 3432636"/>
              <a:gd name="connsiteX21" fmla="*/ 681422 w 9211855"/>
              <a:gd name="connsiteY21" fmla="*/ 1760760 h 3432636"/>
              <a:gd name="connsiteX0" fmla="*/ 681422 w 9213576"/>
              <a:gd name="connsiteY0" fmla="*/ 1760760 h 3432636"/>
              <a:gd name="connsiteX1" fmla="*/ 106 w 9213576"/>
              <a:gd name="connsiteY1" fmla="*/ 1568184 h 3432636"/>
              <a:gd name="connsiteX2" fmla="*/ 1687019 w 9213576"/>
              <a:gd name="connsiteY2" fmla="*/ 43259 h 3432636"/>
              <a:gd name="connsiteX3" fmla="*/ 5181992 w 9213576"/>
              <a:gd name="connsiteY3" fmla="*/ 39201 h 3432636"/>
              <a:gd name="connsiteX4" fmla="*/ 5418299 w 9213576"/>
              <a:gd name="connsiteY4" fmla="*/ 1504294 h 3432636"/>
              <a:gd name="connsiteX5" fmla="*/ 5574465 w 9213576"/>
              <a:gd name="connsiteY5" fmla="*/ 35091 h 3432636"/>
              <a:gd name="connsiteX6" fmla="*/ 6499139 w 9213576"/>
              <a:gd name="connsiteY6" fmla="*/ 39201 h 3432636"/>
              <a:gd name="connsiteX7" fmla="*/ 6645033 w 9213576"/>
              <a:gd name="connsiteY7" fmla="*/ 651540 h 3432636"/>
              <a:gd name="connsiteX8" fmla="*/ 6817639 w 9213576"/>
              <a:gd name="connsiteY8" fmla="*/ 41255 h 3432636"/>
              <a:gd name="connsiteX9" fmla="*/ 7519667 w 9213576"/>
              <a:gd name="connsiteY9" fmla="*/ 43259 h 3432636"/>
              <a:gd name="connsiteX10" fmla="*/ 8767111 w 9213576"/>
              <a:gd name="connsiteY10" fmla="*/ 596540 h 3432636"/>
              <a:gd name="connsiteX11" fmla="*/ 7216744 w 9213576"/>
              <a:gd name="connsiteY11" fmla="*/ 881302 h 3432636"/>
              <a:gd name="connsiteX12" fmla="*/ 9061364 w 9213576"/>
              <a:gd name="connsiteY12" fmla="*/ 1048994 h 3432636"/>
              <a:gd name="connsiteX13" fmla="*/ 9211855 w 9213576"/>
              <a:gd name="connsiteY13" fmla="*/ 1735447 h 3432636"/>
              <a:gd name="connsiteX14" fmla="*/ 9211855 w 9213576"/>
              <a:gd name="connsiteY14" fmla="*/ 1735447 h 3432636"/>
              <a:gd name="connsiteX15" fmla="*/ 7519667 w 9213576"/>
              <a:gd name="connsiteY15" fmla="*/ 3427635 h 3432636"/>
              <a:gd name="connsiteX16" fmla="*/ 1962071 w 9213576"/>
              <a:gd name="connsiteY16" fmla="*/ 3427618 h 3432636"/>
              <a:gd name="connsiteX17" fmla="*/ 1842891 w 9213576"/>
              <a:gd name="connsiteY17" fmla="*/ 2864595 h 3432636"/>
              <a:gd name="connsiteX18" fmla="*/ 1740149 w 9213576"/>
              <a:gd name="connsiteY18" fmla="*/ 3427618 h 3432636"/>
              <a:gd name="connsiteX19" fmla="*/ 1696512 w 9213576"/>
              <a:gd name="connsiteY19" fmla="*/ 3427635 h 3432636"/>
              <a:gd name="connsiteX20" fmla="*/ 9616 w 9213576"/>
              <a:gd name="connsiteY20" fmla="*/ 1958033 h 3432636"/>
              <a:gd name="connsiteX21" fmla="*/ 681422 w 9213576"/>
              <a:gd name="connsiteY21" fmla="*/ 1760760 h 3432636"/>
              <a:gd name="connsiteX0" fmla="*/ 681422 w 9213576"/>
              <a:gd name="connsiteY0" fmla="*/ 1760760 h 3432636"/>
              <a:gd name="connsiteX1" fmla="*/ 106 w 9213576"/>
              <a:gd name="connsiteY1" fmla="*/ 1568184 h 3432636"/>
              <a:gd name="connsiteX2" fmla="*/ 1687019 w 9213576"/>
              <a:gd name="connsiteY2" fmla="*/ 43259 h 3432636"/>
              <a:gd name="connsiteX3" fmla="*/ 5181992 w 9213576"/>
              <a:gd name="connsiteY3" fmla="*/ 39201 h 3432636"/>
              <a:gd name="connsiteX4" fmla="*/ 5418299 w 9213576"/>
              <a:gd name="connsiteY4" fmla="*/ 1504294 h 3432636"/>
              <a:gd name="connsiteX5" fmla="*/ 5574465 w 9213576"/>
              <a:gd name="connsiteY5" fmla="*/ 35091 h 3432636"/>
              <a:gd name="connsiteX6" fmla="*/ 6499139 w 9213576"/>
              <a:gd name="connsiteY6" fmla="*/ 39201 h 3432636"/>
              <a:gd name="connsiteX7" fmla="*/ 6645033 w 9213576"/>
              <a:gd name="connsiteY7" fmla="*/ 651540 h 3432636"/>
              <a:gd name="connsiteX8" fmla="*/ 6817639 w 9213576"/>
              <a:gd name="connsiteY8" fmla="*/ 41255 h 3432636"/>
              <a:gd name="connsiteX9" fmla="*/ 7519667 w 9213576"/>
              <a:gd name="connsiteY9" fmla="*/ 43259 h 3432636"/>
              <a:gd name="connsiteX10" fmla="*/ 8767111 w 9213576"/>
              <a:gd name="connsiteY10" fmla="*/ 596540 h 3432636"/>
              <a:gd name="connsiteX11" fmla="*/ 7216744 w 9213576"/>
              <a:gd name="connsiteY11" fmla="*/ 881302 h 3432636"/>
              <a:gd name="connsiteX12" fmla="*/ 9061364 w 9213576"/>
              <a:gd name="connsiteY12" fmla="*/ 1048994 h 3432636"/>
              <a:gd name="connsiteX13" fmla="*/ 9211855 w 9213576"/>
              <a:gd name="connsiteY13" fmla="*/ 1735447 h 3432636"/>
              <a:gd name="connsiteX14" fmla="*/ 9211855 w 9213576"/>
              <a:gd name="connsiteY14" fmla="*/ 1735447 h 3432636"/>
              <a:gd name="connsiteX15" fmla="*/ 7519667 w 9213576"/>
              <a:gd name="connsiteY15" fmla="*/ 3427635 h 3432636"/>
              <a:gd name="connsiteX16" fmla="*/ 1962071 w 9213576"/>
              <a:gd name="connsiteY16" fmla="*/ 3427618 h 3432636"/>
              <a:gd name="connsiteX17" fmla="*/ 1842891 w 9213576"/>
              <a:gd name="connsiteY17" fmla="*/ 2864595 h 3432636"/>
              <a:gd name="connsiteX18" fmla="*/ 1740149 w 9213576"/>
              <a:gd name="connsiteY18" fmla="*/ 3427618 h 3432636"/>
              <a:gd name="connsiteX19" fmla="*/ 1696512 w 9213576"/>
              <a:gd name="connsiteY19" fmla="*/ 3427635 h 3432636"/>
              <a:gd name="connsiteX20" fmla="*/ 9616 w 9213576"/>
              <a:gd name="connsiteY20" fmla="*/ 1958033 h 3432636"/>
              <a:gd name="connsiteX21" fmla="*/ 681422 w 9213576"/>
              <a:gd name="connsiteY21" fmla="*/ 1760760 h 3432636"/>
              <a:gd name="connsiteX0" fmla="*/ 681422 w 9213576"/>
              <a:gd name="connsiteY0" fmla="*/ 1760760 h 3432636"/>
              <a:gd name="connsiteX1" fmla="*/ 106 w 9213576"/>
              <a:gd name="connsiteY1" fmla="*/ 1568184 h 3432636"/>
              <a:gd name="connsiteX2" fmla="*/ 1687019 w 9213576"/>
              <a:gd name="connsiteY2" fmla="*/ 43259 h 3432636"/>
              <a:gd name="connsiteX3" fmla="*/ 5181992 w 9213576"/>
              <a:gd name="connsiteY3" fmla="*/ 39201 h 3432636"/>
              <a:gd name="connsiteX4" fmla="*/ 5418299 w 9213576"/>
              <a:gd name="connsiteY4" fmla="*/ 1504294 h 3432636"/>
              <a:gd name="connsiteX5" fmla="*/ 5574465 w 9213576"/>
              <a:gd name="connsiteY5" fmla="*/ 35091 h 3432636"/>
              <a:gd name="connsiteX6" fmla="*/ 6499139 w 9213576"/>
              <a:gd name="connsiteY6" fmla="*/ 39201 h 3432636"/>
              <a:gd name="connsiteX7" fmla="*/ 6645033 w 9213576"/>
              <a:gd name="connsiteY7" fmla="*/ 651540 h 3432636"/>
              <a:gd name="connsiteX8" fmla="*/ 6817639 w 9213576"/>
              <a:gd name="connsiteY8" fmla="*/ 41255 h 3432636"/>
              <a:gd name="connsiteX9" fmla="*/ 7519667 w 9213576"/>
              <a:gd name="connsiteY9" fmla="*/ 43259 h 3432636"/>
              <a:gd name="connsiteX10" fmla="*/ 8767111 w 9213576"/>
              <a:gd name="connsiteY10" fmla="*/ 596540 h 3432636"/>
              <a:gd name="connsiteX11" fmla="*/ 7216744 w 9213576"/>
              <a:gd name="connsiteY11" fmla="*/ 881302 h 3432636"/>
              <a:gd name="connsiteX12" fmla="*/ 9061364 w 9213576"/>
              <a:gd name="connsiteY12" fmla="*/ 1048994 h 3432636"/>
              <a:gd name="connsiteX13" fmla="*/ 9211855 w 9213576"/>
              <a:gd name="connsiteY13" fmla="*/ 1735447 h 3432636"/>
              <a:gd name="connsiteX14" fmla="*/ 9211855 w 9213576"/>
              <a:gd name="connsiteY14" fmla="*/ 1735447 h 3432636"/>
              <a:gd name="connsiteX15" fmla="*/ 7519667 w 9213576"/>
              <a:gd name="connsiteY15" fmla="*/ 3427635 h 3432636"/>
              <a:gd name="connsiteX16" fmla="*/ 1962071 w 9213576"/>
              <a:gd name="connsiteY16" fmla="*/ 3427618 h 3432636"/>
              <a:gd name="connsiteX17" fmla="*/ 1842891 w 9213576"/>
              <a:gd name="connsiteY17" fmla="*/ 2864595 h 3432636"/>
              <a:gd name="connsiteX18" fmla="*/ 1740149 w 9213576"/>
              <a:gd name="connsiteY18" fmla="*/ 3427618 h 3432636"/>
              <a:gd name="connsiteX19" fmla="*/ 1696512 w 9213576"/>
              <a:gd name="connsiteY19" fmla="*/ 3427635 h 3432636"/>
              <a:gd name="connsiteX20" fmla="*/ 9616 w 9213576"/>
              <a:gd name="connsiteY20" fmla="*/ 1958033 h 3432636"/>
              <a:gd name="connsiteX21" fmla="*/ 681422 w 9213576"/>
              <a:gd name="connsiteY21" fmla="*/ 1760760 h 3432636"/>
              <a:gd name="connsiteX0" fmla="*/ 681422 w 9213576"/>
              <a:gd name="connsiteY0" fmla="*/ 1760760 h 3432636"/>
              <a:gd name="connsiteX1" fmla="*/ 106 w 9213576"/>
              <a:gd name="connsiteY1" fmla="*/ 1568184 h 3432636"/>
              <a:gd name="connsiteX2" fmla="*/ 1687019 w 9213576"/>
              <a:gd name="connsiteY2" fmla="*/ 43259 h 3432636"/>
              <a:gd name="connsiteX3" fmla="*/ 5181992 w 9213576"/>
              <a:gd name="connsiteY3" fmla="*/ 39201 h 3432636"/>
              <a:gd name="connsiteX4" fmla="*/ 5418299 w 9213576"/>
              <a:gd name="connsiteY4" fmla="*/ 1504294 h 3432636"/>
              <a:gd name="connsiteX5" fmla="*/ 5574465 w 9213576"/>
              <a:gd name="connsiteY5" fmla="*/ 35091 h 3432636"/>
              <a:gd name="connsiteX6" fmla="*/ 6499139 w 9213576"/>
              <a:gd name="connsiteY6" fmla="*/ 39201 h 3432636"/>
              <a:gd name="connsiteX7" fmla="*/ 6645033 w 9213576"/>
              <a:gd name="connsiteY7" fmla="*/ 651540 h 3432636"/>
              <a:gd name="connsiteX8" fmla="*/ 6817639 w 9213576"/>
              <a:gd name="connsiteY8" fmla="*/ 41255 h 3432636"/>
              <a:gd name="connsiteX9" fmla="*/ 7519667 w 9213576"/>
              <a:gd name="connsiteY9" fmla="*/ 43259 h 3432636"/>
              <a:gd name="connsiteX10" fmla="*/ 8767111 w 9213576"/>
              <a:gd name="connsiteY10" fmla="*/ 596540 h 3432636"/>
              <a:gd name="connsiteX11" fmla="*/ 7216744 w 9213576"/>
              <a:gd name="connsiteY11" fmla="*/ 881302 h 3432636"/>
              <a:gd name="connsiteX12" fmla="*/ 9061364 w 9213576"/>
              <a:gd name="connsiteY12" fmla="*/ 1048994 h 3432636"/>
              <a:gd name="connsiteX13" fmla="*/ 9211855 w 9213576"/>
              <a:gd name="connsiteY13" fmla="*/ 1735447 h 3432636"/>
              <a:gd name="connsiteX14" fmla="*/ 9211855 w 9213576"/>
              <a:gd name="connsiteY14" fmla="*/ 1735447 h 3432636"/>
              <a:gd name="connsiteX15" fmla="*/ 7519667 w 9213576"/>
              <a:gd name="connsiteY15" fmla="*/ 3427635 h 3432636"/>
              <a:gd name="connsiteX16" fmla="*/ 1962071 w 9213576"/>
              <a:gd name="connsiteY16" fmla="*/ 3427618 h 3432636"/>
              <a:gd name="connsiteX17" fmla="*/ 1842891 w 9213576"/>
              <a:gd name="connsiteY17" fmla="*/ 2864595 h 3432636"/>
              <a:gd name="connsiteX18" fmla="*/ 1740149 w 9213576"/>
              <a:gd name="connsiteY18" fmla="*/ 3427618 h 3432636"/>
              <a:gd name="connsiteX19" fmla="*/ 1696512 w 9213576"/>
              <a:gd name="connsiteY19" fmla="*/ 3427635 h 3432636"/>
              <a:gd name="connsiteX20" fmla="*/ 9616 w 9213576"/>
              <a:gd name="connsiteY20" fmla="*/ 1958033 h 3432636"/>
              <a:gd name="connsiteX21" fmla="*/ 681422 w 9213576"/>
              <a:gd name="connsiteY21" fmla="*/ 1760760 h 3432636"/>
              <a:gd name="connsiteX0" fmla="*/ 681422 w 9213576"/>
              <a:gd name="connsiteY0" fmla="*/ 1760760 h 3432636"/>
              <a:gd name="connsiteX1" fmla="*/ 106 w 9213576"/>
              <a:gd name="connsiteY1" fmla="*/ 1568184 h 3432636"/>
              <a:gd name="connsiteX2" fmla="*/ 1687019 w 9213576"/>
              <a:gd name="connsiteY2" fmla="*/ 43259 h 3432636"/>
              <a:gd name="connsiteX3" fmla="*/ 5181992 w 9213576"/>
              <a:gd name="connsiteY3" fmla="*/ 39201 h 3432636"/>
              <a:gd name="connsiteX4" fmla="*/ 5418299 w 9213576"/>
              <a:gd name="connsiteY4" fmla="*/ 1504294 h 3432636"/>
              <a:gd name="connsiteX5" fmla="*/ 5574465 w 9213576"/>
              <a:gd name="connsiteY5" fmla="*/ 35091 h 3432636"/>
              <a:gd name="connsiteX6" fmla="*/ 6499139 w 9213576"/>
              <a:gd name="connsiteY6" fmla="*/ 39201 h 3432636"/>
              <a:gd name="connsiteX7" fmla="*/ 6645033 w 9213576"/>
              <a:gd name="connsiteY7" fmla="*/ 651540 h 3432636"/>
              <a:gd name="connsiteX8" fmla="*/ 6817639 w 9213576"/>
              <a:gd name="connsiteY8" fmla="*/ 41255 h 3432636"/>
              <a:gd name="connsiteX9" fmla="*/ 7519667 w 9213576"/>
              <a:gd name="connsiteY9" fmla="*/ 43259 h 3432636"/>
              <a:gd name="connsiteX10" fmla="*/ 8767111 w 9213576"/>
              <a:gd name="connsiteY10" fmla="*/ 596540 h 3432636"/>
              <a:gd name="connsiteX11" fmla="*/ 7216744 w 9213576"/>
              <a:gd name="connsiteY11" fmla="*/ 881302 h 3432636"/>
              <a:gd name="connsiteX12" fmla="*/ 9061364 w 9213576"/>
              <a:gd name="connsiteY12" fmla="*/ 1048994 h 3432636"/>
              <a:gd name="connsiteX13" fmla="*/ 9211855 w 9213576"/>
              <a:gd name="connsiteY13" fmla="*/ 1735447 h 3432636"/>
              <a:gd name="connsiteX14" fmla="*/ 9211855 w 9213576"/>
              <a:gd name="connsiteY14" fmla="*/ 1735447 h 3432636"/>
              <a:gd name="connsiteX15" fmla="*/ 7519667 w 9213576"/>
              <a:gd name="connsiteY15" fmla="*/ 3427635 h 3432636"/>
              <a:gd name="connsiteX16" fmla="*/ 1962071 w 9213576"/>
              <a:gd name="connsiteY16" fmla="*/ 3427618 h 3432636"/>
              <a:gd name="connsiteX17" fmla="*/ 1842891 w 9213576"/>
              <a:gd name="connsiteY17" fmla="*/ 2864595 h 3432636"/>
              <a:gd name="connsiteX18" fmla="*/ 1740149 w 9213576"/>
              <a:gd name="connsiteY18" fmla="*/ 3427618 h 3432636"/>
              <a:gd name="connsiteX19" fmla="*/ 1696512 w 9213576"/>
              <a:gd name="connsiteY19" fmla="*/ 3427635 h 3432636"/>
              <a:gd name="connsiteX20" fmla="*/ 9616 w 9213576"/>
              <a:gd name="connsiteY20" fmla="*/ 1958033 h 3432636"/>
              <a:gd name="connsiteX21" fmla="*/ 681422 w 9213576"/>
              <a:gd name="connsiteY21" fmla="*/ 1760760 h 343263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19667 w 9213576"/>
              <a:gd name="connsiteY9" fmla="*/ 8179 h 3397556"/>
              <a:gd name="connsiteX10" fmla="*/ 8767111 w 9213576"/>
              <a:gd name="connsiteY10" fmla="*/ 561460 h 3397556"/>
              <a:gd name="connsiteX11" fmla="*/ 7216744 w 9213576"/>
              <a:gd name="connsiteY11" fmla="*/ 846222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19667 w 9213576"/>
              <a:gd name="connsiteY9" fmla="*/ 8179 h 3397556"/>
              <a:gd name="connsiteX10" fmla="*/ 8767111 w 9213576"/>
              <a:gd name="connsiteY10" fmla="*/ 561460 h 3397556"/>
              <a:gd name="connsiteX11" fmla="*/ 7216744 w 9213576"/>
              <a:gd name="connsiteY11" fmla="*/ 846222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19667 w 9213576"/>
              <a:gd name="connsiteY9" fmla="*/ 8179 h 3397556"/>
              <a:gd name="connsiteX10" fmla="*/ 8767111 w 9213576"/>
              <a:gd name="connsiteY10" fmla="*/ 561460 h 3397556"/>
              <a:gd name="connsiteX11" fmla="*/ 7216744 w 9213576"/>
              <a:gd name="connsiteY11" fmla="*/ 846222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19667 w 9213576"/>
              <a:gd name="connsiteY9" fmla="*/ 8179 h 3397556"/>
              <a:gd name="connsiteX10" fmla="*/ 8767111 w 9213576"/>
              <a:gd name="connsiteY10" fmla="*/ 561460 h 3397556"/>
              <a:gd name="connsiteX11" fmla="*/ 7216744 w 9213576"/>
              <a:gd name="connsiteY11" fmla="*/ 846222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19667 w 9213576"/>
              <a:gd name="connsiteY9" fmla="*/ 8179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57936 h 3429812"/>
              <a:gd name="connsiteX1" fmla="*/ 106 w 9213576"/>
              <a:gd name="connsiteY1" fmla="*/ 1565360 h 3429812"/>
              <a:gd name="connsiteX2" fmla="*/ 1687019 w 9213576"/>
              <a:gd name="connsiteY2" fmla="*/ 40435 h 3429812"/>
              <a:gd name="connsiteX3" fmla="*/ 5181992 w 9213576"/>
              <a:gd name="connsiteY3" fmla="*/ 36377 h 3429812"/>
              <a:gd name="connsiteX4" fmla="*/ 5418299 w 9213576"/>
              <a:gd name="connsiteY4" fmla="*/ 1501470 h 3429812"/>
              <a:gd name="connsiteX5" fmla="*/ 5574465 w 9213576"/>
              <a:gd name="connsiteY5" fmla="*/ 32267 h 3429812"/>
              <a:gd name="connsiteX6" fmla="*/ 6499139 w 9213576"/>
              <a:gd name="connsiteY6" fmla="*/ 36377 h 3429812"/>
              <a:gd name="connsiteX7" fmla="*/ 6645033 w 9213576"/>
              <a:gd name="connsiteY7" fmla="*/ 648716 h 3429812"/>
              <a:gd name="connsiteX8" fmla="*/ 6817639 w 9213576"/>
              <a:gd name="connsiteY8" fmla="*/ 38431 h 3429812"/>
              <a:gd name="connsiteX9" fmla="*/ 7548143 w 9213576"/>
              <a:gd name="connsiteY9" fmla="*/ 53091 h 3429812"/>
              <a:gd name="connsiteX10" fmla="*/ 8767111 w 9213576"/>
              <a:gd name="connsiteY10" fmla="*/ 593716 h 3429812"/>
              <a:gd name="connsiteX11" fmla="*/ 7204088 w 9213576"/>
              <a:gd name="connsiteY11" fmla="*/ 929102 h 3429812"/>
              <a:gd name="connsiteX12" fmla="*/ 9061364 w 9213576"/>
              <a:gd name="connsiteY12" fmla="*/ 1046170 h 3429812"/>
              <a:gd name="connsiteX13" fmla="*/ 9211855 w 9213576"/>
              <a:gd name="connsiteY13" fmla="*/ 1732623 h 3429812"/>
              <a:gd name="connsiteX14" fmla="*/ 9211855 w 9213576"/>
              <a:gd name="connsiteY14" fmla="*/ 1732623 h 3429812"/>
              <a:gd name="connsiteX15" fmla="*/ 7519667 w 9213576"/>
              <a:gd name="connsiteY15" fmla="*/ 3424811 h 3429812"/>
              <a:gd name="connsiteX16" fmla="*/ 1962071 w 9213576"/>
              <a:gd name="connsiteY16" fmla="*/ 3424794 h 3429812"/>
              <a:gd name="connsiteX17" fmla="*/ 1842891 w 9213576"/>
              <a:gd name="connsiteY17" fmla="*/ 2861771 h 3429812"/>
              <a:gd name="connsiteX18" fmla="*/ 1740149 w 9213576"/>
              <a:gd name="connsiteY18" fmla="*/ 3424794 h 3429812"/>
              <a:gd name="connsiteX19" fmla="*/ 1696512 w 9213576"/>
              <a:gd name="connsiteY19" fmla="*/ 3424811 h 3429812"/>
              <a:gd name="connsiteX20" fmla="*/ 9616 w 9213576"/>
              <a:gd name="connsiteY20" fmla="*/ 1955209 h 3429812"/>
              <a:gd name="connsiteX21" fmla="*/ 681422 w 9213576"/>
              <a:gd name="connsiteY21" fmla="*/ 1757936 h 3429812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7519667 w 9318829"/>
              <a:gd name="connsiteY16" fmla="*/ 3392555 h 3397556"/>
              <a:gd name="connsiteX17" fmla="*/ 1962071 w 9318829"/>
              <a:gd name="connsiteY17" fmla="*/ 3392538 h 3397556"/>
              <a:gd name="connsiteX18" fmla="*/ 1842891 w 9318829"/>
              <a:gd name="connsiteY18" fmla="*/ 2829515 h 3397556"/>
              <a:gd name="connsiteX19" fmla="*/ 1740149 w 9318829"/>
              <a:gd name="connsiteY19" fmla="*/ 3392538 h 3397556"/>
              <a:gd name="connsiteX20" fmla="*/ 1696512 w 9318829"/>
              <a:gd name="connsiteY20" fmla="*/ 3392555 h 3397556"/>
              <a:gd name="connsiteX21" fmla="*/ 9616 w 9318829"/>
              <a:gd name="connsiteY21" fmla="*/ 1922953 h 3397556"/>
              <a:gd name="connsiteX22" fmla="*/ 681422 w 9318829"/>
              <a:gd name="connsiteY22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8969606 w 9318829"/>
              <a:gd name="connsiteY16" fmla="*/ 2270028 h 3397556"/>
              <a:gd name="connsiteX17" fmla="*/ 7519667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9096167 w 9318829"/>
              <a:gd name="connsiteY16" fmla="*/ 2358620 h 3397556"/>
              <a:gd name="connsiteX17" fmla="*/ 7519667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9096167 w 9318829"/>
              <a:gd name="connsiteY16" fmla="*/ 2358620 h 3397556"/>
              <a:gd name="connsiteX17" fmla="*/ 7519667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9096167 w 9318829"/>
              <a:gd name="connsiteY16" fmla="*/ 2358620 h 3397556"/>
              <a:gd name="connsiteX17" fmla="*/ 7519667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9096167 w 9318829"/>
              <a:gd name="connsiteY16" fmla="*/ 2358620 h 3397556"/>
              <a:gd name="connsiteX17" fmla="*/ 7529159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9096167 w 9318829"/>
              <a:gd name="connsiteY16" fmla="*/ 2358620 h 3397556"/>
              <a:gd name="connsiteX17" fmla="*/ 7529159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8596253 w 9213576"/>
              <a:gd name="connsiteY15" fmla="*/ 2058039 h 3397556"/>
              <a:gd name="connsiteX16" fmla="*/ 9096167 w 9213576"/>
              <a:gd name="connsiteY16" fmla="*/ 2358620 h 3397556"/>
              <a:gd name="connsiteX17" fmla="*/ 7529159 w 9213576"/>
              <a:gd name="connsiteY17" fmla="*/ 3392555 h 3397556"/>
              <a:gd name="connsiteX18" fmla="*/ 1962071 w 9213576"/>
              <a:gd name="connsiteY18" fmla="*/ 3392538 h 3397556"/>
              <a:gd name="connsiteX19" fmla="*/ 1842891 w 9213576"/>
              <a:gd name="connsiteY19" fmla="*/ 2829515 h 3397556"/>
              <a:gd name="connsiteX20" fmla="*/ 1740149 w 9213576"/>
              <a:gd name="connsiteY20" fmla="*/ 3392538 h 3397556"/>
              <a:gd name="connsiteX21" fmla="*/ 1696512 w 9213576"/>
              <a:gd name="connsiteY21" fmla="*/ 3392555 h 3397556"/>
              <a:gd name="connsiteX22" fmla="*/ 9616 w 9213576"/>
              <a:gd name="connsiteY22" fmla="*/ 1922953 h 3397556"/>
              <a:gd name="connsiteX23" fmla="*/ 681422 w 9213576"/>
              <a:gd name="connsiteY23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8596253 w 9213576"/>
              <a:gd name="connsiteY15" fmla="*/ 2058039 h 3397556"/>
              <a:gd name="connsiteX16" fmla="*/ 9096167 w 9213576"/>
              <a:gd name="connsiteY16" fmla="*/ 2358620 h 3397556"/>
              <a:gd name="connsiteX17" fmla="*/ 7529159 w 9213576"/>
              <a:gd name="connsiteY17" fmla="*/ 3392555 h 3397556"/>
              <a:gd name="connsiteX18" fmla="*/ 1962071 w 9213576"/>
              <a:gd name="connsiteY18" fmla="*/ 3392538 h 3397556"/>
              <a:gd name="connsiteX19" fmla="*/ 1842891 w 9213576"/>
              <a:gd name="connsiteY19" fmla="*/ 2829515 h 3397556"/>
              <a:gd name="connsiteX20" fmla="*/ 1740149 w 9213576"/>
              <a:gd name="connsiteY20" fmla="*/ 3392538 h 3397556"/>
              <a:gd name="connsiteX21" fmla="*/ 1696512 w 9213576"/>
              <a:gd name="connsiteY21" fmla="*/ 3392555 h 3397556"/>
              <a:gd name="connsiteX22" fmla="*/ 9616 w 9213576"/>
              <a:gd name="connsiteY22" fmla="*/ 1922953 h 3397556"/>
              <a:gd name="connsiteX23" fmla="*/ 681422 w 9213576"/>
              <a:gd name="connsiteY23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8596253 w 9213576"/>
              <a:gd name="connsiteY15" fmla="*/ 2058039 h 3397556"/>
              <a:gd name="connsiteX16" fmla="*/ 9096167 w 9213576"/>
              <a:gd name="connsiteY16" fmla="*/ 2358620 h 3397556"/>
              <a:gd name="connsiteX17" fmla="*/ 7529159 w 9213576"/>
              <a:gd name="connsiteY17" fmla="*/ 3392555 h 3397556"/>
              <a:gd name="connsiteX18" fmla="*/ 1962071 w 9213576"/>
              <a:gd name="connsiteY18" fmla="*/ 3392538 h 3397556"/>
              <a:gd name="connsiteX19" fmla="*/ 1842891 w 9213576"/>
              <a:gd name="connsiteY19" fmla="*/ 2829515 h 3397556"/>
              <a:gd name="connsiteX20" fmla="*/ 1740149 w 9213576"/>
              <a:gd name="connsiteY20" fmla="*/ 3392538 h 3397556"/>
              <a:gd name="connsiteX21" fmla="*/ 1696512 w 9213576"/>
              <a:gd name="connsiteY21" fmla="*/ 3392555 h 3397556"/>
              <a:gd name="connsiteX22" fmla="*/ 9616 w 9213576"/>
              <a:gd name="connsiteY22" fmla="*/ 1922953 h 3397556"/>
              <a:gd name="connsiteX23" fmla="*/ 681422 w 9213576"/>
              <a:gd name="connsiteY23" fmla="*/ 1725680 h 3397556"/>
              <a:gd name="connsiteX0" fmla="*/ 681422 w 9221347"/>
              <a:gd name="connsiteY0" fmla="*/ 1725680 h 3397556"/>
              <a:gd name="connsiteX1" fmla="*/ 106 w 9221347"/>
              <a:gd name="connsiteY1" fmla="*/ 1533104 h 3397556"/>
              <a:gd name="connsiteX2" fmla="*/ 1687019 w 9221347"/>
              <a:gd name="connsiteY2" fmla="*/ 8179 h 3397556"/>
              <a:gd name="connsiteX3" fmla="*/ 5181992 w 9221347"/>
              <a:gd name="connsiteY3" fmla="*/ 4121 h 3397556"/>
              <a:gd name="connsiteX4" fmla="*/ 5418299 w 9221347"/>
              <a:gd name="connsiteY4" fmla="*/ 1469214 h 3397556"/>
              <a:gd name="connsiteX5" fmla="*/ 5574465 w 9221347"/>
              <a:gd name="connsiteY5" fmla="*/ 11 h 3397556"/>
              <a:gd name="connsiteX6" fmla="*/ 6499139 w 9221347"/>
              <a:gd name="connsiteY6" fmla="*/ 4121 h 3397556"/>
              <a:gd name="connsiteX7" fmla="*/ 6645033 w 9221347"/>
              <a:gd name="connsiteY7" fmla="*/ 616460 h 3397556"/>
              <a:gd name="connsiteX8" fmla="*/ 6922051 w 9221347"/>
              <a:gd name="connsiteY8" fmla="*/ 3011 h 3397556"/>
              <a:gd name="connsiteX9" fmla="*/ 7548143 w 9221347"/>
              <a:gd name="connsiteY9" fmla="*/ 20835 h 3397556"/>
              <a:gd name="connsiteX10" fmla="*/ 8767111 w 9221347"/>
              <a:gd name="connsiteY10" fmla="*/ 561460 h 3397556"/>
              <a:gd name="connsiteX11" fmla="*/ 7204088 w 9221347"/>
              <a:gd name="connsiteY11" fmla="*/ 896846 h 3397556"/>
              <a:gd name="connsiteX12" fmla="*/ 9061364 w 9221347"/>
              <a:gd name="connsiteY12" fmla="*/ 1013914 h 3397556"/>
              <a:gd name="connsiteX13" fmla="*/ 9211855 w 9221347"/>
              <a:gd name="connsiteY13" fmla="*/ 1700367 h 3397556"/>
              <a:gd name="connsiteX14" fmla="*/ 9221347 w 9221347"/>
              <a:gd name="connsiteY14" fmla="*/ 1902864 h 3397556"/>
              <a:gd name="connsiteX15" fmla="*/ 8596253 w 9221347"/>
              <a:gd name="connsiteY15" fmla="*/ 2058039 h 3397556"/>
              <a:gd name="connsiteX16" fmla="*/ 9096167 w 9221347"/>
              <a:gd name="connsiteY16" fmla="*/ 2358620 h 3397556"/>
              <a:gd name="connsiteX17" fmla="*/ 7529159 w 9221347"/>
              <a:gd name="connsiteY17" fmla="*/ 3392555 h 3397556"/>
              <a:gd name="connsiteX18" fmla="*/ 1962071 w 9221347"/>
              <a:gd name="connsiteY18" fmla="*/ 3392538 h 3397556"/>
              <a:gd name="connsiteX19" fmla="*/ 1842891 w 9221347"/>
              <a:gd name="connsiteY19" fmla="*/ 2829515 h 3397556"/>
              <a:gd name="connsiteX20" fmla="*/ 1740149 w 9221347"/>
              <a:gd name="connsiteY20" fmla="*/ 3392538 h 3397556"/>
              <a:gd name="connsiteX21" fmla="*/ 1696512 w 9221347"/>
              <a:gd name="connsiteY21" fmla="*/ 3392555 h 3397556"/>
              <a:gd name="connsiteX22" fmla="*/ 9616 w 9221347"/>
              <a:gd name="connsiteY22" fmla="*/ 1922953 h 3397556"/>
              <a:gd name="connsiteX23" fmla="*/ 681422 w 9221347"/>
              <a:gd name="connsiteY23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08690 w 9213576"/>
              <a:gd name="connsiteY14" fmla="*/ 1890208 h 3397556"/>
              <a:gd name="connsiteX15" fmla="*/ 8596253 w 9213576"/>
              <a:gd name="connsiteY15" fmla="*/ 2058039 h 3397556"/>
              <a:gd name="connsiteX16" fmla="*/ 9096167 w 9213576"/>
              <a:gd name="connsiteY16" fmla="*/ 2358620 h 3397556"/>
              <a:gd name="connsiteX17" fmla="*/ 7529159 w 9213576"/>
              <a:gd name="connsiteY17" fmla="*/ 3392555 h 3397556"/>
              <a:gd name="connsiteX18" fmla="*/ 1962071 w 9213576"/>
              <a:gd name="connsiteY18" fmla="*/ 3392538 h 3397556"/>
              <a:gd name="connsiteX19" fmla="*/ 1842891 w 9213576"/>
              <a:gd name="connsiteY19" fmla="*/ 2829515 h 3397556"/>
              <a:gd name="connsiteX20" fmla="*/ 1740149 w 9213576"/>
              <a:gd name="connsiteY20" fmla="*/ 3392538 h 3397556"/>
              <a:gd name="connsiteX21" fmla="*/ 1696512 w 9213576"/>
              <a:gd name="connsiteY21" fmla="*/ 3392555 h 3397556"/>
              <a:gd name="connsiteX22" fmla="*/ 9616 w 9213576"/>
              <a:gd name="connsiteY22" fmla="*/ 1922953 h 3397556"/>
              <a:gd name="connsiteX23" fmla="*/ 681422 w 9213576"/>
              <a:gd name="connsiteY23" fmla="*/ 1725680 h 3397556"/>
              <a:gd name="connsiteX0" fmla="*/ 681422 w 9289719"/>
              <a:gd name="connsiteY0" fmla="*/ 1725680 h 3397556"/>
              <a:gd name="connsiteX1" fmla="*/ 106 w 9289719"/>
              <a:gd name="connsiteY1" fmla="*/ 1533104 h 3397556"/>
              <a:gd name="connsiteX2" fmla="*/ 1687019 w 9289719"/>
              <a:gd name="connsiteY2" fmla="*/ 8179 h 3397556"/>
              <a:gd name="connsiteX3" fmla="*/ 5181992 w 9289719"/>
              <a:gd name="connsiteY3" fmla="*/ 4121 h 3397556"/>
              <a:gd name="connsiteX4" fmla="*/ 5418299 w 9289719"/>
              <a:gd name="connsiteY4" fmla="*/ 1469214 h 3397556"/>
              <a:gd name="connsiteX5" fmla="*/ 5574465 w 9289719"/>
              <a:gd name="connsiteY5" fmla="*/ 11 h 3397556"/>
              <a:gd name="connsiteX6" fmla="*/ 6499139 w 9289719"/>
              <a:gd name="connsiteY6" fmla="*/ 4121 h 3397556"/>
              <a:gd name="connsiteX7" fmla="*/ 6645033 w 9289719"/>
              <a:gd name="connsiteY7" fmla="*/ 616460 h 3397556"/>
              <a:gd name="connsiteX8" fmla="*/ 6922051 w 9289719"/>
              <a:gd name="connsiteY8" fmla="*/ 3011 h 3397556"/>
              <a:gd name="connsiteX9" fmla="*/ 7548143 w 9289719"/>
              <a:gd name="connsiteY9" fmla="*/ 20835 h 3397556"/>
              <a:gd name="connsiteX10" fmla="*/ 8767111 w 9289719"/>
              <a:gd name="connsiteY10" fmla="*/ 561460 h 3397556"/>
              <a:gd name="connsiteX11" fmla="*/ 7204088 w 9289719"/>
              <a:gd name="connsiteY11" fmla="*/ 896846 h 3397556"/>
              <a:gd name="connsiteX12" fmla="*/ 9061364 w 9289719"/>
              <a:gd name="connsiteY12" fmla="*/ 1013914 h 3397556"/>
              <a:gd name="connsiteX13" fmla="*/ 9208690 w 9289719"/>
              <a:gd name="connsiteY13" fmla="*/ 1890208 h 3397556"/>
              <a:gd name="connsiteX14" fmla="*/ 8596253 w 9289719"/>
              <a:gd name="connsiteY14" fmla="*/ 2058039 h 3397556"/>
              <a:gd name="connsiteX15" fmla="*/ 9096167 w 9289719"/>
              <a:gd name="connsiteY15" fmla="*/ 2358620 h 3397556"/>
              <a:gd name="connsiteX16" fmla="*/ 7529159 w 9289719"/>
              <a:gd name="connsiteY16" fmla="*/ 3392555 h 3397556"/>
              <a:gd name="connsiteX17" fmla="*/ 1962071 w 9289719"/>
              <a:gd name="connsiteY17" fmla="*/ 3392538 h 3397556"/>
              <a:gd name="connsiteX18" fmla="*/ 1842891 w 9289719"/>
              <a:gd name="connsiteY18" fmla="*/ 2829515 h 3397556"/>
              <a:gd name="connsiteX19" fmla="*/ 1740149 w 9289719"/>
              <a:gd name="connsiteY19" fmla="*/ 3392538 h 3397556"/>
              <a:gd name="connsiteX20" fmla="*/ 1696512 w 9289719"/>
              <a:gd name="connsiteY20" fmla="*/ 3392555 h 3397556"/>
              <a:gd name="connsiteX21" fmla="*/ 9616 w 9289719"/>
              <a:gd name="connsiteY21" fmla="*/ 1922953 h 3397556"/>
              <a:gd name="connsiteX22" fmla="*/ 681422 w 9289719"/>
              <a:gd name="connsiteY22" fmla="*/ 1725680 h 3397556"/>
              <a:gd name="connsiteX0" fmla="*/ 681422 w 9233243"/>
              <a:gd name="connsiteY0" fmla="*/ 1725680 h 3397556"/>
              <a:gd name="connsiteX1" fmla="*/ 106 w 9233243"/>
              <a:gd name="connsiteY1" fmla="*/ 1533104 h 3397556"/>
              <a:gd name="connsiteX2" fmla="*/ 1687019 w 9233243"/>
              <a:gd name="connsiteY2" fmla="*/ 8179 h 3397556"/>
              <a:gd name="connsiteX3" fmla="*/ 5181992 w 9233243"/>
              <a:gd name="connsiteY3" fmla="*/ 4121 h 3397556"/>
              <a:gd name="connsiteX4" fmla="*/ 5418299 w 9233243"/>
              <a:gd name="connsiteY4" fmla="*/ 1469214 h 3397556"/>
              <a:gd name="connsiteX5" fmla="*/ 5574465 w 9233243"/>
              <a:gd name="connsiteY5" fmla="*/ 11 h 3397556"/>
              <a:gd name="connsiteX6" fmla="*/ 6499139 w 9233243"/>
              <a:gd name="connsiteY6" fmla="*/ 4121 h 3397556"/>
              <a:gd name="connsiteX7" fmla="*/ 6645033 w 9233243"/>
              <a:gd name="connsiteY7" fmla="*/ 616460 h 3397556"/>
              <a:gd name="connsiteX8" fmla="*/ 6922051 w 9233243"/>
              <a:gd name="connsiteY8" fmla="*/ 3011 h 3397556"/>
              <a:gd name="connsiteX9" fmla="*/ 7548143 w 9233243"/>
              <a:gd name="connsiteY9" fmla="*/ 20835 h 3397556"/>
              <a:gd name="connsiteX10" fmla="*/ 8767111 w 9233243"/>
              <a:gd name="connsiteY10" fmla="*/ 561460 h 3397556"/>
              <a:gd name="connsiteX11" fmla="*/ 7204088 w 9233243"/>
              <a:gd name="connsiteY11" fmla="*/ 896846 h 3397556"/>
              <a:gd name="connsiteX12" fmla="*/ 9061364 w 9233243"/>
              <a:gd name="connsiteY12" fmla="*/ 1013914 h 3397556"/>
              <a:gd name="connsiteX13" fmla="*/ 9208690 w 9233243"/>
              <a:gd name="connsiteY13" fmla="*/ 1890208 h 3397556"/>
              <a:gd name="connsiteX14" fmla="*/ 8596253 w 9233243"/>
              <a:gd name="connsiteY14" fmla="*/ 2058039 h 3397556"/>
              <a:gd name="connsiteX15" fmla="*/ 9096167 w 9233243"/>
              <a:gd name="connsiteY15" fmla="*/ 2358620 h 3397556"/>
              <a:gd name="connsiteX16" fmla="*/ 7529159 w 9233243"/>
              <a:gd name="connsiteY16" fmla="*/ 3392555 h 3397556"/>
              <a:gd name="connsiteX17" fmla="*/ 1962071 w 9233243"/>
              <a:gd name="connsiteY17" fmla="*/ 3392538 h 3397556"/>
              <a:gd name="connsiteX18" fmla="*/ 1842891 w 9233243"/>
              <a:gd name="connsiteY18" fmla="*/ 2829515 h 3397556"/>
              <a:gd name="connsiteX19" fmla="*/ 1740149 w 9233243"/>
              <a:gd name="connsiteY19" fmla="*/ 3392538 h 3397556"/>
              <a:gd name="connsiteX20" fmla="*/ 1696512 w 9233243"/>
              <a:gd name="connsiteY20" fmla="*/ 3392555 h 3397556"/>
              <a:gd name="connsiteX21" fmla="*/ 9616 w 9233243"/>
              <a:gd name="connsiteY21" fmla="*/ 1922953 h 3397556"/>
              <a:gd name="connsiteX22" fmla="*/ 681422 w 9233243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96253 w 9215431"/>
              <a:gd name="connsiteY14" fmla="*/ 2058039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96253 w 9215431"/>
              <a:gd name="connsiteY14" fmla="*/ 2058039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96253 w 9215431"/>
              <a:gd name="connsiteY14" fmla="*/ 2058039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23480 w 9215431"/>
              <a:gd name="connsiteY14" fmla="*/ 2108663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23480 w 9215431"/>
              <a:gd name="connsiteY14" fmla="*/ 2108663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23480 w 9215431"/>
              <a:gd name="connsiteY14" fmla="*/ 2108663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22602"/>
              <a:gd name="connsiteY0" fmla="*/ 1725680 h 3397556"/>
              <a:gd name="connsiteX1" fmla="*/ 106 w 9222602"/>
              <a:gd name="connsiteY1" fmla="*/ 1533104 h 3397556"/>
              <a:gd name="connsiteX2" fmla="*/ 1687019 w 9222602"/>
              <a:gd name="connsiteY2" fmla="*/ 8179 h 3397556"/>
              <a:gd name="connsiteX3" fmla="*/ 5181992 w 9222602"/>
              <a:gd name="connsiteY3" fmla="*/ 4121 h 3397556"/>
              <a:gd name="connsiteX4" fmla="*/ 5418299 w 9222602"/>
              <a:gd name="connsiteY4" fmla="*/ 1469214 h 3397556"/>
              <a:gd name="connsiteX5" fmla="*/ 5574465 w 9222602"/>
              <a:gd name="connsiteY5" fmla="*/ 11 h 3397556"/>
              <a:gd name="connsiteX6" fmla="*/ 6499139 w 9222602"/>
              <a:gd name="connsiteY6" fmla="*/ 4121 h 3397556"/>
              <a:gd name="connsiteX7" fmla="*/ 6645033 w 9222602"/>
              <a:gd name="connsiteY7" fmla="*/ 616460 h 3397556"/>
              <a:gd name="connsiteX8" fmla="*/ 6922051 w 9222602"/>
              <a:gd name="connsiteY8" fmla="*/ 3011 h 3397556"/>
              <a:gd name="connsiteX9" fmla="*/ 7548143 w 9222602"/>
              <a:gd name="connsiteY9" fmla="*/ 20835 h 3397556"/>
              <a:gd name="connsiteX10" fmla="*/ 8767111 w 9222602"/>
              <a:gd name="connsiteY10" fmla="*/ 561460 h 3397556"/>
              <a:gd name="connsiteX11" fmla="*/ 7204088 w 9222602"/>
              <a:gd name="connsiteY11" fmla="*/ 896846 h 3397556"/>
              <a:gd name="connsiteX12" fmla="*/ 9121480 w 9222602"/>
              <a:gd name="connsiteY12" fmla="*/ 1159459 h 3397556"/>
              <a:gd name="connsiteX13" fmla="*/ 9208690 w 9222602"/>
              <a:gd name="connsiteY13" fmla="*/ 1890208 h 3397556"/>
              <a:gd name="connsiteX14" fmla="*/ 8523480 w 9222602"/>
              <a:gd name="connsiteY14" fmla="*/ 2108663 h 3397556"/>
              <a:gd name="connsiteX15" fmla="*/ 9096167 w 9222602"/>
              <a:gd name="connsiteY15" fmla="*/ 2358620 h 3397556"/>
              <a:gd name="connsiteX16" fmla="*/ 7529159 w 9222602"/>
              <a:gd name="connsiteY16" fmla="*/ 3392555 h 3397556"/>
              <a:gd name="connsiteX17" fmla="*/ 1962071 w 9222602"/>
              <a:gd name="connsiteY17" fmla="*/ 3392538 h 3397556"/>
              <a:gd name="connsiteX18" fmla="*/ 1842891 w 9222602"/>
              <a:gd name="connsiteY18" fmla="*/ 2829515 h 3397556"/>
              <a:gd name="connsiteX19" fmla="*/ 1740149 w 9222602"/>
              <a:gd name="connsiteY19" fmla="*/ 3392538 h 3397556"/>
              <a:gd name="connsiteX20" fmla="*/ 1696512 w 9222602"/>
              <a:gd name="connsiteY20" fmla="*/ 3392555 h 3397556"/>
              <a:gd name="connsiteX21" fmla="*/ 9616 w 9222602"/>
              <a:gd name="connsiteY21" fmla="*/ 1922953 h 3397556"/>
              <a:gd name="connsiteX22" fmla="*/ 681422 w 9222602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204088 w 9218778"/>
              <a:gd name="connsiteY11" fmla="*/ 896846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159792 w 9218778"/>
              <a:gd name="connsiteY11" fmla="*/ 982274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159792 w 9218778"/>
              <a:gd name="connsiteY11" fmla="*/ 982274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159792 w 9218778"/>
              <a:gd name="connsiteY11" fmla="*/ 982274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159792 w 9218778"/>
              <a:gd name="connsiteY11" fmla="*/ 982274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159792 w 9218778"/>
              <a:gd name="connsiteY11" fmla="*/ 982274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53405 h 3425281"/>
              <a:gd name="connsiteX1" fmla="*/ 106 w 9218778"/>
              <a:gd name="connsiteY1" fmla="*/ 1560829 h 3425281"/>
              <a:gd name="connsiteX2" fmla="*/ 1687019 w 9218778"/>
              <a:gd name="connsiteY2" fmla="*/ 35904 h 3425281"/>
              <a:gd name="connsiteX3" fmla="*/ 5181992 w 9218778"/>
              <a:gd name="connsiteY3" fmla="*/ 31846 h 3425281"/>
              <a:gd name="connsiteX4" fmla="*/ 5418299 w 9218778"/>
              <a:gd name="connsiteY4" fmla="*/ 1496939 h 3425281"/>
              <a:gd name="connsiteX5" fmla="*/ 5574465 w 9218778"/>
              <a:gd name="connsiteY5" fmla="*/ 27736 h 3425281"/>
              <a:gd name="connsiteX6" fmla="*/ 6499139 w 9218778"/>
              <a:gd name="connsiteY6" fmla="*/ 31846 h 3425281"/>
              <a:gd name="connsiteX7" fmla="*/ 6645033 w 9218778"/>
              <a:gd name="connsiteY7" fmla="*/ 644185 h 3425281"/>
              <a:gd name="connsiteX8" fmla="*/ 6922051 w 9218778"/>
              <a:gd name="connsiteY8" fmla="*/ 30736 h 3425281"/>
              <a:gd name="connsiteX9" fmla="*/ 7548143 w 9218778"/>
              <a:gd name="connsiteY9" fmla="*/ 48560 h 3425281"/>
              <a:gd name="connsiteX10" fmla="*/ 8754455 w 9218778"/>
              <a:gd name="connsiteY10" fmla="*/ 605006 h 3425281"/>
              <a:gd name="connsiteX11" fmla="*/ 7159792 w 9218778"/>
              <a:gd name="connsiteY11" fmla="*/ 1009999 h 3425281"/>
              <a:gd name="connsiteX12" fmla="*/ 9121480 w 9218778"/>
              <a:gd name="connsiteY12" fmla="*/ 1187184 h 3425281"/>
              <a:gd name="connsiteX13" fmla="*/ 9208690 w 9218778"/>
              <a:gd name="connsiteY13" fmla="*/ 1917933 h 3425281"/>
              <a:gd name="connsiteX14" fmla="*/ 8523480 w 9218778"/>
              <a:gd name="connsiteY14" fmla="*/ 2136388 h 3425281"/>
              <a:gd name="connsiteX15" fmla="*/ 9096167 w 9218778"/>
              <a:gd name="connsiteY15" fmla="*/ 2386345 h 3425281"/>
              <a:gd name="connsiteX16" fmla="*/ 7529159 w 9218778"/>
              <a:gd name="connsiteY16" fmla="*/ 3420280 h 3425281"/>
              <a:gd name="connsiteX17" fmla="*/ 1962071 w 9218778"/>
              <a:gd name="connsiteY17" fmla="*/ 3420263 h 3425281"/>
              <a:gd name="connsiteX18" fmla="*/ 1842891 w 9218778"/>
              <a:gd name="connsiteY18" fmla="*/ 2857240 h 3425281"/>
              <a:gd name="connsiteX19" fmla="*/ 1740149 w 9218778"/>
              <a:gd name="connsiteY19" fmla="*/ 3420263 h 3425281"/>
              <a:gd name="connsiteX20" fmla="*/ 1696512 w 9218778"/>
              <a:gd name="connsiteY20" fmla="*/ 3420280 h 3425281"/>
              <a:gd name="connsiteX21" fmla="*/ 9616 w 9218778"/>
              <a:gd name="connsiteY21" fmla="*/ 1950678 h 3425281"/>
              <a:gd name="connsiteX22" fmla="*/ 681422 w 9218778"/>
              <a:gd name="connsiteY22" fmla="*/ 1753405 h 3425281"/>
              <a:gd name="connsiteX0" fmla="*/ 681422 w 9218778"/>
              <a:gd name="connsiteY0" fmla="*/ 1760541 h 3432417"/>
              <a:gd name="connsiteX1" fmla="*/ 106 w 9218778"/>
              <a:gd name="connsiteY1" fmla="*/ 1567965 h 3432417"/>
              <a:gd name="connsiteX2" fmla="*/ 1687019 w 9218778"/>
              <a:gd name="connsiteY2" fmla="*/ 43040 h 3432417"/>
              <a:gd name="connsiteX3" fmla="*/ 5181992 w 9218778"/>
              <a:gd name="connsiteY3" fmla="*/ 38982 h 3432417"/>
              <a:gd name="connsiteX4" fmla="*/ 5418299 w 9218778"/>
              <a:gd name="connsiteY4" fmla="*/ 1504075 h 3432417"/>
              <a:gd name="connsiteX5" fmla="*/ 5574465 w 9218778"/>
              <a:gd name="connsiteY5" fmla="*/ 34872 h 3432417"/>
              <a:gd name="connsiteX6" fmla="*/ 6499139 w 9218778"/>
              <a:gd name="connsiteY6" fmla="*/ 38982 h 3432417"/>
              <a:gd name="connsiteX7" fmla="*/ 6645033 w 9218778"/>
              <a:gd name="connsiteY7" fmla="*/ 651321 h 3432417"/>
              <a:gd name="connsiteX8" fmla="*/ 6922051 w 9218778"/>
              <a:gd name="connsiteY8" fmla="*/ 37872 h 3432417"/>
              <a:gd name="connsiteX9" fmla="*/ 7737984 w 9218778"/>
              <a:gd name="connsiteY9" fmla="*/ 125304 h 3432417"/>
              <a:gd name="connsiteX10" fmla="*/ 8754455 w 9218778"/>
              <a:gd name="connsiteY10" fmla="*/ 612142 h 3432417"/>
              <a:gd name="connsiteX11" fmla="*/ 7159792 w 9218778"/>
              <a:gd name="connsiteY11" fmla="*/ 1017135 h 3432417"/>
              <a:gd name="connsiteX12" fmla="*/ 9121480 w 9218778"/>
              <a:gd name="connsiteY12" fmla="*/ 1194320 h 3432417"/>
              <a:gd name="connsiteX13" fmla="*/ 9208690 w 9218778"/>
              <a:gd name="connsiteY13" fmla="*/ 1925069 h 3432417"/>
              <a:gd name="connsiteX14" fmla="*/ 8523480 w 9218778"/>
              <a:gd name="connsiteY14" fmla="*/ 2143524 h 3432417"/>
              <a:gd name="connsiteX15" fmla="*/ 9096167 w 9218778"/>
              <a:gd name="connsiteY15" fmla="*/ 2393481 h 3432417"/>
              <a:gd name="connsiteX16" fmla="*/ 7529159 w 9218778"/>
              <a:gd name="connsiteY16" fmla="*/ 3427416 h 3432417"/>
              <a:gd name="connsiteX17" fmla="*/ 1962071 w 9218778"/>
              <a:gd name="connsiteY17" fmla="*/ 3427399 h 3432417"/>
              <a:gd name="connsiteX18" fmla="*/ 1842891 w 9218778"/>
              <a:gd name="connsiteY18" fmla="*/ 2864376 h 3432417"/>
              <a:gd name="connsiteX19" fmla="*/ 1740149 w 9218778"/>
              <a:gd name="connsiteY19" fmla="*/ 3427399 h 3432417"/>
              <a:gd name="connsiteX20" fmla="*/ 1696512 w 9218778"/>
              <a:gd name="connsiteY20" fmla="*/ 3427416 h 3432417"/>
              <a:gd name="connsiteX21" fmla="*/ 9616 w 9218778"/>
              <a:gd name="connsiteY21" fmla="*/ 1957814 h 3432417"/>
              <a:gd name="connsiteX22" fmla="*/ 681422 w 9218778"/>
              <a:gd name="connsiteY22" fmla="*/ 1760541 h 3432417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8754455 w 9218778"/>
              <a:gd name="connsiteY9" fmla="*/ 577281 h 3397556"/>
              <a:gd name="connsiteX10" fmla="*/ 7159792 w 9218778"/>
              <a:gd name="connsiteY10" fmla="*/ 982274 h 3397556"/>
              <a:gd name="connsiteX11" fmla="*/ 9121480 w 9218778"/>
              <a:gd name="connsiteY11" fmla="*/ 1159459 h 3397556"/>
              <a:gd name="connsiteX12" fmla="*/ 9208690 w 9218778"/>
              <a:gd name="connsiteY12" fmla="*/ 1890208 h 3397556"/>
              <a:gd name="connsiteX13" fmla="*/ 8523480 w 9218778"/>
              <a:gd name="connsiteY13" fmla="*/ 2108663 h 3397556"/>
              <a:gd name="connsiteX14" fmla="*/ 9096167 w 9218778"/>
              <a:gd name="connsiteY14" fmla="*/ 2358620 h 3397556"/>
              <a:gd name="connsiteX15" fmla="*/ 7529159 w 9218778"/>
              <a:gd name="connsiteY15" fmla="*/ 3392555 h 3397556"/>
              <a:gd name="connsiteX16" fmla="*/ 1962071 w 9218778"/>
              <a:gd name="connsiteY16" fmla="*/ 3392538 h 3397556"/>
              <a:gd name="connsiteX17" fmla="*/ 1842891 w 9218778"/>
              <a:gd name="connsiteY17" fmla="*/ 2829515 h 3397556"/>
              <a:gd name="connsiteX18" fmla="*/ 1740149 w 9218778"/>
              <a:gd name="connsiteY18" fmla="*/ 3392538 h 3397556"/>
              <a:gd name="connsiteX19" fmla="*/ 1696512 w 9218778"/>
              <a:gd name="connsiteY19" fmla="*/ 3392555 h 3397556"/>
              <a:gd name="connsiteX20" fmla="*/ 9616 w 9218778"/>
              <a:gd name="connsiteY20" fmla="*/ 1922953 h 3397556"/>
              <a:gd name="connsiteX21" fmla="*/ 681422 w 9218778"/>
              <a:gd name="connsiteY21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8754455 w 9218778"/>
              <a:gd name="connsiteY9" fmla="*/ 577281 h 3397556"/>
              <a:gd name="connsiteX10" fmla="*/ 7159792 w 9218778"/>
              <a:gd name="connsiteY10" fmla="*/ 982274 h 3397556"/>
              <a:gd name="connsiteX11" fmla="*/ 9121480 w 9218778"/>
              <a:gd name="connsiteY11" fmla="*/ 1159459 h 3397556"/>
              <a:gd name="connsiteX12" fmla="*/ 9208690 w 9218778"/>
              <a:gd name="connsiteY12" fmla="*/ 1890208 h 3397556"/>
              <a:gd name="connsiteX13" fmla="*/ 8523480 w 9218778"/>
              <a:gd name="connsiteY13" fmla="*/ 2108663 h 3397556"/>
              <a:gd name="connsiteX14" fmla="*/ 9096167 w 9218778"/>
              <a:gd name="connsiteY14" fmla="*/ 2358620 h 3397556"/>
              <a:gd name="connsiteX15" fmla="*/ 7529159 w 9218778"/>
              <a:gd name="connsiteY15" fmla="*/ 3392555 h 3397556"/>
              <a:gd name="connsiteX16" fmla="*/ 1962071 w 9218778"/>
              <a:gd name="connsiteY16" fmla="*/ 3392538 h 3397556"/>
              <a:gd name="connsiteX17" fmla="*/ 1842891 w 9218778"/>
              <a:gd name="connsiteY17" fmla="*/ 2829515 h 3397556"/>
              <a:gd name="connsiteX18" fmla="*/ 1740149 w 9218778"/>
              <a:gd name="connsiteY18" fmla="*/ 3392538 h 3397556"/>
              <a:gd name="connsiteX19" fmla="*/ 1696512 w 9218778"/>
              <a:gd name="connsiteY19" fmla="*/ 3392555 h 3397556"/>
              <a:gd name="connsiteX20" fmla="*/ 9616 w 9218778"/>
              <a:gd name="connsiteY20" fmla="*/ 1922953 h 3397556"/>
              <a:gd name="connsiteX21" fmla="*/ 681422 w 9218778"/>
              <a:gd name="connsiteY21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8754455 w 9218778"/>
              <a:gd name="connsiteY9" fmla="*/ 577281 h 3397556"/>
              <a:gd name="connsiteX10" fmla="*/ 7159792 w 9218778"/>
              <a:gd name="connsiteY10" fmla="*/ 982274 h 3397556"/>
              <a:gd name="connsiteX11" fmla="*/ 9121480 w 9218778"/>
              <a:gd name="connsiteY11" fmla="*/ 1159459 h 3397556"/>
              <a:gd name="connsiteX12" fmla="*/ 9208690 w 9218778"/>
              <a:gd name="connsiteY12" fmla="*/ 1890208 h 3397556"/>
              <a:gd name="connsiteX13" fmla="*/ 8523480 w 9218778"/>
              <a:gd name="connsiteY13" fmla="*/ 2108663 h 3397556"/>
              <a:gd name="connsiteX14" fmla="*/ 9096167 w 9218778"/>
              <a:gd name="connsiteY14" fmla="*/ 2358620 h 3397556"/>
              <a:gd name="connsiteX15" fmla="*/ 7529159 w 9218778"/>
              <a:gd name="connsiteY15" fmla="*/ 3392555 h 3397556"/>
              <a:gd name="connsiteX16" fmla="*/ 1962071 w 9218778"/>
              <a:gd name="connsiteY16" fmla="*/ 3392538 h 3397556"/>
              <a:gd name="connsiteX17" fmla="*/ 1842891 w 9218778"/>
              <a:gd name="connsiteY17" fmla="*/ 2829515 h 3397556"/>
              <a:gd name="connsiteX18" fmla="*/ 1740149 w 9218778"/>
              <a:gd name="connsiteY18" fmla="*/ 3392538 h 3397556"/>
              <a:gd name="connsiteX19" fmla="*/ 1696512 w 9218778"/>
              <a:gd name="connsiteY19" fmla="*/ 3392555 h 3397556"/>
              <a:gd name="connsiteX20" fmla="*/ 9616 w 9218778"/>
              <a:gd name="connsiteY20" fmla="*/ 1922953 h 3397556"/>
              <a:gd name="connsiteX21" fmla="*/ 681422 w 9218778"/>
              <a:gd name="connsiteY21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8754455 w 9218778"/>
              <a:gd name="connsiteY9" fmla="*/ 577281 h 3397556"/>
              <a:gd name="connsiteX10" fmla="*/ 7159792 w 9218778"/>
              <a:gd name="connsiteY10" fmla="*/ 982274 h 3397556"/>
              <a:gd name="connsiteX11" fmla="*/ 9121480 w 9218778"/>
              <a:gd name="connsiteY11" fmla="*/ 1159459 h 3397556"/>
              <a:gd name="connsiteX12" fmla="*/ 9208690 w 9218778"/>
              <a:gd name="connsiteY12" fmla="*/ 1890208 h 3397556"/>
              <a:gd name="connsiteX13" fmla="*/ 8523480 w 9218778"/>
              <a:gd name="connsiteY13" fmla="*/ 2108663 h 3397556"/>
              <a:gd name="connsiteX14" fmla="*/ 9096167 w 9218778"/>
              <a:gd name="connsiteY14" fmla="*/ 2358620 h 3397556"/>
              <a:gd name="connsiteX15" fmla="*/ 7529159 w 9218778"/>
              <a:gd name="connsiteY15" fmla="*/ 3392555 h 3397556"/>
              <a:gd name="connsiteX16" fmla="*/ 1962071 w 9218778"/>
              <a:gd name="connsiteY16" fmla="*/ 3392538 h 3397556"/>
              <a:gd name="connsiteX17" fmla="*/ 1842891 w 9218778"/>
              <a:gd name="connsiteY17" fmla="*/ 2829515 h 3397556"/>
              <a:gd name="connsiteX18" fmla="*/ 1740149 w 9218778"/>
              <a:gd name="connsiteY18" fmla="*/ 3392538 h 3397556"/>
              <a:gd name="connsiteX19" fmla="*/ 1696512 w 9218778"/>
              <a:gd name="connsiteY19" fmla="*/ 3392555 h 3397556"/>
              <a:gd name="connsiteX20" fmla="*/ 9616 w 9218778"/>
              <a:gd name="connsiteY20" fmla="*/ 1922953 h 3397556"/>
              <a:gd name="connsiteX21" fmla="*/ 681422 w 9218778"/>
              <a:gd name="connsiteY21" fmla="*/ 1725680 h 3397556"/>
              <a:gd name="connsiteX0" fmla="*/ 681422 w 9218778"/>
              <a:gd name="connsiteY0" fmla="*/ 1832402 h 3504278"/>
              <a:gd name="connsiteX1" fmla="*/ 106 w 9218778"/>
              <a:gd name="connsiteY1" fmla="*/ 1639826 h 3504278"/>
              <a:gd name="connsiteX2" fmla="*/ 1687019 w 9218778"/>
              <a:gd name="connsiteY2" fmla="*/ 114901 h 3504278"/>
              <a:gd name="connsiteX3" fmla="*/ 5181992 w 9218778"/>
              <a:gd name="connsiteY3" fmla="*/ 110843 h 3504278"/>
              <a:gd name="connsiteX4" fmla="*/ 5418299 w 9218778"/>
              <a:gd name="connsiteY4" fmla="*/ 1575936 h 3504278"/>
              <a:gd name="connsiteX5" fmla="*/ 5574465 w 9218778"/>
              <a:gd name="connsiteY5" fmla="*/ 106733 h 3504278"/>
              <a:gd name="connsiteX6" fmla="*/ 6404218 w 9218778"/>
              <a:gd name="connsiteY6" fmla="*/ 114007 h 3504278"/>
              <a:gd name="connsiteX7" fmla="*/ 6645033 w 9218778"/>
              <a:gd name="connsiteY7" fmla="*/ 723182 h 3504278"/>
              <a:gd name="connsiteX8" fmla="*/ 6922051 w 9218778"/>
              <a:gd name="connsiteY8" fmla="*/ 109733 h 3504278"/>
              <a:gd name="connsiteX9" fmla="*/ 8754455 w 9218778"/>
              <a:gd name="connsiteY9" fmla="*/ 684003 h 3504278"/>
              <a:gd name="connsiteX10" fmla="*/ 7159792 w 9218778"/>
              <a:gd name="connsiteY10" fmla="*/ 1088996 h 3504278"/>
              <a:gd name="connsiteX11" fmla="*/ 9121480 w 9218778"/>
              <a:gd name="connsiteY11" fmla="*/ 1266181 h 3504278"/>
              <a:gd name="connsiteX12" fmla="*/ 9208690 w 9218778"/>
              <a:gd name="connsiteY12" fmla="*/ 1996930 h 3504278"/>
              <a:gd name="connsiteX13" fmla="*/ 8523480 w 9218778"/>
              <a:gd name="connsiteY13" fmla="*/ 2215385 h 3504278"/>
              <a:gd name="connsiteX14" fmla="*/ 9096167 w 9218778"/>
              <a:gd name="connsiteY14" fmla="*/ 2465342 h 3504278"/>
              <a:gd name="connsiteX15" fmla="*/ 7529159 w 9218778"/>
              <a:gd name="connsiteY15" fmla="*/ 3499277 h 3504278"/>
              <a:gd name="connsiteX16" fmla="*/ 1962071 w 9218778"/>
              <a:gd name="connsiteY16" fmla="*/ 3499260 h 3504278"/>
              <a:gd name="connsiteX17" fmla="*/ 1842891 w 9218778"/>
              <a:gd name="connsiteY17" fmla="*/ 2936237 h 3504278"/>
              <a:gd name="connsiteX18" fmla="*/ 1740149 w 9218778"/>
              <a:gd name="connsiteY18" fmla="*/ 3499260 h 3504278"/>
              <a:gd name="connsiteX19" fmla="*/ 1696512 w 9218778"/>
              <a:gd name="connsiteY19" fmla="*/ 3499277 h 3504278"/>
              <a:gd name="connsiteX20" fmla="*/ 9616 w 9218778"/>
              <a:gd name="connsiteY20" fmla="*/ 2029675 h 3504278"/>
              <a:gd name="connsiteX21" fmla="*/ 681422 w 9218778"/>
              <a:gd name="connsiteY21" fmla="*/ 1832402 h 3504278"/>
              <a:gd name="connsiteX0" fmla="*/ 681422 w 9218778"/>
              <a:gd name="connsiteY0" fmla="*/ 1858109 h 3529985"/>
              <a:gd name="connsiteX1" fmla="*/ 106 w 9218778"/>
              <a:gd name="connsiteY1" fmla="*/ 1665533 h 3529985"/>
              <a:gd name="connsiteX2" fmla="*/ 1687019 w 9218778"/>
              <a:gd name="connsiteY2" fmla="*/ 140608 h 3529985"/>
              <a:gd name="connsiteX3" fmla="*/ 5181992 w 9218778"/>
              <a:gd name="connsiteY3" fmla="*/ 136550 h 3529985"/>
              <a:gd name="connsiteX4" fmla="*/ 5418299 w 9218778"/>
              <a:gd name="connsiteY4" fmla="*/ 1601643 h 3529985"/>
              <a:gd name="connsiteX5" fmla="*/ 5574465 w 9218778"/>
              <a:gd name="connsiteY5" fmla="*/ 132440 h 3529985"/>
              <a:gd name="connsiteX6" fmla="*/ 6404218 w 9218778"/>
              <a:gd name="connsiteY6" fmla="*/ 139714 h 3529985"/>
              <a:gd name="connsiteX7" fmla="*/ 6600737 w 9218778"/>
              <a:gd name="connsiteY7" fmla="*/ 752053 h 3529985"/>
              <a:gd name="connsiteX8" fmla="*/ 6922051 w 9218778"/>
              <a:gd name="connsiteY8" fmla="*/ 135440 h 3529985"/>
              <a:gd name="connsiteX9" fmla="*/ 8754455 w 9218778"/>
              <a:gd name="connsiteY9" fmla="*/ 709710 h 3529985"/>
              <a:gd name="connsiteX10" fmla="*/ 7159792 w 9218778"/>
              <a:gd name="connsiteY10" fmla="*/ 1114703 h 3529985"/>
              <a:gd name="connsiteX11" fmla="*/ 9121480 w 9218778"/>
              <a:gd name="connsiteY11" fmla="*/ 1291888 h 3529985"/>
              <a:gd name="connsiteX12" fmla="*/ 9208690 w 9218778"/>
              <a:gd name="connsiteY12" fmla="*/ 2022637 h 3529985"/>
              <a:gd name="connsiteX13" fmla="*/ 8523480 w 9218778"/>
              <a:gd name="connsiteY13" fmla="*/ 2241092 h 3529985"/>
              <a:gd name="connsiteX14" fmla="*/ 9096167 w 9218778"/>
              <a:gd name="connsiteY14" fmla="*/ 2491049 h 3529985"/>
              <a:gd name="connsiteX15" fmla="*/ 7529159 w 9218778"/>
              <a:gd name="connsiteY15" fmla="*/ 3524984 h 3529985"/>
              <a:gd name="connsiteX16" fmla="*/ 1962071 w 9218778"/>
              <a:gd name="connsiteY16" fmla="*/ 3524967 h 3529985"/>
              <a:gd name="connsiteX17" fmla="*/ 1842891 w 9218778"/>
              <a:gd name="connsiteY17" fmla="*/ 2961944 h 3529985"/>
              <a:gd name="connsiteX18" fmla="*/ 1740149 w 9218778"/>
              <a:gd name="connsiteY18" fmla="*/ 3524967 h 3529985"/>
              <a:gd name="connsiteX19" fmla="*/ 1696512 w 9218778"/>
              <a:gd name="connsiteY19" fmla="*/ 3524984 h 3529985"/>
              <a:gd name="connsiteX20" fmla="*/ 9616 w 9218778"/>
              <a:gd name="connsiteY20" fmla="*/ 2055382 h 3529985"/>
              <a:gd name="connsiteX21" fmla="*/ 681422 w 9218778"/>
              <a:gd name="connsiteY21" fmla="*/ 1858109 h 3529985"/>
              <a:gd name="connsiteX0" fmla="*/ 681422 w 9218778"/>
              <a:gd name="connsiteY0" fmla="*/ 1858109 h 3529985"/>
              <a:gd name="connsiteX1" fmla="*/ 106 w 9218778"/>
              <a:gd name="connsiteY1" fmla="*/ 1665533 h 3529985"/>
              <a:gd name="connsiteX2" fmla="*/ 1687019 w 9218778"/>
              <a:gd name="connsiteY2" fmla="*/ 140608 h 3529985"/>
              <a:gd name="connsiteX3" fmla="*/ 5181992 w 9218778"/>
              <a:gd name="connsiteY3" fmla="*/ 136550 h 3529985"/>
              <a:gd name="connsiteX4" fmla="*/ 5418299 w 9218778"/>
              <a:gd name="connsiteY4" fmla="*/ 1601643 h 3529985"/>
              <a:gd name="connsiteX5" fmla="*/ 5574465 w 9218778"/>
              <a:gd name="connsiteY5" fmla="*/ 132440 h 3529985"/>
              <a:gd name="connsiteX6" fmla="*/ 6404218 w 9218778"/>
              <a:gd name="connsiteY6" fmla="*/ 139714 h 3529985"/>
              <a:gd name="connsiteX7" fmla="*/ 6600737 w 9218778"/>
              <a:gd name="connsiteY7" fmla="*/ 752053 h 3529985"/>
              <a:gd name="connsiteX8" fmla="*/ 6922051 w 9218778"/>
              <a:gd name="connsiteY8" fmla="*/ 135440 h 3529985"/>
              <a:gd name="connsiteX9" fmla="*/ 8754455 w 9218778"/>
              <a:gd name="connsiteY9" fmla="*/ 709710 h 3529985"/>
              <a:gd name="connsiteX10" fmla="*/ 7159792 w 9218778"/>
              <a:gd name="connsiteY10" fmla="*/ 1114703 h 3529985"/>
              <a:gd name="connsiteX11" fmla="*/ 9121480 w 9218778"/>
              <a:gd name="connsiteY11" fmla="*/ 1291888 h 3529985"/>
              <a:gd name="connsiteX12" fmla="*/ 9208690 w 9218778"/>
              <a:gd name="connsiteY12" fmla="*/ 2022637 h 3529985"/>
              <a:gd name="connsiteX13" fmla="*/ 8523480 w 9218778"/>
              <a:gd name="connsiteY13" fmla="*/ 2241092 h 3529985"/>
              <a:gd name="connsiteX14" fmla="*/ 9096167 w 9218778"/>
              <a:gd name="connsiteY14" fmla="*/ 2491049 h 3529985"/>
              <a:gd name="connsiteX15" fmla="*/ 7529159 w 9218778"/>
              <a:gd name="connsiteY15" fmla="*/ 3524984 h 3529985"/>
              <a:gd name="connsiteX16" fmla="*/ 1962071 w 9218778"/>
              <a:gd name="connsiteY16" fmla="*/ 3524967 h 3529985"/>
              <a:gd name="connsiteX17" fmla="*/ 1842891 w 9218778"/>
              <a:gd name="connsiteY17" fmla="*/ 2961944 h 3529985"/>
              <a:gd name="connsiteX18" fmla="*/ 1740149 w 9218778"/>
              <a:gd name="connsiteY18" fmla="*/ 3524967 h 3529985"/>
              <a:gd name="connsiteX19" fmla="*/ 1696512 w 9218778"/>
              <a:gd name="connsiteY19" fmla="*/ 3524984 h 3529985"/>
              <a:gd name="connsiteX20" fmla="*/ 9616 w 9218778"/>
              <a:gd name="connsiteY20" fmla="*/ 2055382 h 3529985"/>
              <a:gd name="connsiteX21" fmla="*/ 681422 w 9218778"/>
              <a:gd name="connsiteY21" fmla="*/ 1858109 h 3529985"/>
              <a:gd name="connsiteX0" fmla="*/ 681422 w 9218778"/>
              <a:gd name="connsiteY0" fmla="*/ 1858109 h 3529985"/>
              <a:gd name="connsiteX1" fmla="*/ 106 w 9218778"/>
              <a:gd name="connsiteY1" fmla="*/ 1665533 h 3529985"/>
              <a:gd name="connsiteX2" fmla="*/ 1687019 w 9218778"/>
              <a:gd name="connsiteY2" fmla="*/ 140608 h 3529985"/>
              <a:gd name="connsiteX3" fmla="*/ 5181992 w 9218778"/>
              <a:gd name="connsiteY3" fmla="*/ 136550 h 3529985"/>
              <a:gd name="connsiteX4" fmla="*/ 5418299 w 9218778"/>
              <a:gd name="connsiteY4" fmla="*/ 1601643 h 3529985"/>
              <a:gd name="connsiteX5" fmla="*/ 5574465 w 9218778"/>
              <a:gd name="connsiteY5" fmla="*/ 132440 h 3529985"/>
              <a:gd name="connsiteX6" fmla="*/ 6404218 w 9218778"/>
              <a:gd name="connsiteY6" fmla="*/ 139714 h 3529985"/>
              <a:gd name="connsiteX7" fmla="*/ 6600737 w 9218778"/>
              <a:gd name="connsiteY7" fmla="*/ 752053 h 3529985"/>
              <a:gd name="connsiteX8" fmla="*/ 6922051 w 9218778"/>
              <a:gd name="connsiteY8" fmla="*/ 135440 h 3529985"/>
              <a:gd name="connsiteX9" fmla="*/ 8754455 w 9218778"/>
              <a:gd name="connsiteY9" fmla="*/ 709710 h 3529985"/>
              <a:gd name="connsiteX10" fmla="*/ 7159792 w 9218778"/>
              <a:gd name="connsiteY10" fmla="*/ 1114703 h 3529985"/>
              <a:gd name="connsiteX11" fmla="*/ 9121480 w 9218778"/>
              <a:gd name="connsiteY11" fmla="*/ 1291888 h 3529985"/>
              <a:gd name="connsiteX12" fmla="*/ 9208690 w 9218778"/>
              <a:gd name="connsiteY12" fmla="*/ 2022637 h 3529985"/>
              <a:gd name="connsiteX13" fmla="*/ 8523480 w 9218778"/>
              <a:gd name="connsiteY13" fmla="*/ 2241092 h 3529985"/>
              <a:gd name="connsiteX14" fmla="*/ 9096167 w 9218778"/>
              <a:gd name="connsiteY14" fmla="*/ 2491049 h 3529985"/>
              <a:gd name="connsiteX15" fmla="*/ 7529159 w 9218778"/>
              <a:gd name="connsiteY15" fmla="*/ 3524984 h 3529985"/>
              <a:gd name="connsiteX16" fmla="*/ 1962071 w 9218778"/>
              <a:gd name="connsiteY16" fmla="*/ 3524967 h 3529985"/>
              <a:gd name="connsiteX17" fmla="*/ 1842891 w 9218778"/>
              <a:gd name="connsiteY17" fmla="*/ 2961944 h 3529985"/>
              <a:gd name="connsiteX18" fmla="*/ 1740149 w 9218778"/>
              <a:gd name="connsiteY18" fmla="*/ 3524967 h 3529985"/>
              <a:gd name="connsiteX19" fmla="*/ 1696512 w 9218778"/>
              <a:gd name="connsiteY19" fmla="*/ 3524984 h 3529985"/>
              <a:gd name="connsiteX20" fmla="*/ 9616 w 9218778"/>
              <a:gd name="connsiteY20" fmla="*/ 2055382 h 3529985"/>
              <a:gd name="connsiteX21" fmla="*/ 681422 w 9218778"/>
              <a:gd name="connsiteY21" fmla="*/ 1858109 h 3529985"/>
              <a:gd name="connsiteX0" fmla="*/ 681422 w 9218778"/>
              <a:gd name="connsiteY0" fmla="*/ 1824689 h 3496565"/>
              <a:gd name="connsiteX1" fmla="*/ 106 w 9218778"/>
              <a:gd name="connsiteY1" fmla="*/ 1632113 h 3496565"/>
              <a:gd name="connsiteX2" fmla="*/ 1687019 w 9218778"/>
              <a:gd name="connsiteY2" fmla="*/ 107188 h 3496565"/>
              <a:gd name="connsiteX3" fmla="*/ 5181992 w 9218778"/>
              <a:gd name="connsiteY3" fmla="*/ 103130 h 3496565"/>
              <a:gd name="connsiteX4" fmla="*/ 5418299 w 9218778"/>
              <a:gd name="connsiteY4" fmla="*/ 1568223 h 3496565"/>
              <a:gd name="connsiteX5" fmla="*/ 5672549 w 9218778"/>
              <a:gd name="connsiteY5" fmla="*/ 149644 h 3496565"/>
              <a:gd name="connsiteX6" fmla="*/ 6404218 w 9218778"/>
              <a:gd name="connsiteY6" fmla="*/ 106294 h 3496565"/>
              <a:gd name="connsiteX7" fmla="*/ 6600737 w 9218778"/>
              <a:gd name="connsiteY7" fmla="*/ 718633 h 3496565"/>
              <a:gd name="connsiteX8" fmla="*/ 6922051 w 9218778"/>
              <a:gd name="connsiteY8" fmla="*/ 102020 h 3496565"/>
              <a:gd name="connsiteX9" fmla="*/ 8754455 w 9218778"/>
              <a:gd name="connsiteY9" fmla="*/ 676290 h 3496565"/>
              <a:gd name="connsiteX10" fmla="*/ 7159792 w 9218778"/>
              <a:gd name="connsiteY10" fmla="*/ 1081283 h 3496565"/>
              <a:gd name="connsiteX11" fmla="*/ 9121480 w 9218778"/>
              <a:gd name="connsiteY11" fmla="*/ 1258468 h 3496565"/>
              <a:gd name="connsiteX12" fmla="*/ 9208690 w 9218778"/>
              <a:gd name="connsiteY12" fmla="*/ 1989217 h 3496565"/>
              <a:gd name="connsiteX13" fmla="*/ 8523480 w 9218778"/>
              <a:gd name="connsiteY13" fmla="*/ 2207672 h 3496565"/>
              <a:gd name="connsiteX14" fmla="*/ 9096167 w 9218778"/>
              <a:gd name="connsiteY14" fmla="*/ 2457629 h 3496565"/>
              <a:gd name="connsiteX15" fmla="*/ 7529159 w 9218778"/>
              <a:gd name="connsiteY15" fmla="*/ 3491564 h 3496565"/>
              <a:gd name="connsiteX16" fmla="*/ 1962071 w 9218778"/>
              <a:gd name="connsiteY16" fmla="*/ 3491547 h 3496565"/>
              <a:gd name="connsiteX17" fmla="*/ 1842891 w 9218778"/>
              <a:gd name="connsiteY17" fmla="*/ 2928524 h 3496565"/>
              <a:gd name="connsiteX18" fmla="*/ 1740149 w 9218778"/>
              <a:gd name="connsiteY18" fmla="*/ 3491547 h 3496565"/>
              <a:gd name="connsiteX19" fmla="*/ 1696512 w 9218778"/>
              <a:gd name="connsiteY19" fmla="*/ 3491564 h 3496565"/>
              <a:gd name="connsiteX20" fmla="*/ 9616 w 9218778"/>
              <a:gd name="connsiteY20" fmla="*/ 2021962 h 3496565"/>
              <a:gd name="connsiteX21" fmla="*/ 681422 w 9218778"/>
              <a:gd name="connsiteY21" fmla="*/ 1824689 h 3496565"/>
              <a:gd name="connsiteX0" fmla="*/ 681422 w 9218778"/>
              <a:gd name="connsiteY0" fmla="*/ 1829975 h 3501851"/>
              <a:gd name="connsiteX1" fmla="*/ 106 w 9218778"/>
              <a:gd name="connsiteY1" fmla="*/ 1637399 h 3501851"/>
              <a:gd name="connsiteX2" fmla="*/ 1687019 w 9218778"/>
              <a:gd name="connsiteY2" fmla="*/ 112474 h 3501851"/>
              <a:gd name="connsiteX3" fmla="*/ 5181992 w 9218778"/>
              <a:gd name="connsiteY3" fmla="*/ 108416 h 3501851"/>
              <a:gd name="connsiteX4" fmla="*/ 5468923 w 9218778"/>
              <a:gd name="connsiteY4" fmla="*/ 1586165 h 3501851"/>
              <a:gd name="connsiteX5" fmla="*/ 5672549 w 9218778"/>
              <a:gd name="connsiteY5" fmla="*/ 154930 h 3501851"/>
              <a:gd name="connsiteX6" fmla="*/ 6404218 w 9218778"/>
              <a:gd name="connsiteY6" fmla="*/ 111580 h 3501851"/>
              <a:gd name="connsiteX7" fmla="*/ 6600737 w 9218778"/>
              <a:gd name="connsiteY7" fmla="*/ 723919 h 3501851"/>
              <a:gd name="connsiteX8" fmla="*/ 6922051 w 9218778"/>
              <a:gd name="connsiteY8" fmla="*/ 107306 h 3501851"/>
              <a:gd name="connsiteX9" fmla="*/ 8754455 w 9218778"/>
              <a:gd name="connsiteY9" fmla="*/ 681576 h 3501851"/>
              <a:gd name="connsiteX10" fmla="*/ 7159792 w 9218778"/>
              <a:gd name="connsiteY10" fmla="*/ 1086569 h 3501851"/>
              <a:gd name="connsiteX11" fmla="*/ 9121480 w 9218778"/>
              <a:gd name="connsiteY11" fmla="*/ 1263754 h 3501851"/>
              <a:gd name="connsiteX12" fmla="*/ 9208690 w 9218778"/>
              <a:gd name="connsiteY12" fmla="*/ 1994503 h 3501851"/>
              <a:gd name="connsiteX13" fmla="*/ 8523480 w 9218778"/>
              <a:gd name="connsiteY13" fmla="*/ 2212958 h 3501851"/>
              <a:gd name="connsiteX14" fmla="*/ 9096167 w 9218778"/>
              <a:gd name="connsiteY14" fmla="*/ 2462915 h 3501851"/>
              <a:gd name="connsiteX15" fmla="*/ 7529159 w 9218778"/>
              <a:gd name="connsiteY15" fmla="*/ 3496850 h 3501851"/>
              <a:gd name="connsiteX16" fmla="*/ 1962071 w 9218778"/>
              <a:gd name="connsiteY16" fmla="*/ 3496833 h 3501851"/>
              <a:gd name="connsiteX17" fmla="*/ 1842891 w 9218778"/>
              <a:gd name="connsiteY17" fmla="*/ 2933810 h 3501851"/>
              <a:gd name="connsiteX18" fmla="*/ 1740149 w 9218778"/>
              <a:gd name="connsiteY18" fmla="*/ 3496833 h 3501851"/>
              <a:gd name="connsiteX19" fmla="*/ 1696512 w 9218778"/>
              <a:gd name="connsiteY19" fmla="*/ 3496850 h 3501851"/>
              <a:gd name="connsiteX20" fmla="*/ 9616 w 9218778"/>
              <a:gd name="connsiteY20" fmla="*/ 2027248 h 3501851"/>
              <a:gd name="connsiteX21" fmla="*/ 681422 w 9218778"/>
              <a:gd name="connsiteY21" fmla="*/ 1829975 h 3501851"/>
              <a:gd name="connsiteX0" fmla="*/ 681422 w 9218778"/>
              <a:gd name="connsiteY0" fmla="*/ 1829975 h 3501851"/>
              <a:gd name="connsiteX1" fmla="*/ 106 w 9218778"/>
              <a:gd name="connsiteY1" fmla="*/ 1637399 h 3501851"/>
              <a:gd name="connsiteX2" fmla="*/ 1687019 w 9218778"/>
              <a:gd name="connsiteY2" fmla="*/ 112474 h 3501851"/>
              <a:gd name="connsiteX3" fmla="*/ 5181992 w 9218778"/>
              <a:gd name="connsiteY3" fmla="*/ 108416 h 3501851"/>
              <a:gd name="connsiteX4" fmla="*/ 5468923 w 9218778"/>
              <a:gd name="connsiteY4" fmla="*/ 1586165 h 3501851"/>
              <a:gd name="connsiteX5" fmla="*/ 5672549 w 9218778"/>
              <a:gd name="connsiteY5" fmla="*/ 154930 h 3501851"/>
              <a:gd name="connsiteX6" fmla="*/ 6404218 w 9218778"/>
              <a:gd name="connsiteY6" fmla="*/ 111580 h 3501851"/>
              <a:gd name="connsiteX7" fmla="*/ 6600737 w 9218778"/>
              <a:gd name="connsiteY7" fmla="*/ 723919 h 3501851"/>
              <a:gd name="connsiteX8" fmla="*/ 6922051 w 9218778"/>
              <a:gd name="connsiteY8" fmla="*/ 107306 h 3501851"/>
              <a:gd name="connsiteX9" fmla="*/ 8754455 w 9218778"/>
              <a:gd name="connsiteY9" fmla="*/ 681576 h 3501851"/>
              <a:gd name="connsiteX10" fmla="*/ 7159792 w 9218778"/>
              <a:gd name="connsiteY10" fmla="*/ 1086569 h 3501851"/>
              <a:gd name="connsiteX11" fmla="*/ 9121480 w 9218778"/>
              <a:gd name="connsiteY11" fmla="*/ 1263754 h 3501851"/>
              <a:gd name="connsiteX12" fmla="*/ 9208690 w 9218778"/>
              <a:gd name="connsiteY12" fmla="*/ 1994503 h 3501851"/>
              <a:gd name="connsiteX13" fmla="*/ 8523480 w 9218778"/>
              <a:gd name="connsiteY13" fmla="*/ 2212958 h 3501851"/>
              <a:gd name="connsiteX14" fmla="*/ 9096167 w 9218778"/>
              <a:gd name="connsiteY14" fmla="*/ 2462915 h 3501851"/>
              <a:gd name="connsiteX15" fmla="*/ 7529159 w 9218778"/>
              <a:gd name="connsiteY15" fmla="*/ 3496850 h 3501851"/>
              <a:gd name="connsiteX16" fmla="*/ 1962071 w 9218778"/>
              <a:gd name="connsiteY16" fmla="*/ 3496833 h 3501851"/>
              <a:gd name="connsiteX17" fmla="*/ 1842891 w 9218778"/>
              <a:gd name="connsiteY17" fmla="*/ 2933810 h 3501851"/>
              <a:gd name="connsiteX18" fmla="*/ 1740149 w 9218778"/>
              <a:gd name="connsiteY18" fmla="*/ 3496833 h 3501851"/>
              <a:gd name="connsiteX19" fmla="*/ 1696512 w 9218778"/>
              <a:gd name="connsiteY19" fmla="*/ 3496850 h 3501851"/>
              <a:gd name="connsiteX20" fmla="*/ 9616 w 9218778"/>
              <a:gd name="connsiteY20" fmla="*/ 2027248 h 3501851"/>
              <a:gd name="connsiteX21" fmla="*/ 681422 w 9218778"/>
              <a:gd name="connsiteY21" fmla="*/ 1829975 h 3501851"/>
              <a:gd name="connsiteX0" fmla="*/ 681422 w 9218778"/>
              <a:gd name="connsiteY0" fmla="*/ 1829975 h 3501851"/>
              <a:gd name="connsiteX1" fmla="*/ 106 w 9218778"/>
              <a:gd name="connsiteY1" fmla="*/ 1637399 h 3501851"/>
              <a:gd name="connsiteX2" fmla="*/ 1687019 w 9218778"/>
              <a:gd name="connsiteY2" fmla="*/ 112474 h 3501851"/>
              <a:gd name="connsiteX3" fmla="*/ 5181992 w 9218778"/>
              <a:gd name="connsiteY3" fmla="*/ 108416 h 3501851"/>
              <a:gd name="connsiteX4" fmla="*/ 5468923 w 9218778"/>
              <a:gd name="connsiteY4" fmla="*/ 1586165 h 3501851"/>
              <a:gd name="connsiteX5" fmla="*/ 5672549 w 9218778"/>
              <a:gd name="connsiteY5" fmla="*/ 154930 h 3501851"/>
              <a:gd name="connsiteX6" fmla="*/ 6404218 w 9218778"/>
              <a:gd name="connsiteY6" fmla="*/ 111580 h 3501851"/>
              <a:gd name="connsiteX7" fmla="*/ 6600737 w 9218778"/>
              <a:gd name="connsiteY7" fmla="*/ 723919 h 3501851"/>
              <a:gd name="connsiteX8" fmla="*/ 6922051 w 9218778"/>
              <a:gd name="connsiteY8" fmla="*/ 107306 h 3501851"/>
              <a:gd name="connsiteX9" fmla="*/ 8754455 w 9218778"/>
              <a:gd name="connsiteY9" fmla="*/ 681576 h 3501851"/>
              <a:gd name="connsiteX10" fmla="*/ 7159792 w 9218778"/>
              <a:gd name="connsiteY10" fmla="*/ 1086569 h 3501851"/>
              <a:gd name="connsiteX11" fmla="*/ 9121480 w 9218778"/>
              <a:gd name="connsiteY11" fmla="*/ 1263754 h 3501851"/>
              <a:gd name="connsiteX12" fmla="*/ 9208690 w 9218778"/>
              <a:gd name="connsiteY12" fmla="*/ 1994503 h 3501851"/>
              <a:gd name="connsiteX13" fmla="*/ 8523480 w 9218778"/>
              <a:gd name="connsiteY13" fmla="*/ 2212958 h 3501851"/>
              <a:gd name="connsiteX14" fmla="*/ 9096167 w 9218778"/>
              <a:gd name="connsiteY14" fmla="*/ 2462915 h 3501851"/>
              <a:gd name="connsiteX15" fmla="*/ 7529159 w 9218778"/>
              <a:gd name="connsiteY15" fmla="*/ 3496850 h 3501851"/>
              <a:gd name="connsiteX16" fmla="*/ 1962071 w 9218778"/>
              <a:gd name="connsiteY16" fmla="*/ 3496833 h 3501851"/>
              <a:gd name="connsiteX17" fmla="*/ 1842891 w 9218778"/>
              <a:gd name="connsiteY17" fmla="*/ 2933810 h 3501851"/>
              <a:gd name="connsiteX18" fmla="*/ 1740149 w 9218778"/>
              <a:gd name="connsiteY18" fmla="*/ 3496833 h 3501851"/>
              <a:gd name="connsiteX19" fmla="*/ 1696512 w 9218778"/>
              <a:gd name="connsiteY19" fmla="*/ 3496850 h 3501851"/>
              <a:gd name="connsiteX20" fmla="*/ 9616 w 9218778"/>
              <a:gd name="connsiteY20" fmla="*/ 2027248 h 3501851"/>
              <a:gd name="connsiteX21" fmla="*/ 681422 w 9218778"/>
              <a:gd name="connsiteY21" fmla="*/ 1829975 h 3501851"/>
              <a:gd name="connsiteX0" fmla="*/ 681422 w 9218778"/>
              <a:gd name="connsiteY0" fmla="*/ 1825544 h 3497420"/>
              <a:gd name="connsiteX1" fmla="*/ 106 w 9218778"/>
              <a:gd name="connsiteY1" fmla="*/ 1632968 h 3497420"/>
              <a:gd name="connsiteX2" fmla="*/ 1687019 w 9218778"/>
              <a:gd name="connsiteY2" fmla="*/ 108043 h 3497420"/>
              <a:gd name="connsiteX3" fmla="*/ 5181992 w 9218778"/>
              <a:gd name="connsiteY3" fmla="*/ 103985 h 3497420"/>
              <a:gd name="connsiteX4" fmla="*/ 5468923 w 9218778"/>
              <a:gd name="connsiteY4" fmla="*/ 1581734 h 3497420"/>
              <a:gd name="connsiteX5" fmla="*/ 5672549 w 9218778"/>
              <a:gd name="connsiteY5" fmla="*/ 150499 h 3497420"/>
              <a:gd name="connsiteX6" fmla="*/ 6404218 w 9218778"/>
              <a:gd name="connsiteY6" fmla="*/ 107149 h 3497420"/>
              <a:gd name="connsiteX7" fmla="*/ 6600737 w 9218778"/>
              <a:gd name="connsiteY7" fmla="*/ 719488 h 3497420"/>
              <a:gd name="connsiteX8" fmla="*/ 6922051 w 9218778"/>
              <a:gd name="connsiteY8" fmla="*/ 102875 h 3497420"/>
              <a:gd name="connsiteX9" fmla="*/ 8754455 w 9218778"/>
              <a:gd name="connsiteY9" fmla="*/ 677145 h 3497420"/>
              <a:gd name="connsiteX10" fmla="*/ 7159792 w 9218778"/>
              <a:gd name="connsiteY10" fmla="*/ 1082138 h 3497420"/>
              <a:gd name="connsiteX11" fmla="*/ 9121480 w 9218778"/>
              <a:gd name="connsiteY11" fmla="*/ 1259323 h 3497420"/>
              <a:gd name="connsiteX12" fmla="*/ 9208690 w 9218778"/>
              <a:gd name="connsiteY12" fmla="*/ 1990072 h 3497420"/>
              <a:gd name="connsiteX13" fmla="*/ 8523480 w 9218778"/>
              <a:gd name="connsiteY13" fmla="*/ 2208527 h 3497420"/>
              <a:gd name="connsiteX14" fmla="*/ 9096167 w 9218778"/>
              <a:gd name="connsiteY14" fmla="*/ 2458484 h 3497420"/>
              <a:gd name="connsiteX15" fmla="*/ 7529159 w 9218778"/>
              <a:gd name="connsiteY15" fmla="*/ 3492419 h 3497420"/>
              <a:gd name="connsiteX16" fmla="*/ 1962071 w 9218778"/>
              <a:gd name="connsiteY16" fmla="*/ 3492402 h 3497420"/>
              <a:gd name="connsiteX17" fmla="*/ 1842891 w 9218778"/>
              <a:gd name="connsiteY17" fmla="*/ 2929379 h 3497420"/>
              <a:gd name="connsiteX18" fmla="*/ 1740149 w 9218778"/>
              <a:gd name="connsiteY18" fmla="*/ 3492402 h 3497420"/>
              <a:gd name="connsiteX19" fmla="*/ 1696512 w 9218778"/>
              <a:gd name="connsiteY19" fmla="*/ 3492419 h 3497420"/>
              <a:gd name="connsiteX20" fmla="*/ 9616 w 9218778"/>
              <a:gd name="connsiteY20" fmla="*/ 2022817 h 3497420"/>
              <a:gd name="connsiteX21" fmla="*/ 681422 w 9218778"/>
              <a:gd name="connsiteY21" fmla="*/ 1825544 h 3497420"/>
              <a:gd name="connsiteX0" fmla="*/ 681422 w 9218778"/>
              <a:gd name="connsiteY0" fmla="*/ 1829741 h 3501617"/>
              <a:gd name="connsiteX1" fmla="*/ 106 w 9218778"/>
              <a:gd name="connsiteY1" fmla="*/ 1637165 h 3501617"/>
              <a:gd name="connsiteX2" fmla="*/ 1687019 w 9218778"/>
              <a:gd name="connsiteY2" fmla="*/ 112240 h 3501617"/>
              <a:gd name="connsiteX3" fmla="*/ 5181992 w 9218778"/>
              <a:gd name="connsiteY3" fmla="*/ 108182 h 3501617"/>
              <a:gd name="connsiteX4" fmla="*/ 5516383 w 9218778"/>
              <a:gd name="connsiteY4" fmla="*/ 1582767 h 3501617"/>
              <a:gd name="connsiteX5" fmla="*/ 5672549 w 9218778"/>
              <a:gd name="connsiteY5" fmla="*/ 154696 h 3501617"/>
              <a:gd name="connsiteX6" fmla="*/ 6404218 w 9218778"/>
              <a:gd name="connsiteY6" fmla="*/ 111346 h 3501617"/>
              <a:gd name="connsiteX7" fmla="*/ 6600737 w 9218778"/>
              <a:gd name="connsiteY7" fmla="*/ 723685 h 3501617"/>
              <a:gd name="connsiteX8" fmla="*/ 6922051 w 9218778"/>
              <a:gd name="connsiteY8" fmla="*/ 107072 h 3501617"/>
              <a:gd name="connsiteX9" fmla="*/ 8754455 w 9218778"/>
              <a:gd name="connsiteY9" fmla="*/ 681342 h 3501617"/>
              <a:gd name="connsiteX10" fmla="*/ 7159792 w 9218778"/>
              <a:gd name="connsiteY10" fmla="*/ 1086335 h 3501617"/>
              <a:gd name="connsiteX11" fmla="*/ 9121480 w 9218778"/>
              <a:gd name="connsiteY11" fmla="*/ 1263520 h 3501617"/>
              <a:gd name="connsiteX12" fmla="*/ 9208690 w 9218778"/>
              <a:gd name="connsiteY12" fmla="*/ 1994269 h 3501617"/>
              <a:gd name="connsiteX13" fmla="*/ 8523480 w 9218778"/>
              <a:gd name="connsiteY13" fmla="*/ 2212724 h 3501617"/>
              <a:gd name="connsiteX14" fmla="*/ 9096167 w 9218778"/>
              <a:gd name="connsiteY14" fmla="*/ 2462681 h 3501617"/>
              <a:gd name="connsiteX15" fmla="*/ 7529159 w 9218778"/>
              <a:gd name="connsiteY15" fmla="*/ 3496616 h 3501617"/>
              <a:gd name="connsiteX16" fmla="*/ 1962071 w 9218778"/>
              <a:gd name="connsiteY16" fmla="*/ 3496599 h 3501617"/>
              <a:gd name="connsiteX17" fmla="*/ 1842891 w 9218778"/>
              <a:gd name="connsiteY17" fmla="*/ 2933576 h 3501617"/>
              <a:gd name="connsiteX18" fmla="*/ 1740149 w 9218778"/>
              <a:gd name="connsiteY18" fmla="*/ 3496599 h 3501617"/>
              <a:gd name="connsiteX19" fmla="*/ 1696512 w 9218778"/>
              <a:gd name="connsiteY19" fmla="*/ 3496616 h 3501617"/>
              <a:gd name="connsiteX20" fmla="*/ 9616 w 9218778"/>
              <a:gd name="connsiteY20" fmla="*/ 2027014 h 3501617"/>
              <a:gd name="connsiteX21" fmla="*/ 681422 w 9218778"/>
              <a:gd name="connsiteY21" fmla="*/ 1829741 h 3501617"/>
              <a:gd name="connsiteX0" fmla="*/ 681422 w 9218778"/>
              <a:gd name="connsiteY0" fmla="*/ 1829741 h 3501617"/>
              <a:gd name="connsiteX1" fmla="*/ 106 w 9218778"/>
              <a:gd name="connsiteY1" fmla="*/ 1637165 h 3501617"/>
              <a:gd name="connsiteX2" fmla="*/ 1687019 w 9218778"/>
              <a:gd name="connsiteY2" fmla="*/ 112240 h 3501617"/>
              <a:gd name="connsiteX3" fmla="*/ 5181992 w 9218778"/>
              <a:gd name="connsiteY3" fmla="*/ 108182 h 3501617"/>
              <a:gd name="connsiteX4" fmla="*/ 5516383 w 9218778"/>
              <a:gd name="connsiteY4" fmla="*/ 1582767 h 3501617"/>
              <a:gd name="connsiteX5" fmla="*/ 5808602 w 9218778"/>
              <a:gd name="connsiteY5" fmla="*/ 154696 h 3501617"/>
              <a:gd name="connsiteX6" fmla="*/ 6404218 w 9218778"/>
              <a:gd name="connsiteY6" fmla="*/ 111346 h 3501617"/>
              <a:gd name="connsiteX7" fmla="*/ 6600737 w 9218778"/>
              <a:gd name="connsiteY7" fmla="*/ 723685 h 3501617"/>
              <a:gd name="connsiteX8" fmla="*/ 6922051 w 9218778"/>
              <a:gd name="connsiteY8" fmla="*/ 107072 h 3501617"/>
              <a:gd name="connsiteX9" fmla="*/ 8754455 w 9218778"/>
              <a:gd name="connsiteY9" fmla="*/ 681342 h 3501617"/>
              <a:gd name="connsiteX10" fmla="*/ 7159792 w 9218778"/>
              <a:gd name="connsiteY10" fmla="*/ 1086335 h 3501617"/>
              <a:gd name="connsiteX11" fmla="*/ 9121480 w 9218778"/>
              <a:gd name="connsiteY11" fmla="*/ 1263520 h 3501617"/>
              <a:gd name="connsiteX12" fmla="*/ 9208690 w 9218778"/>
              <a:gd name="connsiteY12" fmla="*/ 1994269 h 3501617"/>
              <a:gd name="connsiteX13" fmla="*/ 8523480 w 9218778"/>
              <a:gd name="connsiteY13" fmla="*/ 2212724 h 3501617"/>
              <a:gd name="connsiteX14" fmla="*/ 9096167 w 9218778"/>
              <a:gd name="connsiteY14" fmla="*/ 2462681 h 3501617"/>
              <a:gd name="connsiteX15" fmla="*/ 7529159 w 9218778"/>
              <a:gd name="connsiteY15" fmla="*/ 3496616 h 3501617"/>
              <a:gd name="connsiteX16" fmla="*/ 1962071 w 9218778"/>
              <a:gd name="connsiteY16" fmla="*/ 3496599 h 3501617"/>
              <a:gd name="connsiteX17" fmla="*/ 1842891 w 9218778"/>
              <a:gd name="connsiteY17" fmla="*/ 2933576 h 3501617"/>
              <a:gd name="connsiteX18" fmla="*/ 1740149 w 9218778"/>
              <a:gd name="connsiteY18" fmla="*/ 3496599 h 3501617"/>
              <a:gd name="connsiteX19" fmla="*/ 1696512 w 9218778"/>
              <a:gd name="connsiteY19" fmla="*/ 3496616 h 3501617"/>
              <a:gd name="connsiteX20" fmla="*/ 9616 w 9218778"/>
              <a:gd name="connsiteY20" fmla="*/ 2027014 h 3501617"/>
              <a:gd name="connsiteX21" fmla="*/ 681422 w 9218778"/>
              <a:gd name="connsiteY21" fmla="*/ 1829741 h 3501617"/>
              <a:gd name="connsiteX0" fmla="*/ 681422 w 9218778"/>
              <a:gd name="connsiteY0" fmla="*/ 1830209 h 3502085"/>
              <a:gd name="connsiteX1" fmla="*/ 106 w 9218778"/>
              <a:gd name="connsiteY1" fmla="*/ 1637633 h 3502085"/>
              <a:gd name="connsiteX2" fmla="*/ 1687019 w 9218778"/>
              <a:gd name="connsiteY2" fmla="*/ 112708 h 3502085"/>
              <a:gd name="connsiteX3" fmla="*/ 5181992 w 9218778"/>
              <a:gd name="connsiteY3" fmla="*/ 108650 h 3502085"/>
              <a:gd name="connsiteX4" fmla="*/ 5582828 w 9218778"/>
              <a:gd name="connsiteY4" fmla="*/ 1589563 h 3502085"/>
              <a:gd name="connsiteX5" fmla="*/ 5808602 w 9218778"/>
              <a:gd name="connsiteY5" fmla="*/ 155164 h 3502085"/>
              <a:gd name="connsiteX6" fmla="*/ 6404218 w 9218778"/>
              <a:gd name="connsiteY6" fmla="*/ 111814 h 3502085"/>
              <a:gd name="connsiteX7" fmla="*/ 6600737 w 9218778"/>
              <a:gd name="connsiteY7" fmla="*/ 724153 h 3502085"/>
              <a:gd name="connsiteX8" fmla="*/ 6922051 w 9218778"/>
              <a:gd name="connsiteY8" fmla="*/ 107540 h 3502085"/>
              <a:gd name="connsiteX9" fmla="*/ 8754455 w 9218778"/>
              <a:gd name="connsiteY9" fmla="*/ 681810 h 3502085"/>
              <a:gd name="connsiteX10" fmla="*/ 7159792 w 9218778"/>
              <a:gd name="connsiteY10" fmla="*/ 1086803 h 3502085"/>
              <a:gd name="connsiteX11" fmla="*/ 9121480 w 9218778"/>
              <a:gd name="connsiteY11" fmla="*/ 1263988 h 3502085"/>
              <a:gd name="connsiteX12" fmla="*/ 9208690 w 9218778"/>
              <a:gd name="connsiteY12" fmla="*/ 1994737 h 3502085"/>
              <a:gd name="connsiteX13" fmla="*/ 8523480 w 9218778"/>
              <a:gd name="connsiteY13" fmla="*/ 2213192 h 3502085"/>
              <a:gd name="connsiteX14" fmla="*/ 9096167 w 9218778"/>
              <a:gd name="connsiteY14" fmla="*/ 2463149 h 3502085"/>
              <a:gd name="connsiteX15" fmla="*/ 7529159 w 9218778"/>
              <a:gd name="connsiteY15" fmla="*/ 3497084 h 3502085"/>
              <a:gd name="connsiteX16" fmla="*/ 1962071 w 9218778"/>
              <a:gd name="connsiteY16" fmla="*/ 3497067 h 3502085"/>
              <a:gd name="connsiteX17" fmla="*/ 1842891 w 9218778"/>
              <a:gd name="connsiteY17" fmla="*/ 2934044 h 3502085"/>
              <a:gd name="connsiteX18" fmla="*/ 1740149 w 9218778"/>
              <a:gd name="connsiteY18" fmla="*/ 3497067 h 3502085"/>
              <a:gd name="connsiteX19" fmla="*/ 1696512 w 9218778"/>
              <a:gd name="connsiteY19" fmla="*/ 3497084 h 3502085"/>
              <a:gd name="connsiteX20" fmla="*/ 9616 w 9218778"/>
              <a:gd name="connsiteY20" fmla="*/ 2027482 h 3502085"/>
              <a:gd name="connsiteX21" fmla="*/ 681422 w 9218778"/>
              <a:gd name="connsiteY21" fmla="*/ 1830209 h 3502085"/>
              <a:gd name="connsiteX0" fmla="*/ 681422 w 9218778"/>
              <a:gd name="connsiteY0" fmla="*/ 1830209 h 3502085"/>
              <a:gd name="connsiteX1" fmla="*/ 106 w 9218778"/>
              <a:gd name="connsiteY1" fmla="*/ 1637633 h 3502085"/>
              <a:gd name="connsiteX2" fmla="*/ 1687019 w 9218778"/>
              <a:gd name="connsiteY2" fmla="*/ 112708 h 3502085"/>
              <a:gd name="connsiteX3" fmla="*/ 5181992 w 9218778"/>
              <a:gd name="connsiteY3" fmla="*/ 108650 h 3502085"/>
              <a:gd name="connsiteX4" fmla="*/ 5582828 w 9218778"/>
              <a:gd name="connsiteY4" fmla="*/ 1589563 h 3502085"/>
              <a:gd name="connsiteX5" fmla="*/ 5808602 w 9218778"/>
              <a:gd name="connsiteY5" fmla="*/ 155164 h 3502085"/>
              <a:gd name="connsiteX6" fmla="*/ 6404218 w 9218778"/>
              <a:gd name="connsiteY6" fmla="*/ 111814 h 3502085"/>
              <a:gd name="connsiteX7" fmla="*/ 6600737 w 9218778"/>
              <a:gd name="connsiteY7" fmla="*/ 724153 h 3502085"/>
              <a:gd name="connsiteX8" fmla="*/ 6922051 w 9218778"/>
              <a:gd name="connsiteY8" fmla="*/ 107540 h 3502085"/>
              <a:gd name="connsiteX9" fmla="*/ 8754455 w 9218778"/>
              <a:gd name="connsiteY9" fmla="*/ 681810 h 3502085"/>
              <a:gd name="connsiteX10" fmla="*/ 7159792 w 9218778"/>
              <a:gd name="connsiteY10" fmla="*/ 1086803 h 3502085"/>
              <a:gd name="connsiteX11" fmla="*/ 9121480 w 9218778"/>
              <a:gd name="connsiteY11" fmla="*/ 1263988 h 3502085"/>
              <a:gd name="connsiteX12" fmla="*/ 9208690 w 9218778"/>
              <a:gd name="connsiteY12" fmla="*/ 1994737 h 3502085"/>
              <a:gd name="connsiteX13" fmla="*/ 8523480 w 9218778"/>
              <a:gd name="connsiteY13" fmla="*/ 2213192 h 3502085"/>
              <a:gd name="connsiteX14" fmla="*/ 9096167 w 9218778"/>
              <a:gd name="connsiteY14" fmla="*/ 2463149 h 3502085"/>
              <a:gd name="connsiteX15" fmla="*/ 7529159 w 9218778"/>
              <a:gd name="connsiteY15" fmla="*/ 3497084 h 3502085"/>
              <a:gd name="connsiteX16" fmla="*/ 1962071 w 9218778"/>
              <a:gd name="connsiteY16" fmla="*/ 3497067 h 3502085"/>
              <a:gd name="connsiteX17" fmla="*/ 1842891 w 9218778"/>
              <a:gd name="connsiteY17" fmla="*/ 2934044 h 3502085"/>
              <a:gd name="connsiteX18" fmla="*/ 1740149 w 9218778"/>
              <a:gd name="connsiteY18" fmla="*/ 3497067 h 3502085"/>
              <a:gd name="connsiteX19" fmla="*/ 1696512 w 9218778"/>
              <a:gd name="connsiteY19" fmla="*/ 3497084 h 3502085"/>
              <a:gd name="connsiteX20" fmla="*/ 9616 w 9218778"/>
              <a:gd name="connsiteY20" fmla="*/ 2027482 h 3502085"/>
              <a:gd name="connsiteX21" fmla="*/ 681422 w 9218778"/>
              <a:gd name="connsiteY21" fmla="*/ 1830209 h 3502085"/>
              <a:gd name="connsiteX0" fmla="*/ 681422 w 9218778"/>
              <a:gd name="connsiteY0" fmla="*/ 1825757 h 3497633"/>
              <a:gd name="connsiteX1" fmla="*/ 106 w 9218778"/>
              <a:gd name="connsiteY1" fmla="*/ 1633181 h 3497633"/>
              <a:gd name="connsiteX2" fmla="*/ 1687019 w 9218778"/>
              <a:gd name="connsiteY2" fmla="*/ 108256 h 3497633"/>
              <a:gd name="connsiteX3" fmla="*/ 5181992 w 9218778"/>
              <a:gd name="connsiteY3" fmla="*/ 104198 h 3497633"/>
              <a:gd name="connsiteX4" fmla="*/ 5582828 w 9218778"/>
              <a:gd name="connsiteY4" fmla="*/ 1585111 h 3497633"/>
              <a:gd name="connsiteX5" fmla="*/ 5808602 w 9218778"/>
              <a:gd name="connsiteY5" fmla="*/ 150712 h 3497633"/>
              <a:gd name="connsiteX6" fmla="*/ 6404218 w 9218778"/>
              <a:gd name="connsiteY6" fmla="*/ 107362 h 3497633"/>
              <a:gd name="connsiteX7" fmla="*/ 6600737 w 9218778"/>
              <a:gd name="connsiteY7" fmla="*/ 719701 h 3497633"/>
              <a:gd name="connsiteX8" fmla="*/ 6922051 w 9218778"/>
              <a:gd name="connsiteY8" fmla="*/ 103088 h 3497633"/>
              <a:gd name="connsiteX9" fmla="*/ 8754455 w 9218778"/>
              <a:gd name="connsiteY9" fmla="*/ 677358 h 3497633"/>
              <a:gd name="connsiteX10" fmla="*/ 7159792 w 9218778"/>
              <a:gd name="connsiteY10" fmla="*/ 1082351 h 3497633"/>
              <a:gd name="connsiteX11" fmla="*/ 9121480 w 9218778"/>
              <a:gd name="connsiteY11" fmla="*/ 1259536 h 3497633"/>
              <a:gd name="connsiteX12" fmla="*/ 9208690 w 9218778"/>
              <a:gd name="connsiteY12" fmla="*/ 1990285 h 3497633"/>
              <a:gd name="connsiteX13" fmla="*/ 8523480 w 9218778"/>
              <a:gd name="connsiteY13" fmla="*/ 2208740 h 3497633"/>
              <a:gd name="connsiteX14" fmla="*/ 9096167 w 9218778"/>
              <a:gd name="connsiteY14" fmla="*/ 2458697 h 3497633"/>
              <a:gd name="connsiteX15" fmla="*/ 7529159 w 9218778"/>
              <a:gd name="connsiteY15" fmla="*/ 3492632 h 3497633"/>
              <a:gd name="connsiteX16" fmla="*/ 1962071 w 9218778"/>
              <a:gd name="connsiteY16" fmla="*/ 3492615 h 3497633"/>
              <a:gd name="connsiteX17" fmla="*/ 1842891 w 9218778"/>
              <a:gd name="connsiteY17" fmla="*/ 2929592 h 3497633"/>
              <a:gd name="connsiteX18" fmla="*/ 1740149 w 9218778"/>
              <a:gd name="connsiteY18" fmla="*/ 3492615 h 3497633"/>
              <a:gd name="connsiteX19" fmla="*/ 1696512 w 9218778"/>
              <a:gd name="connsiteY19" fmla="*/ 3492632 h 3497633"/>
              <a:gd name="connsiteX20" fmla="*/ 9616 w 9218778"/>
              <a:gd name="connsiteY20" fmla="*/ 2023030 h 3497633"/>
              <a:gd name="connsiteX21" fmla="*/ 681422 w 9218778"/>
              <a:gd name="connsiteY21" fmla="*/ 1825757 h 3497633"/>
              <a:gd name="connsiteX0" fmla="*/ 681422 w 9218778"/>
              <a:gd name="connsiteY0" fmla="*/ 1831147 h 3503023"/>
              <a:gd name="connsiteX1" fmla="*/ 106 w 9218778"/>
              <a:gd name="connsiteY1" fmla="*/ 1638571 h 3503023"/>
              <a:gd name="connsiteX2" fmla="*/ 1687019 w 9218778"/>
              <a:gd name="connsiteY2" fmla="*/ 113646 h 3503023"/>
              <a:gd name="connsiteX3" fmla="*/ 5181992 w 9218778"/>
              <a:gd name="connsiteY3" fmla="*/ 109588 h 3503023"/>
              <a:gd name="connsiteX4" fmla="*/ 5623960 w 9218778"/>
              <a:gd name="connsiteY4" fmla="*/ 1603158 h 3503023"/>
              <a:gd name="connsiteX5" fmla="*/ 5808602 w 9218778"/>
              <a:gd name="connsiteY5" fmla="*/ 156102 h 3503023"/>
              <a:gd name="connsiteX6" fmla="*/ 6404218 w 9218778"/>
              <a:gd name="connsiteY6" fmla="*/ 112752 h 3503023"/>
              <a:gd name="connsiteX7" fmla="*/ 6600737 w 9218778"/>
              <a:gd name="connsiteY7" fmla="*/ 725091 h 3503023"/>
              <a:gd name="connsiteX8" fmla="*/ 6922051 w 9218778"/>
              <a:gd name="connsiteY8" fmla="*/ 108478 h 3503023"/>
              <a:gd name="connsiteX9" fmla="*/ 8754455 w 9218778"/>
              <a:gd name="connsiteY9" fmla="*/ 682748 h 3503023"/>
              <a:gd name="connsiteX10" fmla="*/ 7159792 w 9218778"/>
              <a:gd name="connsiteY10" fmla="*/ 1087741 h 3503023"/>
              <a:gd name="connsiteX11" fmla="*/ 9121480 w 9218778"/>
              <a:gd name="connsiteY11" fmla="*/ 1264926 h 3503023"/>
              <a:gd name="connsiteX12" fmla="*/ 9208690 w 9218778"/>
              <a:gd name="connsiteY12" fmla="*/ 1995675 h 3503023"/>
              <a:gd name="connsiteX13" fmla="*/ 8523480 w 9218778"/>
              <a:gd name="connsiteY13" fmla="*/ 2214130 h 3503023"/>
              <a:gd name="connsiteX14" fmla="*/ 9096167 w 9218778"/>
              <a:gd name="connsiteY14" fmla="*/ 2464087 h 3503023"/>
              <a:gd name="connsiteX15" fmla="*/ 7529159 w 9218778"/>
              <a:gd name="connsiteY15" fmla="*/ 3498022 h 3503023"/>
              <a:gd name="connsiteX16" fmla="*/ 1962071 w 9218778"/>
              <a:gd name="connsiteY16" fmla="*/ 3498005 h 3503023"/>
              <a:gd name="connsiteX17" fmla="*/ 1842891 w 9218778"/>
              <a:gd name="connsiteY17" fmla="*/ 2934982 h 3503023"/>
              <a:gd name="connsiteX18" fmla="*/ 1740149 w 9218778"/>
              <a:gd name="connsiteY18" fmla="*/ 3498005 h 3503023"/>
              <a:gd name="connsiteX19" fmla="*/ 1696512 w 9218778"/>
              <a:gd name="connsiteY19" fmla="*/ 3498022 h 3503023"/>
              <a:gd name="connsiteX20" fmla="*/ 9616 w 9218778"/>
              <a:gd name="connsiteY20" fmla="*/ 2028420 h 3503023"/>
              <a:gd name="connsiteX21" fmla="*/ 681422 w 9218778"/>
              <a:gd name="connsiteY21" fmla="*/ 1831147 h 3503023"/>
              <a:gd name="connsiteX0" fmla="*/ 681422 w 9218778"/>
              <a:gd name="connsiteY0" fmla="*/ 1826614 h 3498490"/>
              <a:gd name="connsiteX1" fmla="*/ 106 w 9218778"/>
              <a:gd name="connsiteY1" fmla="*/ 1634038 h 3498490"/>
              <a:gd name="connsiteX2" fmla="*/ 1687019 w 9218778"/>
              <a:gd name="connsiteY2" fmla="*/ 109113 h 3498490"/>
              <a:gd name="connsiteX3" fmla="*/ 5181992 w 9218778"/>
              <a:gd name="connsiteY3" fmla="*/ 105055 h 3498490"/>
              <a:gd name="connsiteX4" fmla="*/ 5623960 w 9218778"/>
              <a:gd name="connsiteY4" fmla="*/ 1598625 h 3498490"/>
              <a:gd name="connsiteX5" fmla="*/ 5808602 w 9218778"/>
              <a:gd name="connsiteY5" fmla="*/ 151569 h 3498490"/>
              <a:gd name="connsiteX6" fmla="*/ 6404218 w 9218778"/>
              <a:gd name="connsiteY6" fmla="*/ 108219 h 3498490"/>
              <a:gd name="connsiteX7" fmla="*/ 6600737 w 9218778"/>
              <a:gd name="connsiteY7" fmla="*/ 720558 h 3498490"/>
              <a:gd name="connsiteX8" fmla="*/ 6922051 w 9218778"/>
              <a:gd name="connsiteY8" fmla="*/ 103945 h 3498490"/>
              <a:gd name="connsiteX9" fmla="*/ 8754455 w 9218778"/>
              <a:gd name="connsiteY9" fmla="*/ 678215 h 3498490"/>
              <a:gd name="connsiteX10" fmla="*/ 7159792 w 9218778"/>
              <a:gd name="connsiteY10" fmla="*/ 1083208 h 3498490"/>
              <a:gd name="connsiteX11" fmla="*/ 9121480 w 9218778"/>
              <a:gd name="connsiteY11" fmla="*/ 1260393 h 3498490"/>
              <a:gd name="connsiteX12" fmla="*/ 9208690 w 9218778"/>
              <a:gd name="connsiteY12" fmla="*/ 1991142 h 3498490"/>
              <a:gd name="connsiteX13" fmla="*/ 8523480 w 9218778"/>
              <a:gd name="connsiteY13" fmla="*/ 2209597 h 3498490"/>
              <a:gd name="connsiteX14" fmla="*/ 9096167 w 9218778"/>
              <a:gd name="connsiteY14" fmla="*/ 2459554 h 3498490"/>
              <a:gd name="connsiteX15" fmla="*/ 7529159 w 9218778"/>
              <a:gd name="connsiteY15" fmla="*/ 3493489 h 3498490"/>
              <a:gd name="connsiteX16" fmla="*/ 1962071 w 9218778"/>
              <a:gd name="connsiteY16" fmla="*/ 3493472 h 3498490"/>
              <a:gd name="connsiteX17" fmla="*/ 1842891 w 9218778"/>
              <a:gd name="connsiteY17" fmla="*/ 2930449 h 3498490"/>
              <a:gd name="connsiteX18" fmla="*/ 1740149 w 9218778"/>
              <a:gd name="connsiteY18" fmla="*/ 3493472 h 3498490"/>
              <a:gd name="connsiteX19" fmla="*/ 1696512 w 9218778"/>
              <a:gd name="connsiteY19" fmla="*/ 3493489 h 3498490"/>
              <a:gd name="connsiteX20" fmla="*/ 9616 w 9218778"/>
              <a:gd name="connsiteY20" fmla="*/ 2023887 h 3498490"/>
              <a:gd name="connsiteX21" fmla="*/ 681422 w 9218778"/>
              <a:gd name="connsiteY21" fmla="*/ 1826614 h 3498490"/>
              <a:gd name="connsiteX0" fmla="*/ 681422 w 9218778"/>
              <a:gd name="connsiteY0" fmla="*/ 1826614 h 3498490"/>
              <a:gd name="connsiteX1" fmla="*/ 106 w 9218778"/>
              <a:gd name="connsiteY1" fmla="*/ 1634038 h 3498490"/>
              <a:gd name="connsiteX2" fmla="*/ 1687019 w 9218778"/>
              <a:gd name="connsiteY2" fmla="*/ 109113 h 3498490"/>
              <a:gd name="connsiteX3" fmla="*/ 5181992 w 9218778"/>
              <a:gd name="connsiteY3" fmla="*/ 105055 h 3498490"/>
              <a:gd name="connsiteX4" fmla="*/ 5623960 w 9218778"/>
              <a:gd name="connsiteY4" fmla="*/ 1598625 h 3498490"/>
              <a:gd name="connsiteX5" fmla="*/ 5808602 w 9218778"/>
              <a:gd name="connsiteY5" fmla="*/ 151569 h 3498490"/>
              <a:gd name="connsiteX6" fmla="*/ 6404218 w 9218778"/>
              <a:gd name="connsiteY6" fmla="*/ 108219 h 3498490"/>
              <a:gd name="connsiteX7" fmla="*/ 6600737 w 9218778"/>
              <a:gd name="connsiteY7" fmla="*/ 720558 h 3498490"/>
              <a:gd name="connsiteX8" fmla="*/ 6922051 w 9218778"/>
              <a:gd name="connsiteY8" fmla="*/ 103945 h 3498490"/>
              <a:gd name="connsiteX9" fmla="*/ 8754455 w 9218778"/>
              <a:gd name="connsiteY9" fmla="*/ 678215 h 3498490"/>
              <a:gd name="connsiteX10" fmla="*/ 7159792 w 9218778"/>
              <a:gd name="connsiteY10" fmla="*/ 1083208 h 3498490"/>
              <a:gd name="connsiteX11" fmla="*/ 9121480 w 9218778"/>
              <a:gd name="connsiteY11" fmla="*/ 1260393 h 3498490"/>
              <a:gd name="connsiteX12" fmla="*/ 9208690 w 9218778"/>
              <a:gd name="connsiteY12" fmla="*/ 1991142 h 3498490"/>
              <a:gd name="connsiteX13" fmla="*/ 8523480 w 9218778"/>
              <a:gd name="connsiteY13" fmla="*/ 2209597 h 3498490"/>
              <a:gd name="connsiteX14" fmla="*/ 9096167 w 9218778"/>
              <a:gd name="connsiteY14" fmla="*/ 2459554 h 3498490"/>
              <a:gd name="connsiteX15" fmla="*/ 7529159 w 9218778"/>
              <a:gd name="connsiteY15" fmla="*/ 3493489 h 3498490"/>
              <a:gd name="connsiteX16" fmla="*/ 1962071 w 9218778"/>
              <a:gd name="connsiteY16" fmla="*/ 3493472 h 3498490"/>
              <a:gd name="connsiteX17" fmla="*/ 1842891 w 9218778"/>
              <a:gd name="connsiteY17" fmla="*/ 2930449 h 3498490"/>
              <a:gd name="connsiteX18" fmla="*/ 1740149 w 9218778"/>
              <a:gd name="connsiteY18" fmla="*/ 3493472 h 3498490"/>
              <a:gd name="connsiteX19" fmla="*/ 1696512 w 9218778"/>
              <a:gd name="connsiteY19" fmla="*/ 3493489 h 3498490"/>
              <a:gd name="connsiteX20" fmla="*/ 9616 w 9218778"/>
              <a:gd name="connsiteY20" fmla="*/ 2023887 h 3498490"/>
              <a:gd name="connsiteX21" fmla="*/ 681422 w 9218778"/>
              <a:gd name="connsiteY21" fmla="*/ 1826614 h 3498490"/>
              <a:gd name="connsiteX0" fmla="*/ 681422 w 9218778"/>
              <a:gd name="connsiteY0" fmla="*/ 1826614 h 3498490"/>
              <a:gd name="connsiteX1" fmla="*/ 106 w 9218778"/>
              <a:gd name="connsiteY1" fmla="*/ 1634038 h 3498490"/>
              <a:gd name="connsiteX2" fmla="*/ 1687019 w 9218778"/>
              <a:gd name="connsiteY2" fmla="*/ 109113 h 3498490"/>
              <a:gd name="connsiteX3" fmla="*/ 5181992 w 9218778"/>
              <a:gd name="connsiteY3" fmla="*/ 105055 h 3498490"/>
              <a:gd name="connsiteX4" fmla="*/ 5623960 w 9218778"/>
              <a:gd name="connsiteY4" fmla="*/ 1598625 h 3498490"/>
              <a:gd name="connsiteX5" fmla="*/ 5808602 w 9218778"/>
              <a:gd name="connsiteY5" fmla="*/ 151569 h 3498490"/>
              <a:gd name="connsiteX6" fmla="*/ 6404218 w 9218778"/>
              <a:gd name="connsiteY6" fmla="*/ 108219 h 3498490"/>
              <a:gd name="connsiteX7" fmla="*/ 6600737 w 9218778"/>
              <a:gd name="connsiteY7" fmla="*/ 720558 h 3498490"/>
              <a:gd name="connsiteX8" fmla="*/ 6922051 w 9218778"/>
              <a:gd name="connsiteY8" fmla="*/ 103945 h 3498490"/>
              <a:gd name="connsiteX9" fmla="*/ 8754455 w 9218778"/>
              <a:gd name="connsiteY9" fmla="*/ 678215 h 3498490"/>
              <a:gd name="connsiteX10" fmla="*/ 7159792 w 9218778"/>
              <a:gd name="connsiteY10" fmla="*/ 1083208 h 3498490"/>
              <a:gd name="connsiteX11" fmla="*/ 9121480 w 9218778"/>
              <a:gd name="connsiteY11" fmla="*/ 1260393 h 3498490"/>
              <a:gd name="connsiteX12" fmla="*/ 9208690 w 9218778"/>
              <a:gd name="connsiteY12" fmla="*/ 1991142 h 3498490"/>
              <a:gd name="connsiteX13" fmla="*/ 8523480 w 9218778"/>
              <a:gd name="connsiteY13" fmla="*/ 2209597 h 3498490"/>
              <a:gd name="connsiteX14" fmla="*/ 9096167 w 9218778"/>
              <a:gd name="connsiteY14" fmla="*/ 2459554 h 3498490"/>
              <a:gd name="connsiteX15" fmla="*/ 7529159 w 9218778"/>
              <a:gd name="connsiteY15" fmla="*/ 3493489 h 3498490"/>
              <a:gd name="connsiteX16" fmla="*/ 1962071 w 9218778"/>
              <a:gd name="connsiteY16" fmla="*/ 3493472 h 3498490"/>
              <a:gd name="connsiteX17" fmla="*/ 1842891 w 9218778"/>
              <a:gd name="connsiteY17" fmla="*/ 2930449 h 3498490"/>
              <a:gd name="connsiteX18" fmla="*/ 1740149 w 9218778"/>
              <a:gd name="connsiteY18" fmla="*/ 3493472 h 3498490"/>
              <a:gd name="connsiteX19" fmla="*/ 1696512 w 9218778"/>
              <a:gd name="connsiteY19" fmla="*/ 3493489 h 3498490"/>
              <a:gd name="connsiteX20" fmla="*/ 9616 w 9218778"/>
              <a:gd name="connsiteY20" fmla="*/ 2023887 h 3498490"/>
              <a:gd name="connsiteX21" fmla="*/ 681422 w 9218778"/>
              <a:gd name="connsiteY21" fmla="*/ 1826614 h 3498490"/>
              <a:gd name="connsiteX0" fmla="*/ 681422 w 9218778"/>
              <a:gd name="connsiteY0" fmla="*/ 1753328 h 3425204"/>
              <a:gd name="connsiteX1" fmla="*/ 106 w 9218778"/>
              <a:gd name="connsiteY1" fmla="*/ 1560752 h 3425204"/>
              <a:gd name="connsiteX2" fmla="*/ 1687019 w 9218778"/>
              <a:gd name="connsiteY2" fmla="*/ 35827 h 3425204"/>
              <a:gd name="connsiteX3" fmla="*/ 5181992 w 9218778"/>
              <a:gd name="connsiteY3" fmla="*/ 31769 h 3425204"/>
              <a:gd name="connsiteX4" fmla="*/ 5623960 w 9218778"/>
              <a:gd name="connsiteY4" fmla="*/ 1525339 h 3425204"/>
              <a:gd name="connsiteX5" fmla="*/ 5808602 w 9218778"/>
              <a:gd name="connsiteY5" fmla="*/ 78283 h 3425204"/>
              <a:gd name="connsiteX6" fmla="*/ 6404218 w 9218778"/>
              <a:gd name="connsiteY6" fmla="*/ 34933 h 3425204"/>
              <a:gd name="connsiteX7" fmla="*/ 6600737 w 9218778"/>
              <a:gd name="connsiteY7" fmla="*/ 647272 h 3425204"/>
              <a:gd name="connsiteX8" fmla="*/ 6922051 w 9218778"/>
              <a:gd name="connsiteY8" fmla="*/ 30659 h 3425204"/>
              <a:gd name="connsiteX9" fmla="*/ 8754455 w 9218778"/>
              <a:gd name="connsiteY9" fmla="*/ 604929 h 3425204"/>
              <a:gd name="connsiteX10" fmla="*/ 7159792 w 9218778"/>
              <a:gd name="connsiteY10" fmla="*/ 1009922 h 3425204"/>
              <a:gd name="connsiteX11" fmla="*/ 9121480 w 9218778"/>
              <a:gd name="connsiteY11" fmla="*/ 1187107 h 3425204"/>
              <a:gd name="connsiteX12" fmla="*/ 9208690 w 9218778"/>
              <a:gd name="connsiteY12" fmla="*/ 1917856 h 3425204"/>
              <a:gd name="connsiteX13" fmla="*/ 8523480 w 9218778"/>
              <a:gd name="connsiteY13" fmla="*/ 2136311 h 3425204"/>
              <a:gd name="connsiteX14" fmla="*/ 9096167 w 9218778"/>
              <a:gd name="connsiteY14" fmla="*/ 2386268 h 3425204"/>
              <a:gd name="connsiteX15" fmla="*/ 7529159 w 9218778"/>
              <a:gd name="connsiteY15" fmla="*/ 3420203 h 3425204"/>
              <a:gd name="connsiteX16" fmla="*/ 1962071 w 9218778"/>
              <a:gd name="connsiteY16" fmla="*/ 3420186 h 3425204"/>
              <a:gd name="connsiteX17" fmla="*/ 1842891 w 9218778"/>
              <a:gd name="connsiteY17" fmla="*/ 2857163 h 3425204"/>
              <a:gd name="connsiteX18" fmla="*/ 1740149 w 9218778"/>
              <a:gd name="connsiteY18" fmla="*/ 3420186 h 3425204"/>
              <a:gd name="connsiteX19" fmla="*/ 1696512 w 9218778"/>
              <a:gd name="connsiteY19" fmla="*/ 3420203 h 3425204"/>
              <a:gd name="connsiteX20" fmla="*/ 9616 w 9218778"/>
              <a:gd name="connsiteY20" fmla="*/ 1950601 h 3425204"/>
              <a:gd name="connsiteX21" fmla="*/ 681422 w 9218778"/>
              <a:gd name="connsiteY21" fmla="*/ 1753328 h 3425204"/>
              <a:gd name="connsiteX0" fmla="*/ 681422 w 9218778"/>
              <a:gd name="connsiteY0" fmla="*/ 1766662 h 3438538"/>
              <a:gd name="connsiteX1" fmla="*/ 106 w 9218778"/>
              <a:gd name="connsiteY1" fmla="*/ 1574086 h 3438538"/>
              <a:gd name="connsiteX2" fmla="*/ 1687019 w 9218778"/>
              <a:gd name="connsiteY2" fmla="*/ 49161 h 3438538"/>
              <a:gd name="connsiteX3" fmla="*/ 5181992 w 9218778"/>
              <a:gd name="connsiteY3" fmla="*/ 45103 h 3438538"/>
              <a:gd name="connsiteX4" fmla="*/ 5623960 w 9218778"/>
              <a:gd name="connsiteY4" fmla="*/ 1538673 h 3438538"/>
              <a:gd name="connsiteX5" fmla="*/ 5830750 w 9218778"/>
              <a:gd name="connsiteY5" fmla="*/ 47321 h 3438538"/>
              <a:gd name="connsiteX6" fmla="*/ 6404218 w 9218778"/>
              <a:gd name="connsiteY6" fmla="*/ 48267 h 3438538"/>
              <a:gd name="connsiteX7" fmla="*/ 6600737 w 9218778"/>
              <a:gd name="connsiteY7" fmla="*/ 660606 h 3438538"/>
              <a:gd name="connsiteX8" fmla="*/ 6922051 w 9218778"/>
              <a:gd name="connsiteY8" fmla="*/ 43993 h 3438538"/>
              <a:gd name="connsiteX9" fmla="*/ 8754455 w 9218778"/>
              <a:gd name="connsiteY9" fmla="*/ 618263 h 3438538"/>
              <a:gd name="connsiteX10" fmla="*/ 7159792 w 9218778"/>
              <a:gd name="connsiteY10" fmla="*/ 1023256 h 3438538"/>
              <a:gd name="connsiteX11" fmla="*/ 9121480 w 9218778"/>
              <a:gd name="connsiteY11" fmla="*/ 1200441 h 3438538"/>
              <a:gd name="connsiteX12" fmla="*/ 9208690 w 9218778"/>
              <a:gd name="connsiteY12" fmla="*/ 1931190 h 3438538"/>
              <a:gd name="connsiteX13" fmla="*/ 8523480 w 9218778"/>
              <a:gd name="connsiteY13" fmla="*/ 2149645 h 3438538"/>
              <a:gd name="connsiteX14" fmla="*/ 9096167 w 9218778"/>
              <a:gd name="connsiteY14" fmla="*/ 2399602 h 3438538"/>
              <a:gd name="connsiteX15" fmla="*/ 7529159 w 9218778"/>
              <a:gd name="connsiteY15" fmla="*/ 3433537 h 3438538"/>
              <a:gd name="connsiteX16" fmla="*/ 1962071 w 9218778"/>
              <a:gd name="connsiteY16" fmla="*/ 3433520 h 3438538"/>
              <a:gd name="connsiteX17" fmla="*/ 1842891 w 9218778"/>
              <a:gd name="connsiteY17" fmla="*/ 2870497 h 3438538"/>
              <a:gd name="connsiteX18" fmla="*/ 1740149 w 9218778"/>
              <a:gd name="connsiteY18" fmla="*/ 3433520 h 3438538"/>
              <a:gd name="connsiteX19" fmla="*/ 1696512 w 9218778"/>
              <a:gd name="connsiteY19" fmla="*/ 3433537 h 3438538"/>
              <a:gd name="connsiteX20" fmla="*/ 9616 w 9218778"/>
              <a:gd name="connsiteY20" fmla="*/ 1963935 h 3438538"/>
              <a:gd name="connsiteX21" fmla="*/ 681422 w 9218778"/>
              <a:gd name="connsiteY21" fmla="*/ 1766662 h 3438538"/>
              <a:gd name="connsiteX0" fmla="*/ 681422 w 9218778"/>
              <a:gd name="connsiteY0" fmla="*/ 1758609 h 3430485"/>
              <a:gd name="connsiteX1" fmla="*/ 106 w 9218778"/>
              <a:gd name="connsiteY1" fmla="*/ 1566033 h 3430485"/>
              <a:gd name="connsiteX2" fmla="*/ 1687019 w 9218778"/>
              <a:gd name="connsiteY2" fmla="*/ 41108 h 3430485"/>
              <a:gd name="connsiteX3" fmla="*/ 5181992 w 9218778"/>
              <a:gd name="connsiteY3" fmla="*/ 37050 h 3430485"/>
              <a:gd name="connsiteX4" fmla="*/ 5623960 w 9218778"/>
              <a:gd name="connsiteY4" fmla="*/ 1530620 h 3430485"/>
              <a:gd name="connsiteX5" fmla="*/ 5830750 w 9218778"/>
              <a:gd name="connsiteY5" fmla="*/ 39268 h 3430485"/>
              <a:gd name="connsiteX6" fmla="*/ 6404218 w 9218778"/>
              <a:gd name="connsiteY6" fmla="*/ 40214 h 3430485"/>
              <a:gd name="connsiteX7" fmla="*/ 6600737 w 9218778"/>
              <a:gd name="connsiteY7" fmla="*/ 652553 h 3430485"/>
              <a:gd name="connsiteX8" fmla="*/ 6922051 w 9218778"/>
              <a:gd name="connsiteY8" fmla="*/ 35940 h 3430485"/>
              <a:gd name="connsiteX9" fmla="*/ 8754455 w 9218778"/>
              <a:gd name="connsiteY9" fmla="*/ 610210 h 3430485"/>
              <a:gd name="connsiteX10" fmla="*/ 7159792 w 9218778"/>
              <a:gd name="connsiteY10" fmla="*/ 1015203 h 3430485"/>
              <a:gd name="connsiteX11" fmla="*/ 9121480 w 9218778"/>
              <a:gd name="connsiteY11" fmla="*/ 1192388 h 3430485"/>
              <a:gd name="connsiteX12" fmla="*/ 9208690 w 9218778"/>
              <a:gd name="connsiteY12" fmla="*/ 1923137 h 3430485"/>
              <a:gd name="connsiteX13" fmla="*/ 8523480 w 9218778"/>
              <a:gd name="connsiteY13" fmla="*/ 2141592 h 3430485"/>
              <a:gd name="connsiteX14" fmla="*/ 9096167 w 9218778"/>
              <a:gd name="connsiteY14" fmla="*/ 2391549 h 3430485"/>
              <a:gd name="connsiteX15" fmla="*/ 7529159 w 9218778"/>
              <a:gd name="connsiteY15" fmla="*/ 3425484 h 3430485"/>
              <a:gd name="connsiteX16" fmla="*/ 1962071 w 9218778"/>
              <a:gd name="connsiteY16" fmla="*/ 3425467 h 3430485"/>
              <a:gd name="connsiteX17" fmla="*/ 1842891 w 9218778"/>
              <a:gd name="connsiteY17" fmla="*/ 2862444 h 3430485"/>
              <a:gd name="connsiteX18" fmla="*/ 1740149 w 9218778"/>
              <a:gd name="connsiteY18" fmla="*/ 3425467 h 3430485"/>
              <a:gd name="connsiteX19" fmla="*/ 1696512 w 9218778"/>
              <a:gd name="connsiteY19" fmla="*/ 3425484 h 3430485"/>
              <a:gd name="connsiteX20" fmla="*/ 9616 w 9218778"/>
              <a:gd name="connsiteY20" fmla="*/ 1955882 h 3430485"/>
              <a:gd name="connsiteX21" fmla="*/ 681422 w 9218778"/>
              <a:gd name="connsiteY21" fmla="*/ 1758609 h 3430485"/>
              <a:gd name="connsiteX0" fmla="*/ 681422 w 9218778"/>
              <a:gd name="connsiteY0" fmla="*/ 1766662 h 3438538"/>
              <a:gd name="connsiteX1" fmla="*/ 106 w 9218778"/>
              <a:gd name="connsiteY1" fmla="*/ 1574086 h 3438538"/>
              <a:gd name="connsiteX2" fmla="*/ 1687019 w 9218778"/>
              <a:gd name="connsiteY2" fmla="*/ 49161 h 3438538"/>
              <a:gd name="connsiteX3" fmla="*/ 5181992 w 9218778"/>
              <a:gd name="connsiteY3" fmla="*/ 45103 h 3438538"/>
              <a:gd name="connsiteX4" fmla="*/ 5623960 w 9218778"/>
              <a:gd name="connsiteY4" fmla="*/ 1538673 h 3438538"/>
              <a:gd name="connsiteX5" fmla="*/ 5830750 w 9218778"/>
              <a:gd name="connsiteY5" fmla="*/ 47321 h 3438538"/>
              <a:gd name="connsiteX6" fmla="*/ 6404218 w 9218778"/>
              <a:gd name="connsiteY6" fmla="*/ 48267 h 3438538"/>
              <a:gd name="connsiteX7" fmla="*/ 6600737 w 9218778"/>
              <a:gd name="connsiteY7" fmla="*/ 660606 h 3438538"/>
              <a:gd name="connsiteX8" fmla="*/ 6922051 w 9218778"/>
              <a:gd name="connsiteY8" fmla="*/ 43993 h 3438538"/>
              <a:gd name="connsiteX9" fmla="*/ 8754455 w 9218778"/>
              <a:gd name="connsiteY9" fmla="*/ 618263 h 3438538"/>
              <a:gd name="connsiteX10" fmla="*/ 7159792 w 9218778"/>
              <a:gd name="connsiteY10" fmla="*/ 1023256 h 3438538"/>
              <a:gd name="connsiteX11" fmla="*/ 9121480 w 9218778"/>
              <a:gd name="connsiteY11" fmla="*/ 1200441 h 3438538"/>
              <a:gd name="connsiteX12" fmla="*/ 9208690 w 9218778"/>
              <a:gd name="connsiteY12" fmla="*/ 1931190 h 3438538"/>
              <a:gd name="connsiteX13" fmla="*/ 8523480 w 9218778"/>
              <a:gd name="connsiteY13" fmla="*/ 2149645 h 3438538"/>
              <a:gd name="connsiteX14" fmla="*/ 9096167 w 9218778"/>
              <a:gd name="connsiteY14" fmla="*/ 2399602 h 3438538"/>
              <a:gd name="connsiteX15" fmla="*/ 7529159 w 9218778"/>
              <a:gd name="connsiteY15" fmla="*/ 3433537 h 3438538"/>
              <a:gd name="connsiteX16" fmla="*/ 1962071 w 9218778"/>
              <a:gd name="connsiteY16" fmla="*/ 3433520 h 3438538"/>
              <a:gd name="connsiteX17" fmla="*/ 1842891 w 9218778"/>
              <a:gd name="connsiteY17" fmla="*/ 2870497 h 3438538"/>
              <a:gd name="connsiteX18" fmla="*/ 1740149 w 9218778"/>
              <a:gd name="connsiteY18" fmla="*/ 3433520 h 3438538"/>
              <a:gd name="connsiteX19" fmla="*/ 1696512 w 9218778"/>
              <a:gd name="connsiteY19" fmla="*/ 3433537 h 3438538"/>
              <a:gd name="connsiteX20" fmla="*/ 9616 w 9218778"/>
              <a:gd name="connsiteY20" fmla="*/ 1963935 h 3438538"/>
              <a:gd name="connsiteX21" fmla="*/ 681422 w 9218778"/>
              <a:gd name="connsiteY21" fmla="*/ 1766662 h 3438538"/>
              <a:gd name="connsiteX0" fmla="*/ 681422 w 9218778"/>
              <a:gd name="connsiteY0" fmla="*/ 1723624 h 3395500"/>
              <a:gd name="connsiteX1" fmla="*/ 106 w 9218778"/>
              <a:gd name="connsiteY1" fmla="*/ 1531048 h 3395500"/>
              <a:gd name="connsiteX2" fmla="*/ 1687019 w 9218778"/>
              <a:gd name="connsiteY2" fmla="*/ 6123 h 3395500"/>
              <a:gd name="connsiteX3" fmla="*/ 5181992 w 9218778"/>
              <a:gd name="connsiteY3" fmla="*/ 2065 h 3395500"/>
              <a:gd name="connsiteX4" fmla="*/ 5623960 w 9218778"/>
              <a:gd name="connsiteY4" fmla="*/ 1495635 h 3395500"/>
              <a:gd name="connsiteX5" fmla="*/ 5830750 w 9218778"/>
              <a:gd name="connsiteY5" fmla="*/ 4283 h 3395500"/>
              <a:gd name="connsiteX6" fmla="*/ 6404218 w 9218778"/>
              <a:gd name="connsiteY6" fmla="*/ 5229 h 3395500"/>
              <a:gd name="connsiteX7" fmla="*/ 6600737 w 9218778"/>
              <a:gd name="connsiteY7" fmla="*/ 617568 h 3395500"/>
              <a:gd name="connsiteX8" fmla="*/ 6922051 w 9218778"/>
              <a:gd name="connsiteY8" fmla="*/ 955 h 3395500"/>
              <a:gd name="connsiteX9" fmla="*/ 8754455 w 9218778"/>
              <a:gd name="connsiteY9" fmla="*/ 575225 h 3395500"/>
              <a:gd name="connsiteX10" fmla="*/ 7159792 w 9218778"/>
              <a:gd name="connsiteY10" fmla="*/ 980218 h 3395500"/>
              <a:gd name="connsiteX11" fmla="*/ 9121480 w 9218778"/>
              <a:gd name="connsiteY11" fmla="*/ 1157403 h 3395500"/>
              <a:gd name="connsiteX12" fmla="*/ 9208690 w 9218778"/>
              <a:gd name="connsiteY12" fmla="*/ 1888152 h 3395500"/>
              <a:gd name="connsiteX13" fmla="*/ 8523480 w 9218778"/>
              <a:gd name="connsiteY13" fmla="*/ 2106607 h 3395500"/>
              <a:gd name="connsiteX14" fmla="*/ 9096167 w 9218778"/>
              <a:gd name="connsiteY14" fmla="*/ 2356564 h 3395500"/>
              <a:gd name="connsiteX15" fmla="*/ 7529159 w 9218778"/>
              <a:gd name="connsiteY15" fmla="*/ 3390499 h 3395500"/>
              <a:gd name="connsiteX16" fmla="*/ 1962071 w 9218778"/>
              <a:gd name="connsiteY16" fmla="*/ 3390482 h 3395500"/>
              <a:gd name="connsiteX17" fmla="*/ 1842891 w 9218778"/>
              <a:gd name="connsiteY17" fmla="*/ 2827459 h 3395500"/>
              <a:gd name="connsiteX18" fmla="*/ 1740149 w 9218778"/>
              <a:gd name="connsiteY18" fmla="*/ 3390482 h 3395500"/>
              <a:gd name="connsiteX19" fmla="*/ 1696512 w 9218778"/>
              <a:gd name="connsiteY19" fmla="*/ 3390499 h 3395500"/>
              <a:gd name="connsiteX20" fmla="*/ 9616 w 9218778"/>
              <a:gd name="connsiteY20" fmla="*/ 1920897 h 3395500"/>
              <a:gd name="connsiteX21" fmla="*/ 681422 w 9218778"/>
              <a:gd name="connsiteY21" fmla="*/ 1723624 h 3395500"/>
              <a:gd name="connsiteX0" fmla="*/ 681422 w 9218778"/>
              <a:gd name="connsiteY0" fmla="*/ 1762333 h 3434209"/>
              <a:gd name="connsiteX1" fmla="*/ 106 w 9218778"/>
              <a:gd name="connsiteY1" fmla="*/ 1569757 h 3434209"/>
              <a:gd name="connsiteX2" fmla="*/ 1687019 w 9218778"/>
              <a:gd name="connsiteY2" fmla="*/ 44832 h 3434209"/>
              <a:gd name="connsiteX3" fmla="*/ 5181992 w 9218778"/>
              <a:gd name="connsiteY3" fmla="*/ 40774 h 3434209"/>
              <a:gd name="connsiteX4" fmla="*/ 5623960 w 9218778"/>
              <a:gd name="connsiteY4" fmla="*/ 1534344 h 3434209"/>
              <a:gd name="connsiteX5" fmla="*/ 5919342 w 9218778"/>
              <a:gd name="connsiteY5" fmla="*/ 55648 h 3434209"/>
              <a:gd name="connsiteX6" fmla="*/ 6404218 w 9218778"/>
              <a:gd name="connsiteY6" fmla="*/ 43938 h 3434209"/>
              <a:gd name="connsiteX7" fmla="*/ 6600737 w 9218778"/>
              <a:gd name="connsiteY7" fmla="*/ 656277 h 3434209"/>
              <a:gd name="connsiteX8" fmla="*/ 6922051 w 9218778"/>
              <a:gd name="connsiteY8" fmla="*/ 39664 h 3434209"/>
              <a:gd name="connsiteX9" fmla="*/ 8754455 w 9218778"/>
              <a:gd name="connsiteY9" fmla="*/ 613934 h 3434209"/>
              <a:gd name="connsiteX10" fmla="*/ 7159792 w 9218778"/>
              <a:gd name="connsiteY10" fmla="*/ 1018927 h 3434209"/>
              <a:gd name="connsiteX11" fmla="*/ 9121480 w 9218778"/>
              <a:gd name="connsiteY11" fmla="*/ 1196112 h 3434209"/>
              <a:gd name="connsiteX12" fmla="*/ 9208690 w 9218778"/>
              <a:gd name="connsiteY12" fmla="*/ 1926861 h 3434209"/>
              <a:gd name="connsiteX13" fmla="*/ 8523480 w 9218778"/>
              <a:gd name="connsiteY13" fmla="*/ 2145316 h 3434209"/>
              <a:gd name="connsiteX14" fmla="*/ 9096167 w 9218778"/>
              <a:gd name="connsiteY14" fmla="*/ 2395273 h 3434209"/>
              <a:gd name="connsiteX15" fmla="*/ 7529159 w 9218778"/>
              <a:gd name="connsiteY15" fmla="*/ 3429208 h 3434209"/>
              <a:gd name="connsiteX16" fmla="*/ 1962071 w 9218778"/>
              <a:gd name="connsiteY16" fmla="*/ 3429191 h 3434209"/>
              <a:gd name="connsiteX17" fmla="*/ 1842891 w 9218778"/>
              <a:gd name="connsiteY17" fmla="*/ 2866168 h 3434209"/>
              <a:gd name="connsiteX18" fmla="*/ 1740149 w 9218778"/>
              <a:gd name="connsiteY18" fmla="*/ 3429191 h 3434209"/>
              <a:gd name="connsiteX19" fmla="*/ 1696512 w 9218778"/>
              <a:gd name="connsiteY19" fmla="*/ 3429208 h 3434209"/>
              <a:gd name="connsiteX20" fmla="*/ 9616 w 9218778"/>
              <a:gd name="connsiteY20" fmla="*/ 1959606 h 3434209"/>
              <a:gd name="connsiteX21" fmla="*/ 681422 w 9218778"/>
              <a:gd name="connsiteY21" fmla="*/ 1762333 h 343420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42891 w 9218778"/>
              <a:gd name="connsiteY17" fmla="*/ 2826528 h 3394569"/>
              <a:gd name="connsiteX18" fmla="*/ 1740149 w 9218778"/>
              <a:gd name="connsiteY18" fmla="*/ 3389551 h 3394569"/>
              <a:gd name="connsiteX19" fmla="*/ 1696512 w 9218778"/>
              <a:gd name="connsiteY19" fmla="*/ 3389568 h 3394569"/>
              <a:gd name="connsiteX20" fmla="*/ 9616 w 9218778"/>
              <a:gd name="connsiteY20" fmla="*/ 1919966 h 3394569"/>
              <a:gd name="connsiteX21" fmla="*/ 681422 w 9218778"/>
              <a:gd name="connsiteY21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42891 w 9218778"/>
              <a:gd name="connsiteY17" fmla="*/ 2826528 h 3394569"/>
              <a:gd name="connsiteX18" fmla="*/ 1740149 w 9218778"/>
              <a:gd name="connsiteY18" fmla="*/ 3389551 h 3394569"/>
              <a:gd name="connsiteX19" fmla="*/ 1696512 w 9218778"/>
              <a:gd name="connsiteY19" fmla="*/ 3389568 h 3394569"/>
              <a:gd name="connsiteX20" fmla="*/ 9616 w 9218778"/>
              <a:gd name="connsiteY20" fmla="*/ 1919966 h 3394569"/>
              <a:gd name="connsiteX21" fmla="*/ 681422 w 9218778"/>
              <a:gd name="connsiteY21" fmla="*/ 1722693 h 3394569"/>
              <a:gd name="connsiteX0" fmla="*/ 681422 w 9218778"/>
              <a:gd name="connsiteY0" fmla="*/ 1722693 h 3410558"/>
              <a:gd name="connsiteX1" fmla="*/ 106 w 9218778"/>
              <a:gd name="connsiteY1" fmla="*/ 1530117 h 3410558"/>
              <a:gd name="connsiteX2" fmla="*/ 1687019 w 9218778"/>
              <a:gd name="connsiteY2" fmla="*/ 5192 h 3410558"/>
              <a:gd name="connsiteX3" fmla="*/ 5181992 w 9218778"/>
              <a:gd name="connsiteY3" fmla="*/ 1134 h 3410558"/>
              <a:gd name="connsiteX4" fmla="*/ 5623960 w 9218778"/>
              <a:gd name="connsiteY4" fmla="*/ 1494704 h 3410558"/>
              <a:gd name="connsiteX5" fmla="*/ 5919342 w 9218778"/>
              <a:gd name="connsiteY5" fmla="*/ 16008 h 3410558"/>
              <a:gd name="connsiteX6" fmla="*/ 6404218 w 9218778"/>
              <a:gd name="connsiteY6" fmla="*/ 4298 h 3410558"/>
              <a:gd name="connsiteX7" fmla="*/ 6600737 w 9218778"/>
              <a:gd name="connsiteY7" fmla="*/ 616637 h 3410558"/>
              <a:gd name="connsiteX8" fmla="*/ 6922051 w 9218778"/>
              <a:gd name="connsiteY8" fmla="*/ 24 h 3410558"/>
              <a:gd name="connsiteX9" fmla="*/ 8754455 w 9218778"/>
              <a:gd name="connsiteY9" fmla="*/ 574294 h 3410558"/>
              <a:gd name="connsiteX10" fmla="*/ 7159792 w 9218778"/>
              <a:gd name="connsiteY10" fmla="*/ 979287 h 3410558"/>
              <a:gd name="connsiteX11" fmla="*/ 9121480 w 9218778"/>
              <a:gd name="connsiteY11" fmla="*/ 1156472 h 3410558"/>
              <a:gd name="connsiteX12" fmla="*/ 9208690 w 9218778"/>
              <a:gd name="connsiteY12" fmla="*/ 1887221 h 3410558"/>
              <a:gd name="connsiteX13" fmla="*/ 8523480 w 9218778"/>
              <a:gd name="connsiteY13" fmla="*/ 2105676 h 3410558"/>
              <a:gd name="connsiteX14" fmla="*/ 9096167 w 9218778"/>
              <a:gd name="connsiteY14" fmla="*/ 2355633 h 3410558"/>
              <a:gd name="connsiteX15" fmla="*/ 7529159 w 9218778"/>
              <a:gd name="connsiteY15" fmla="*/ 3389568 h 3410558"/>
              <a:gd name="connsiteX16" fmla="*/ 1962071 w 9218778"/>
              <a:gd name="connsiteY16" fmla="*/ 3389551 h 3410558"/>
              <a:gd name="connsiteX17" fmla="*/ 1842891 w 9218778"/>
              <a:gd name="connsiteY17" fmla="*/ 2826528 h 3410558"/>
              <a:gd name="connsiteX18" fmla="*/ 1696512 w 9218778"/>
              <a:gd name="connsiteY18" fmla="*/ 3389568 h 3410558"/>
              <a:gd name="connsiteX19" fmla="*/ 9616 w 9218778"/>
              <a:gd name="connsiteY19" fmla="*/ 1919966 h 3410558"/>
              <a:gd name="connsiteX20" fmla="*/ 681422 w 9218778"/>
              <a:gd name="connsiteY20" fmla="*/ 1722693 h 3410558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4289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305389 w 9218778"/>
              <a:gd name="connsiteY3" fmla="*/ 4298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305389 w 9218778"/>
              <a:gd name="connsiteY3" fmla="*/ 4298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305389 w 9218778"/>
              <a:gd name="connsiteY3" fmla="*/ 4298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828563 h 3500439"/>
              <a:gd name="connsiteX1" fmla="*/ 106 w 9218778"/>
              <a:gd name="connsiteY1" fmla="*/ 1635987 h 3500439"/>
              <a:gd name="connsiteX2" fmla="*/ 1687019 w 9218778"/>
              <a:gd name="connsiteY2" fmla="*/ 111062 h 3500439"/>
              <a:gd name="connsiteX3" fmla="*/ 5305389 w 9218778"/>
              <a:gd name="connsiteY3" fmla="*/ 110168 h 3500439"/>
              <a:gd name="connsiteX4" fmla="*/ 5655600 w 9218778"/>
              <a:gd name="connsiteY4" fmla="*/ 1600574 h 3500439"/>
              <a:gd name="connsiteX5" fmla="*/ 5919342 w 9218778"/>
              <a:gd name="connsiteY5" fmla="*/ 121878 h 3500439"/>
              <a:gd name="connsiteX6" fmla="*/ 6404218 w 9218778"/>
              <a:gd name="connsiteY6" fmla="*/ 110168 h 3500439"/>
              <a:gd name="connsiteX7" fmla="*/ 6600737 w 9218778"/>
              <a:gd name="connsiteY7" fmla="*/ 722507 h 3500439"/>
              <a:gd name="connsiteX8" fmla="*/ 6922051 w 9218778"/>
              <a:gd name="connsiteY8" fmla="*/ 105894 h 3500439"/>
              <a:gd name="connsiteX9" fmla="*/ 8754455 w 9218778"/>
              <a:gd name="connsiteY9" fmla="*/ 680164 h 3500439"/>
              <a:gd name="connsiteX10" fmla="*/ 7159792 w 9218778"/>
              <a:gd name="connsiteY10" fmla="*/ 1085157 h 3500439"/>
              <a:gd name="connsiteX11" fmla="*/ 9121480 w 9218778"/>
              <a:gd name="connsiteY11" fmla="*/ 1262342 h 3500439"/>
              <a:gd name="connsiteX12" fmla="*/ 9208690 w 9218778"/>
              <a:gd name="connsiteY12" fmla="*/ 1993091 h 3500439"/>
              <a:gd name="connsiteX13" fmla="*/ 8523480 w 9218778"/>
              <a:gd name="connsiteY13" fmla="*/ 2211546 h 3500439"/>
              <a:gd name="connsiteX14" fmla="*/ 9096167 w 9218778"/>
              <a:gd name="connsiteY14" fmla="*/ 2461503 h 3500439"/>
              <a:gd name="connsiteX15" fmla="*/ 7529159 w 9218778"/>
              <a:gd name="connsiteY15" fmla="*/ 3495438 h 3500439"/>
              <a:gd name="connsiteX16" fmla="*/ 2031679 w 9218778"/>
              <a:gd name="connsiteY16" fmla="*/ 3495421 h 3500439"/>
              <a:gd name="connsiteX17" fmla="*/ 1858711 w 9218778"/>
              <a:gd name="connsiteY17" fmla="*/ 2932398 h 3500439"/>
              <a:gd name="connsiteX18" fmla="*/ 1696512 w 9218778"/>
              <a:gd name="connsiteY18" fmla="*/ 3495438 h 3500439"/>
              <a:gd name="connsiteX19" fmla="*/ 9616 w 9218778"/>
              <a:gd name="connsiteY19" fmla="*/ 2025836 h 3500439"/>
              <a:gd name="connsiteX20" fmla="*/ 681422 w 9218778"/>
              <a:gd name="connsiteY20" fmla="*/ 1828563 h 3500439"/>
              <a:gd name="connsiteX0" fmla="*/ 681422 w 9218778"/>
              <a:gd name="connsiteY0" fmla="*/ 1828563 h 3500439"/>
              <a:gd name="connsiteX1" fmla="*/ 106 w 9218778"/>
              <a:gd name="connsiteY1" fmla="*/ 1635987 h 3500439"/>
              <a:gd name="connsiteX2" fmla="*/ 1687019 w 9218778"/>
              <a:gd name="connsiteY2" fmla="*/ 111062 h 3500439"/>
              <a:gd name="connsiteX3" fmla="*/ 5318046 w 9218778"/>
              <a:gd name="connsiteY3" fmla="*/ 110168 h 3500439"/>
              <a:gd name="connsiteX4" fmla="*/ 5655600 w 9218778"/>
              <a:gd name="connsiteY4" fmla="*/ 1600574 h 3500439"/>
              <a:gd name="connsiteX5" fmla="*/ 5919342 w 9218778"/>
              <a:gd name="connsiteY5" fmla="*/ 121878 h 3500439"/>
              <a:gd name="connsiteX6" fmla="*/ 6404218 w 9218778"/>
              <a:gd name="connsiteY6" fmla="*/ 110168 h 3500439"/>
              <a:gd name="connsiteX7" fmla="*/ 6600737 w 9218778"/>
              <a:gd name="connsiteY7" fmla="*/ 722507 h 3500439"/>
              <a:gd name="connsiteX8" fmla="*/ 6922051 w 9218778"/>
              <a:gd name="connsiteY8" fmla="*/ 105894 h 3500439"/>
              <a:gd name="connsiteX9" fmla="*/ 8754455 w 9218778"/>
              <a:gd name="connsiteY9" fmla="*/ 680164 h 3500439"/>
              <a:gd name="connsiteX10" fmla="*/ 7159792 w 9218778"/>
              <a:gd name="connsiteY10" fmla="*/ 1085157 h 3500439"/>
              <a:gd name="connsiteX11" fmla="*/ 9121480 w 9218778"/>
              <a:gd name="connsiteY11" fmla="*/ 1262342 h 3500439"/>
              <a:gd name="connsiteX12" fmla="*/ 9208690 w 9218778"/>
              <a:gd name="connsiteY12" fmla="*/ 1993091 h 3500439"/>
              <a:gd name="connsiteX13" fmla="*/ 8523480 w 9218778"/>
              <a:gd name="connsiteY13" fmla="*/ 2211546 h 3500439"/>
              <a:gd name="connsiteX14" fmla="*/ 9096167 w 9218778"/>
              <a:gd name="connsiteY14" fmla="*/ 2461503 h 3500439"/>
              <a:gd name="connsiteX15" fmla="*/ 7529159 w 9218778"/>
              <a:gd name="connsiteY15" fmla="*/ 3495438 h 3500439"/>
              <a:gd name="connsiteX16" fmla="*/ 2031679 w 9218778"/>
              <a:gd name="connsiteY16" fmla="*/ 3495421 h 3500439"/>
              <a:gd name="connsiteX17" fmla="*/ 1858711 w 9218778"/>
              <a:gd name="connsiteY17" fmla="*/ 2932398 h 3500439"/>
              <a:gd name="connsiteX18" fmla="*/ 1696512 w 9218778"/>
              <a:gd name="connsiteY18" fmla="*/ 3495438 h 3500439"/>
              <a:gd name="connsiteX19" fmla="*/ 9616 w 9218778"/>
              <a:gd name="connsiteY19" fmla="*/ 2025836 h 3500439"/>
              <a:gd name="connsiteX20" fmla="*/ 681422 w 9218778"/>
              <a:gd name="connsiteY20" fmla="*/ 1828563 h 3500439"/>
              <a:gd name="connsiteX0" fmla="*/ 681422 w 9218778"/>
              <a:gd name="connsiteY0" fmla="*/ 1821424 h 3493300"/>
              <a:gd name="connsiteX1" fmla="*/ 106 w 9218778"/>
              <a:gd name="connsiteY1" fmla="*/ 1628848 h 3493300"/>
              <a:gd name="connsiteX2" fmla="*/ 1687019 w 9218778"/>
              <a:gd name="connsiteY2" fmla="*/ 103923 h 3493300"/>
              <a:gd name="connsiteX3" fmla="*/ 5318046 w 9218778"/>
              <a:gd name="connsiteY3" fmla="*/ 103029 h 3493300"/>
              <a:gd name="connsiteX4" fmla="*/ 5655600 w 9218778"/>
              <a:gd name="connsiteY4" fmla="*/ 1593435 h 3493300"/>
              <a:gd name="connsiteX5" fmla="*/ 5919342 w 9218778"/>
              <a:gd name="connsiteY5" fmla="*/ 114739 h 3493300"/>
              <a:gd name="connsiteX6" fmla="*/ 6404218 w 9218778"/>
              <a:gd name="connsiteY6" fmla="*/ 103029 h 3493300"/>
              <a:gd name="connsiteX7" fmla="*/ 6600737 w 9218778"/>
              <a:gd name="connsiteY7" fmla="*/ 715368 h 3493300"/>
              <a:gd name="connsiteX8" fmla="*/ 6922051 w 9218778"/>
              <a:gd name="connsiteY8" fmla="*/ 98755 h 3493300"/>
              <a:gd name="connsiteX9" fmla="*/ 8754455 w 9218778"/>
              <a:gd name="connsiteY9" fmla="*/ 673025 h 3493300"/>
              <a:gd name="connsiteX10" fmla="*/ 7159792 w 9218778"/>
              <a:gd name="connsiteY10" fmla="*/ 1078018 h 3493300"/>
              <a:gd name="connsiteX11" fmla="*/ 9121480 w 9218778"/>
              <a:gd name="connsiteY11" fmla="*/ 1255203 h 3493300"/>
              <a:gd name="connsiteX12" fmla="*/ 9208690 w 9218778"/>
              <a:gd name="connsiteY12" fmla="*/ 1985952 h 3493300"/>
              <a:gd name="connsiteX13" fmla="*/ 8523480 w 9218778"/>
              <a:gd name="connsiteY13" fmla="*/ 2204407 h 3493300"/>
              <a:gd name="connsiteX14" fmla="*/ 9096167 w 9218778"/>
              <a:gd name="connsiteY14" fmla="*/ 2454364 h 3493300"/>
              <a:gd name="connsiteX15" fmla="*/ 7529159 w 9218778"/>
              <a:gd name="connsiteY15" fmla="*/ 3488299 h 3493300"/>
              <a:gd name="connsiteX16" fmla="*/ 2031679 w 9218778"/>
              <a:gd name="connsiteY16" fmla="*/ 3488282 h 3493300"/>
              <a:gd name="connsiteX17" fmla="*/ 1858711 w 9218778"/>
              <a:gd name="connsiteY17" fmla="*/ 2925259 h 3493300"/>
              <a:gd name="connsiteX18" fmla="*/ 1696512 w 9218778"/>
              <a:gd name="connsiteY18" fmla="*/ 3488299 h 3493300"/>
              <a:gd name="connsiteX19" fmla="*/ 9616 w 9218778"/>
              <a:gd name="connsiteY19" fmla="*/ 2018697 h 3493300"/>
              <a:gd name="connsiteX20" fmla="*/ 681422 w 9218778"/>
              <a:gd name="connsiteY20" fmla="*/ 1821424 h 3493300"/>
              <a:gd name="connsiteX0" fmla="*/ 681422 w 9218778"/>
              <a:gd name="connsiteY0" fmla="*/ 1821424 h 3493300"/>
              <a:gd name="connsiteX1" fmla="*/ 106 w 9218778"/>
              <a:gd name="connsiteY1" fmla="*/ 1628848 h 3493300"/>
              <a:gd name="connsiteX2" fmla="*/ 1687019 w 9218778"/>
              <a:gd name="connsiteY2" fmla="*/ 103923 h 3493300"/>
              <a:gd name="connsiteX3" fmla="*/ 5318046 w 9218778"/>
              <a:gd name="connsiteY3" fmla="*/ 103029 h 3493300"/>
              <a:gd name="connsiteX4" fmla="*/ 5655600 w 9218778"/>
              <a:gd name="connsiteY4" fmla="*/ 1593435 h 3493300"/>
              <a:gd name="connsiteX5" fmla="*/ 5919342 w 9218778"/>
              <a:gd name="connsiteY5" fmla="*/ 114739 h 3493300"/>
              <a:gd name="connsiteX6" fmla="*/ 6404218 w 9218778"/>
              <a:gd name="connsiteY6" fmla="*/ 103029 h 3493300"/>
              <a:gd name="connsiteX7" fmla="*/ 6600737 w 9218778"/>
              <a:gd name="connsiteY7" fmla="*/ 715368 h 3493300"/>
              <a:gd name="connsiteX8" fmla="*/ 6922051 w 9218778"/>
              <a:gd name="connsiteY8" fmla="*/ 98755 h 3493300"/>
              <a:gd name="connsiteX9" fmla="*/ 8754455 w 9218778"/>
              <a:gd name="connsiteY9" fmla="*/ 673025 h 3493300"/>
              <a:gd name="connsiteX10" fmla="*/ 7159792 w 9218778"/>
              <a:gd name="connsiteY10" fmla="*/ 1078018 h 3493300"/>
              <a:gd name="connsiteX11" fmla="*/ 9121480 w 9218778"/>
              <a:gd name="connsiteY11" fmla="*/ 1255203 h 3493300"/>
              <a:gd name="connsiteX12" fmla="*/ 9208690 w 9218778"/>
              <a:gd name="connsiteY12" fmla="*/ 1985952 h 3493300"/>
              <a:gd name="connsiteX13" fmla="*/ 8523480 w 9218778"/>
              <a:gd name="connsiteY13" fmla="*/ 2204407 h 3493300"/>
              <a:gd name="connsiteX14" fmla="*/ 9096167 w 9218778"/>
              <a:gd name="connsiteY14" fmla="*/ 2454364 h 3493300"/>
              <a:gd name="connsiteX15" fmla="*/ 7529159 w 9218778"/>
              <a:gd name="connsiteY15" fmla="*/ 3488299 h 3493300"/>
              <a:gd name="connsiteX16" fmla="*/ 2031679 w 9218778"/>
              <a:gd name="connsiteY16" fmla="*/ 3488282 h 3493300"/>
              <a:gd name="connsiteX17" fmla="*/ 1858711 w 9218778"/>
              <a:gd name="connsiteY17" fmla="*/ 2925259 h 3493300"/>
              <a:gd name="connsiteX18" fmla="*/ 1696512 w 9218778"/>
              <a:gd name="connsiteY18" fmla="*/ 3488299 h 3493300"/>
              <a:gd name="connsiteX19" fmla="*/ 9616 w 9218778"/>
              <a:gd name="connsiteY19" fmla="*/ 2018697 h 3493300"/>
              <a:gd name="connsiteX20" fmla="*/ 681422 w 9218778"/>
              <a:gd name="connsiteY20" fmla="*/ 1821424 h 3493300"/>
              <a:gd name="connsiteX0" fmla="*/ 681422 w 9218778"/>
              <a:gd name="connsiteY0" fmla="*/ 1821424 h 3493300"/>
              <a:gd name="connsiteX1" fmla="*/ 106 w 9218778"/>
              <a:gd name="connsiteY1" fmla="*/ 1628848 h 3493300"/>
              <a:gd name="connsiteX2" fmla="*/ 1687019 w 9218778"/>
              <a:gd name="connsiteY2" fmla="*/ 103923 h 3493300"/>
              <a:gd name="connsiteX3" fmla="*/ 5318046 w 9218778"/>
              <a:gd name="connsiteY3" fmla="*/ 103029 h 3493300"/>
              <a:gd name="connsiteX4" fmla="*/ 5655600 w 9218778"/>
              <a:gd name="connsiteY4" fmla="*/ 1593435 h 3493300"/>
              <a:gd name="connsiteX5" fmla="*/ 5919342 w 9218778"/>
              <a:gd name="connsiteY5" fmla="*/ 114739 h 3493300"/>
              <a:gd name="connsiteX6" fmla="*/ 6404218 w 9218778"/>
              <a:gd name="connsiteY6" fmla="*/ 103029 h 3493300"/>
              <a:gd name="connsiteX7" fmla="*/ 6600737 w 9218778"/>
              <a:gd name="connsiteY7" fmla="*/ 715368 h 3493300"/>
              <a:gd name="connsiteX8" fmla="*/ 6922051 w 9218778"/>
              <a:gd name="connsiteY8" fmla="*/ 98755 h 3493300"/>
              <a:gd name="connsiteX9" fmla="*/ 8754455 w 9218778"/>
              <a:gd name="connsiteY9" fmla="*/ 673025 h 3493300"/>
              <a:gd name="connsiteX10" fmla="*/ 7159792 w 9218778"/>
              <a:gd name="connsiteY10" fmla="*/ 1078018 h 3493300"/>
              <a:gd name="connsiteX11" fmla="*/ 9121480 w 9218778"/>
              <a:gd name="connsiteY11" fmla="*/ 1255203 h 3493300"/>
              <a:gd name="connsiteX12" fmla="*/ 9208690 w 9218778"/>
              <a:gd name="connsiteY12" fmla="*/ 1985952 h 3493300"/>
              <a:gd name="connsiteX13" fmla="*/ 8523480 w 9218778"/>
              <a:gd name="connsiteY13" fmla="*/ 2204407 h 3493300"/>
              <a:gd name="connsiteX14" fmla="*/ 9096167 w 9218778"/>
              <a:gd name="connsiteY14" fmla="*/ 2454364 h 3493300"/>
              <a:gd name="connsiteX15" fmla="*/ 7529159 w 9218778"/>
              <a:gd name="connsiteY15" fmla="*/ 3488299 h 3493300"/>
              <a:gd name="connsiteX16" fmla="*/ 2031679 w 9218778"/>
              <a:gd name="connsiteY16" fmla="*/ 3488282 h 3493300"/>
              <a:gd name="connsiteX17" fmla="*/ 1858711 w 9218778"/>
              <a:gd name="connsiteY17" fmla="*/ 2925259 h 3493300"/>
              <a:gd name="connsiteX18" fmla="*/ 1696512 w 9218778"/>
              <a:gd name="connsiteY18" fmla="*/ 3488299 h 3493300"/>
              <a:gd name="connsiteX19" fmla="*/ 9616 w 9218778"/>
              <a:gd name="connsiteY19" fmla="*/ 2018697 h 3493300"/>
              <a:gd name="connsiteX20" fmla="*/ 681422 w 9218778"/>
              <a:gd name="connsiteY20" fmla="*/ 1821424 h 3493300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318046 w 9218778"/>
              <a:gd name="connsiteY3" fmla="*/ 4298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498421"/>
              <a:gd name="connsiteX1" fmla="*/ 106 w 9218778"/>
              <a:gd name="connsiteY1" fmla="*/ 1530117 h 3498421"/>
              <a:gd name="connsiteX2" fmla="*/ 1687019 w 9218778"/>
              <a:gd name="connsiteY2" fmla="*/ 5192 h 3498421"/>
              <a:gd name="connsiteX3" fmla="*/ 5435114 w 9218778"/>
              <a:gd name="connsiteY3" fmla="*/ 13790 h 3498421"/>
              <a:gd name="connsiteX4" fmla="*/ 5655600 w 9218778"/>
              <a:gd name="connsiteY4" fmla="*/ 1494704 h 3498421"/>
              <a:gd name="connsiteX5" fmla="*/ 5919342 w 9218778"/>
              <a:gd name="connsiteY5" fmla="*/ 16008 h 3498421"/>
              <a:gd name="connsiteX6" fmla="*/ 6404218 w 9218778"/>
              <a:gd name="connsiteY6" fmla="*/ 4298 h 3498421"/>
              <a:gd name="connsiteX7" fmla="*/ 6600737 w 9218778"/>
              <a:gd name="connsiteY7" fmla="*/ 616637 h 3498421"/>
              <a:gd name="connsiteX8" fmla="*/ 6922051 w 9218778"/>
              <a:gd name="connsiteY8" fmla="*/ 24 h 3498421"/>
              <a:gd name="connsiteX9" fmla="*/ 8754455 w 9218778"/>
              <a:gd name="connsiteY9" fmla="*/ 574294 h 3498421"/>
              <a:gd name="connsiteX10" fmla="*/ 7159792 w 9218778"/>
              <a:gd name="connsiteY10" fmla="*/ 979287 h 3498421"/>
              <a:gd name="connsiteX11" fmla="*/ 9121480 w 9218778"/>
              <a:gd name="connsiteY11" fmla="*/ 1156472 h 3498421"/>
              <a:gd name="connsiteX12" fmla="*/ 9208690 w 9218778"/>
              <a:gd name="connsiteY12" fmla="*/ 1887221 h 3498421"/>
              <a:gd name="connsiteX13" fmla="*/ 8523480 w 9218778"/>
              <a:gd name="connsiteY13" fmla="*/ 2105676 h 3498421"/>
              <a:gd name="connsiteX14" fmla="*/ 9096167 w 9218778"/>
              <a:gd name="connsiteY14" fmla="*/ 2355633 h 3498421"/>
              <a:gd name="connsiteX15" fmla="*/ 7529159 w 9218778"/>
              <a:gd name="connsiteY15" fmla="*/ 3389568 h 3498421"/>
              <a:gd name="connsiteX16" fmla="*/ 2031679 w 9218778"/>
              <a:gd name="connsiteY16" fmla="*/ 3389551 h 3498421"/>
              <a:gd name="connsiteX17" fmla="*/ 1696512 w 9218778"/>
              <a:gd name="connsiteY17" fmla="*/ 3389568 h 3498421"/>
              <a:gd name="connsiteX18" fmla="*/ 9616 w 9218778"/>
              <a:gd name="connsiteY18" fmla="*/ 1919966 h 3498421"/>
              <a:gd name="connsiteX19" fmla="*/ 681422 w 9218778"/>
              <a:gd name="connsiteY19" fmla="*/ 1722693 h 3498421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696512 w 9218778"/>
              <a:gd name="connsiteY16" fmla="*/ 3389568 h 3394569"/>
              <a:gd name="connsiteX17" fmla="*/ 9616 w 9218778"/>
              <a:gd name="connsiteY17" fmla="*/ 1919966 h 3394569"/>
              <a:gd name="connsiteX18" fmla="*/ 681422 w 9218778"/>
              <a:gd name="connsiteY18" fmla="*/ 1722693 h 3394569"/>
              <a:gd name="connsiteX0" fmla="*/ 681422 w 9218778"/>
              <a:gd name="connsiteY0" fmla="*/ 1722693 h 3389611"/>
              <a:gd name="connsiteX1" fmla="*/ 106 w 9218778"/>
              <a:gd name="connsiteY1" fmla="*/ 1530117 h 3389611"/>
              <a:gd name="connsiteX2" fmla="*/ 1687019 w 9218778"/>
              <a:gd name="connsiteY2" fmla="*/ 5192 h 3389611"/>
              <a:gd name="connsiteX3" fmla="*/ 5435114 w 9218778"/>
              <a:gd name="connsiteY3" fmla="*/ 13790 h 3389611"/>
              <a:gd name="connsiteX4" fmla="*/ 5655600 w 9218778"/>
              <a:gd name="connsiteY4" fmla="*/ 1494704 h 3389611"/>
              <a:gd name="connsiteX5" fmla="*/ 5919342 w 9218778"/>
              <a:gd name="connsiteY5" fmla="*/ 16008 h 3389611"/>
              <a:gd name="connsiteX6" fmla="*/ 6404218 w 9218778"/>
              <a:gd name="connsiteY6" fmla="*/ 4298 h 3389611"/>
              <a:gd name="connsiteX7" fmla="*/ 6600737 w 9218778"/>
              <a:gd name="connsiteY7" fmla="*/ 616637 h 3389611"/>
              <a:gd name="connsiteX8" fmla="*/ 6922051 w 9218778"/>
              <a:gd name="connsiteY8" fmla="*/ 24 h 3389611"/>
              <a:gd name="connsiteX9" fmla="*/ 8754455 w 9218778"/>
              <a:gd name="connsiteY9" fmla="*/ 574294 h 3389611"/>
              <a:gd name="connsiteX10" fmla="*/ 7159792 w 9218778"/>
              <a:gd name="connsiteY10" fmla="*/ 979287 h 3389611"/>
              <a:gd name="connsiteX11" fmla="*/ 9121480 w 9218778"/>
              <a:gd name="connsiteY11" fmla="*/ 1156472 h 3389611"/>
              <a:gd name="connsiteX12" fmla="*/ 9208690 w 9218778"/>
              <a:gd name="connsiteY12" fmla="*/ 1887221 h 3389611"/>
              <a:gd name="connsiteX13" fmla="*/ 8523480 w 9218778"/>
              <a:gd name="connsiteY13" fmla="*/ 2105676 h 3389611"/>
              <a:gd name="connsiteX14" fmla="*/ 9096167 w 9218778"/>
              <a:gd name="connsiteY14" fmla="*/ 2355633 h 3389611"/>
              <a:gd name="connsiteX15" fmla="*/ 7529159 w 9218778"/>
              <a:gd name="connsiteY15" fmla="*/ 3389568 h 3389611"/>
              <a:gd name="connsiteX16" fmla="*/ 1696512 w 9218778"/>
              <a:gd name="connsiteY16" fmla="*/ 3389568 h 3389611"/>
              <a:gd name="connsiteX17" fmla="*/ 9616 w 9218778"/>
              <a:gd name="connsiteY17" fmla="*/ 1919966 h 3389611"/>
              <a:gd name="connsiteX18" fmla="*/ 681422 w 9218778"/>
              <a:gd name="connsiteY18" fmla="*/ 1722693 h 3389611"/>
              <a:gd name="connsiteX0" fmla="*/ 681422 w 9218778"/>
              <a:gd name="connsiteY0" fmla="*/ 1722693 h 3389611"/>
              <a:gd name="connsiteX1" fmla="*/ 106 w 9218778"/>
              <a:gd name="connsiteY1" fmla="*/ 1530117 h 3389611"/>
              <a:gd name="connsiteX2" fmla="*/ 1687019 w 9218778"/>
              <a:gd name="connsiteY2" fmla="*/ 5192 h 3389611"/>
              <a:gd name="connsiteX3" fmla="*/ 5435114 w 9218778"/>
              <a:gd name="connsiteY3" fmla="*/ 13790 h 3389611"/>
              <a:gd name="connsiteX4" fmla="*/ 5655600 w 9218778"/>
              <a:gd name="connsiteY4" fmla="*/ 1494704 h 3389611"/>
              <a:gd name="connsiteX5" fmla="*/ 5919342 w 9218778"/>
              <a:gd name="connsiteY5" fmla="*/ 16008 h 3389611"/>
              <a:gd name="connsiteX6" fmla="*/ 6404218 w 9218778"/>
              <a:gd name="connsiteY6" fmla="*/ 4298 h 3389611"/>
              <a:gd name="connsiteX7" fmla="*/ 6600737 w 9218778"/>
              <a:gd name="connsiteY7" fmla="*/ 616637 h 3389611"/>
              <a:gd name="connsiteX8" fmla="*/ 6922051 w 9218778"/>
              <a:gd name="connsiteY8" fmla="*/ 24 h 3389611"/>
              <a:gd name="connsiteX9" fmla="*/ 8754455 w 9218778"/>
              <a:gd name="connsiteY9" fmla="*/ 574294 h 3389611"/>
              <a:gd name="connsiteX10" fmla="*/ 7159792 w 9218778"/>
              <a:gd name="connsiteY10" fmla="*/ 979287 h 3389611"/>
              <a:gd name="connsiteX11" fmla="*/ 9121480 w 9218778"/>
              <a:gd name="connsiteY11" fmla="*/ 1156472 h 3389611"/>
              <a:gd name="connsiteX12" fmla="*/ 9208690 w 9218778"/>
              <a:gd name="connsiteY12" fmla="*/ 1887221 h 3389611"/>
              <a:gd name="connsiteX13" fmla="*/ 8523480 w 9218778"/>
              <a:gd name="connsiteY13" fmla="*/ 2105676 h 3389611"/>
              <a:gd name="connsiteX14" fmla="*/ 9096167 w 9218778"/>
              <a:gd name="connsiteY14" fmla="*/ 2355633 h 3389611"/>
              <a:gd name="connsiteX15" fmla="*/ 7529159 w 9218778"/>
              <a:gd name="connsiteY15" fmla="*/ 3389568 h 3389611"/>
              <a:gd name="connsiteX16" fmla="*/ 1696512 w 9218778"/>
              <a:gd name="connsiteY16" fmla="*/ 3389568 h 3389611"/>
              <a:gd name="connsiteX17" fmla="*/ 9616 w 9218778"/>
              <a:gd name="connsiteY17" fmla="*/ 1919966 h 3389611"/>
              <a:gd name="connsiteX18" fmla="*/ 681422 w 9218778"/>
              <a:gd name="connsiteY18" fmla="*/ 1722693 h 3389611"/>
              <a:gd name="connsiteX0" fmla="*/ 681422 w 9218778"/>
              <a:gd name="connsiteY0" fmla="*/ 1722693 h 3389611"/>
              <a:gd name="connsiteX1" fmla="*/ 106 w 9218778"/>
              <a:gd name="connsiteY1" fmla="*/ 1530117 h 3389611"/>
              <a:gd name="connsiteX2" fmla="*/ 1687019 w 9218778"/>
              <a:gd name="connsiteY2" fmla="*/ 5192 h 3389611"/>
              <a:gd name="connsiteX3" fmla="*/ 5435114 w 9218778"/>
              <a:gd name="connsiteY3" fmla="*/ 13790 h 3389611"/>
              <a:gd name="connsiteX4" fmla="*/ 5655600 w 9218778"/>
              <a:gd name="connsiteY4" fmla="*/ 1494704 h 3389611"/>
              <a:gd name="connsiteX5" fmla="*/ 5919342 w 9218778"/>
              <a:gd name="connsiteY5" fmla="*/ 16008 h 3389611"/>
              <a:gd name="connsiteX6" fmla="*/ 6404218 w 9218778"/>
              <a:gd name="connsiteY6" fmla="*/ 4298 h 3389611"/>
              <a:gd name="connsiteX7" fmla="*/ 6600737 w 9218778"/>
              <a:gd name="connsiteY7" fmla="*/ 616637 h 3389611"/>
              <a:gd name="connsiteX8" fmla="*/ 6922051 w 9218778"/>
              <a:gd name="connsiteY8" fmla="*/ 24 h 3389611"/>
              <a:gd name="connsiteX9" fmla="*/ 8754455 w 9218778"/>
              <a:gd name="connsiteY9" fmla="*/ 574294 h 3389611"/>
              <a:gd name="connsiteX10" fmla="*/ 7159792 w 9218778"/>
              <a:gd name="connsiteY10" fmla="*/ 979287 h 3389611"/>
              <a:gd name="connsiteX11" fmla="*/ 9121480 w 9218778"/>
              <a:gd name="connsiteY11" fmla="*/ 1156472 h 3389611"/>
              <a:gd name="connsiteX12" fmla="*/ 9208690 w 9218778"/>
              <a:gd name="connsiteY12" fmla="*/ 1887221 h 3389611"/>
              <a:gd name="connsiteX13" fmla="*/ 8523480 w 9218778"/>
              <a:gd name="connsiteY13" fmla="*/ 2105676 h 3389611"/>
              <a:gd name="connsiteX14" fmla="*/ 9096167 w 9218778"/>
              <a:gd name="connsiteY14" fmla="*/ 2355633 h 3389611"/>
              <a:gd name="connsiteX15" fmla="*/ 7529159 w 9218778"/>
              <a:gd name="connsiteY15" fmla="*/ 3389568 h 3389611"/>
              <a:gd name="connsiteX16" fmla="*/ 1696512 w 9218778"/>
              <a:gd name="connsiteY16" fmla="*/ 3389568 h 3389611"/>
              <a:gd name="connsiteX17" fmla="*/ 9616 w 9218778"/>
              <a:gd name="connsiteY17" fmla="*/ 1919966 h 3389611"/>
              <a:gd name="connsiteX18" fmla="*/ 681422 w 9218778"/>
              <a:gd name="connsiteY18" fmla="*/ 1722693 h 3389611"/>
              <a:gd name="connsiteX0" fmla="*/ 681422 w 9218778"/>
              <a:gd name="connsiteY0" fmla="*/ 1722693 h 3389611"/>
              <a:gd name="connsiteX1" fmla="*/ 106 w 9218778"/>
              <a:gd name="connsiteY1" fmla="*/ 1530117 h 3389611"/>
              <a:gd name="connsiteX2" fmla="*/ 1687019 w 9218778"/>
              <a:gd name="connsiteY2" fmla="*/ 5192 h 3389611"/>
              <a:gd name="connsiteX3" fmla="*/ 5435114 w 9218778"/>
              <a:gd name="connsiteY3" fmla="*/ 13790 h 3389611"/>
              <a:gd name="connsiteX4" fmla="*/ 5655600 w 9218778"/>
              <a:gd name="connsiteY4" fmla="*/ 1494704 h 3389611"/>
              <a:gd name="connsiteX5" fmla="*/ 5919342 w 9218778"/>
              <a:gd name="connsiteY5" fmla="*/ 16008 h 3389611"/>
              <a:gd name="connsiteX6" fmla="*/ 6404218 w 9218778"/>
              <a:gd name="connsiteY6" fmla="*/ 4298 h 3389611"/>
              <a:gd name="connsiteX7" fmla="*/ 6600737 w 9218778"/>
              <a:gd name="connsiteY7" fmla="*/ 616637 h 3389611"/>
              <a:gd name="connsiteX8" fmla="*/ 6922051 w 9218778"/>
              <a:gd name="connsiteY8" fmla="*/ 24 h 3389611"/>
              <a:gd name="connsiteX9" fmla="*/ 8754455 w 9218778"/>
              <a:gd name="connsiteY9" fmla="*/ 574294 h 3389611"/>
              <a:gd name="connsiteX10" fmla="*/ 7159792 w 9218778"/>
              <a:gd name="connsiteY10" fmla="*/ 979287 h 3389611"/>
              <a:gd name="connsiteX11" fmla="*/ 9121480 w 9218778"/>
              <a:gd name="connsiteY11" fmla="*/ 1156472 h 3389611"/>
              <a:gd name="connsiteX12" fmla="*/ 9208690 w 9218778"/>
              <a:gd name="connsiteY12" fmla="*/ 1887221 h 3389611"/>
              <a:gd name="connsiteX13" fmla="*/ 8523480 w 9218778"/>
              <a:gd name="connsiteY13" fmla="*/ 2105676 h 3389611"/>
              <a:gd name="connsiteX14" fmla="*/ 9096167 w 9218778"/>
              <a:gd name="connsiteY14" fmla="*/ 2355633 h 3389611"/>
              <a:gd name="connsiteX15" fmla="*/ 7529159 w 9218778"/>
              <a:gd name="connsiteY15" fmla="*/ 3389568 h 3389611"/>
              <a:gd name="connsiteX16" fmla="*/ 1696512 w 9218778"/>
              <a:gd name="connsiteY16" fmla="*/ 3389568 h 3389611"/>
              <a:gd name="connsiteX17" fmla="*/ 9616 w 9218778"/>
              <a:gd name="connsiteY17" fmla="*/ 1919966 h 3389611"/>
              <a:gd name="connsiteX18" fmla="*/ 681422 w 9218778"/>
              <a:gd name="connsiteY18" fmla="*/ 1722693 h 338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218778" h="3389611">
                <a:moveTo>
                  <a:pt x="681422" y="1722693"/>
                </a:moveTo>
                <a:cubicBezTo>
                  <a:pt x="685031" y="1561494"/>
                  <a:pt x="-9820" y="1672931"/>
                  <a:pt x="106" y="1530117"/>
                </a:cubicBezTo>
                <a:cubicBezTo>
                  <a:pt x="155577" y="406459"/>
                  <a:pt x="1117624" y="-5755"/>
                  <a:pt x="1687019" y="5192"/>
                </a:cubicBezTo>
                <a:lnTo>
                  <a:pt x="5435114" y="13790"/>
                </a:lnTo>
                <a:cubicBezTo>
                  <a:pt x="5654671" y="13137"/>
                  <a:pt x="5418702" y="1494567"/>
                  <a:pt x="5655600" y="1494704"/>
                </a:cubicBezTo>
                <a:cubicBezTo>
                  <a:pt x="5873476" y="1494830"/>
                  <a:pt x="5696458" y="22892"/>
                  <a:pt x="5919342" y="16008"/>
                </a:cubicBezTo>
                <a:cubicBezTo>
                  <a:pt x="6142226" y="9124"/>
                  <a:pt x="6284324" y="-887"/>
                  <a:pt x="6404218" y="4298"/>
                </a:cubicBezTo>
                <a:cubicBezTo>
                  <a:pt x="6524112" y="9483"/>
                  <a:pt x="6413183" y="617349"/>
                  <a:pt x="6600737" y="616637"/>
                </a:cubicBezTo>
                <a:cubicBezTo>
                  <a:pt x="6788291" y="615925"/>
                  <a:pt x="6563056" y="-4378"/>
                  <a:pt x="6922051" y="24"/>
                </a:cubicBezTo>
                <a:cubicBezTo>
                  <a:pt x="7894823" y="11951"/>
                  <a:pt x="8730652" y="265539"/>
                  <a:pt x="8754455" y="574294"/>
                </a:cubicBezTo>
                <a:cubicBezTo>
                  <a:pt x="8776740" y="940721"/>
                  <a:pt x="7158209" y="669741"/>
                  <a:pt x="7159792" y="979287"/>
                </a:cubicBezTo>
                <a:cubicBezTo>
                  <a:pt x="7158210" y="1216060"/>
                  <a:pt x="9026263" y="877008"/>
                  <a:pt x="9121480" y="1156472"/>
                </a:cubicBezTo>
                <a:cubicBezTo>
                  <a:pt x="9199294" y="1375820"/>
                  <a:pt x="9238748" y="1653083"/>
                  <a:pt x="9208690" y="1887221"/>
                </a:cubicBezTo>
                <a:cubicBezTo>
                  <a:pt x="9188125" y="2073898"/>
                  <a:pt x="8520086" y="1957998"/>
                  <a:pt x="8523480" y="2105676"/>
                </a:cubicBezTo>
                <a:cubicBezTo>
                  <a:pt x="8526874" y="2253354"/>
                  <a:pt x="9174877" y="2118448"/>
                  <a:pt x="9096167" y="2355633"/>
                </a:cubicBezTo>
                <a:cubicBezTo>
                  <a:pt x="8868748" y="2792151"/>
                  <a:pt x="8437632" y="3395488"/>
                  <a:pt x="7529159" y="3389568"/>
                </a:cubicBezTo>
                <a:lnTo>
                  <a:pt x="1696512" y="3389568"/>
                </a:lnTo>
                <a:cubicBezTo>
                  <a:pt x="650657" y="3389568"/>
                  <a:pt x="43145" y="2327677"/>
                  <a:pt x="9616" y="1919966"/>
                </a:cubicBezTo>
                <a:cubicBezTo>
                  <a:pt x="9182" y="1701216"/>
                  <a:pt x="677813" y="1883892"/>
                  <a:pt x="681422" y="1722693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2965450" y="5516563"/>
            <a:ext cx="5794375" cy="3603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3" name="Rettangolo arrotondato 132"/>
          <p:cNvSpPr/>
          <p:nvPr/>
        </p:nvSpPr>
        <p:spPr>
          <a:xfrm>
            <a:off x="7011988" y="5305425"/>
            <a:ext cx="449262" cy="769938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</a:p>
        </p:txBody>
      </p:sp>
      <p:sp>
        <p:nvSpPr>
          <p:cNvPr id="69638" name="CasellaDiTesto 136"/>
          <p:cNvSpPr txBox="1">
            <a:spLocks noChangeArrowheads="1"/>
          </p:cNvSpPr>
          <p:nvPr/>
        </p:nvSpPr>
        <p:spPr bwMode="auto">
          <a:xfrm>
            <a:off x="8404225" y="4386263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ATP</a:t>
            </a:r>
          </a:p>
        </p:txBody>
      </p:sp>
      <p:cxnSp>
        <p:nvCxnSpPr>
          <p:cNvPr id="212" name="Connettore 1 211"/>
          <p:cNvCxnSpPr>
            <a:endCxn id="118" idx="2"/>
          </p:cNvCxnSpPr>
          <p:nvPr/>
        </p:nvCxnSpPr>
        <p:spPr>
          <a:xfrm>
            <a:off x="8412163" y="5857875"/>
            <a:ext cx="0" cy="339725"/>
          </a:xfrm>
          <a:prstGeom prst="line">
            <a:avLst/>
          </a:prstGeom>
          <a:ln w="19050">
            <a:solidFill>
              <a:srgbClr val="0000CC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Arco 173"/>
          <p:cNvSpPr/>
          <p:nvPr/>
        </p:nvSpPr>
        <p:spPr>
          <a:xfrm rot="16200000" flipH="1">
            <a:off x="6005513" y="6054725"/>
            <a:ext cx="288925" cy="288925"/>
          </a:xfrm>
          <a:prstGeom prst="arc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7" name="Connettore 1 176"/>
          <p:cNvCxnSpPr/>
          <p:nvPr/>
        </p:nvCxnSpPr>
        <p:spPr>
          <a:xfrm flipH="1">
            <a:off x="6005513" y="5653088"/>
            <a:ext cx="0" cy="558800"/>
          </a:xfrm>
          <a:prstGeom prst="line">
            <a:avLst/>
          </a:prstGeom>
          <a:ln w="19050">
            <a:solidFill>
              <a:srgbClr val="0000CC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Arco 169"/>
          <p:cNvSpPr/>
          <p:nvPr/>
        </p:nvSpPr>
        <p:spPr>
          <a:xfrm rot="16200000" flipH="1">
            <a:off x="7263606" y="6053932"/>
            <a:ext cx="288925" cy="287338"/>
          </a:xfrm>
          <a:prstGeom prst="arc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452438" y="330200"/>
            <a:ext cx="115744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</p:txBody>
      </p:sp>
      <p:sp>
        <p:nvSpPr>
          <p:cNvPr id="69644" name="Titolo 1"/>
          <p:cNvSpPr txBox="1">
            <a:spLocks/>
          </p:cNvSpPr>
          <p:nvPr/>
        </p:nvSpPr>
        <p:spPr bwMode="auto">
          <a:xfrm>
            <a:off x="0" y="0"/>
            <a:ext cx="12192000" cy="83661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Aerobic metabolism in the kidney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681038" y="1804988"/>
            <a:ext cx="10225087" cy="46815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9646" name="Gruppo 52"/>
          <p:cNvGrpSpPr>
            <a:grpSpLocks/>
          </p:cNvGrpSpPr>
          <p:nvPr/>
        </p:nvGrpSpPr>
        <p:grpSpPr bwMode="auto">
          <a:xfrm>
            <a:off x="5232400" y="3086100"/>
            <a:ext cx="973138" cy="973138"/>
            <a:chOff x="7899279" y="3272417"/>
            <a:chExt cx="973138" cy="973138"/>
          </a:xfrm>
        </p:grpSpPr>
        <p:sp>
          <p:nvSpPr>
            <p:cNvPr id="34" name="Arco 33"/>
            <p:cNvSpPr>
              <a:spLocks noChangeAspect="1"/>
            </p:cNvSpPr>
            <p:nvPr/>
          </p:nvSpPr>
          <p:spPr>
            <a:xfrm rot="5400000" flipH="1">
              <a:off x="8144548" y="3563723"/>
              <a:ext cx="485775" cy="487363"/>
            </a:xfrm>
            <a:prstGeom prst="arc">
              <a:avLst>
                <a:gd name="adj1" fmla="val 5346486"/>
                <a:gd name="adj2" fmla="val 1079531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" name="Arco 35"/>
            <p:cNvSpPr>
              <a:spLocks noChangeAspect="1"/>
            </p:cNvSpPr>
            <p:nvPr/>
          </p:nvSpPr>
          <p:spPr>
            <a:xfrm rot="5400000" flipH="1">
              <a:off x="8046917" y="3467680"/>
              <a:ext cx="681037" cy="681037"/>
            </a:xfrm>
            <a:prstGeom prst="arc">
              <a:avLst>
                <a:gd name="adj1" fmla="val 21597439"/>
                <a:gd name="adj2" fmla="val 1079531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" name="Arco 37"/>
            <p:cNvSpPr>
              <a:spLocks noChangeAspect="1"/>
            </p:cNvSpPr>
            <p:nvPr/>
          </p:nvSpPr>
          <p:spPr>
            <a:xfrm rot="5400000" flipH="1">
              <a:off x="7948492" y="3369255"/>
              <a:ext cx="876300" cy="876300"/>
            </a:xfrm>
            <a:prstGeom prst="arc">
              <a:avLst>
                <a:gd name="adj1" fmla="val 21597439"/>
                <a:gd name="adj2" fmla="val 1079531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" name="Arco 39"/>
            <p:cNvSpPr>
              <a:spLocks noChangeAspect="1"/>
            </p:cNvSpPr>
            <p:nvPr/>
          </p:nvSpPr>
          <p:spPr>
            <a:xfrm rot="16200000">
              <a:off x="7899279" y="3272417"/>
              <a:ext cx="973138" cy="973138"/>
            </a:xfrm>
            <a:prstGeom prst="arc">
              <a:avLst>
                <a:gd name="adj1" fmla="val 21597439"/>
                <a:gd name="adj2" fmla="val 1079531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2" name="Arco 41"/>
            <p:cNvSpPr>
              <a:spLocks noChangeAspect="1"/>
            </p:cNvSpPr>
            <p:nvPr/>
          </p:nvSpPr>
          <p:spPr>
            <a:xfrm rot="16200000">
              <a:off x="8094542" y="3467680"/>
              <a:ext cx="582612" cy="582612"/>
            </a:xfrm>
            <a:prstGeom prst="arc">
              <a:avLst>
                <a:gd name="adj1" fmla="val 21597439"/>
                <a:gd name="adj2" fmla="val 1079531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" name="Arco 43"/>
            <p:cNvSpPr>
              <a:spLocks noChangeAspect="1"/>
            </p:cNvSpPr>
            <p:nvPr/>
          </p:nvSpPr>
          <p:spPr>
            <a:xfrm rot="16200000">
              <a:off x="7996117" y="3369255"/>
              <a:ext cx="779462" cy="779462"/>
            </a:xfrm>
            <a:prstGeom prst="arc">
              <a:avLst>
                <a:gd name="adj1" fmla="val 21597439"/>
                <a:gd name="adj2" fmla="val 1079531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19" name="Connettore 1 18"/>
          <p:cNvCxnSpPr/>
          <p:nvPr/>
        </p:nvCxnSpPr>
        <p:spPr>
          <a:xfrm flipH="1">
            <a:off x="3705225" y="3086100"/>
            <a:ext cx="202247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tangolo arrotondato 66"/>
          <p:cNvSpPr/>
          <p:nvPr/>
        </p:nvSpPr>
        <p:spPr>
          <a:xfrm>
            <a:off x="8307388" y="5599113"/>
            <a:ext cx="223837" cy="223837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9" name="CasellaDiTesto 59"/>
          <p:cNvSpPr txBox="1">
            <a:spLocks noChangeArrowheads="1"/>
          </p:cNvSpPr>
          <p:nvPr/>
        </p:nvSpPr>
        <p:spPr bwMode="auto">
          <a:xfrm>
            <a:off x="3529013" y="4664075"/>
            <a:ext cx="639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NADH</a:t>
            </a:r>
          </a:p>
        </p:txBody>
      </p:sp>
      <p:cxnSp>
        <p:nvCxnSpPr>
          <p:cNvPr id="71" name="Connettore 1 70"/>
          <p:cNvCxnSpPr/>
          <p:nvPr/>
        </p:nvCxnSpPr>
        <p:spPr>
          <a:xfrm flipV="1">
            <a:off x="3841750" y="4376738"/>
            <a:ext cx="0" cy="339725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651" name="Gruppo 16"/>
          <p:cNvGrpSpPr>
            <a:grpSpLocks/>
          </p:cNvGrpSpPr>
          <p:nvPr/>
        </p:nvGrpSpPr>
        <p:grpSpPr bwMode="auto">
          <a:xfrm>
            <a:off x="3849688" y="4959350"/>
            <a:ext cx="719137" cy="266700"/>
            <a:chOff x="3849167" y="5090805"/>
            <a:chExt cx="719852" cy="412676"/>
          </a:xfrm>
        </p:grpSpPr>
        <p:cxnSp>
          <p:nvCxnSpPr>
            <p:cNvPr id="68" name="Connettore 1 67"/>
            <p:cNvCxnSpPr/>
            <p:nvPr/>
          </p:nvCxnSpPr>
          <p:spPr>
            <a:xfrm flipV="1">
              <a:off x="3849167" y="5090805"/>
              <a:ext cx="0" cy="412676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/>
          </p:nvCxnSpPr>
          <p:spPr>
            <a:xfrm flipV="1">
              <a:off x="4569019" y="5090805"/>
              <a:ext cx="0" cy="412676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652" name="CasellaDiTesto 73"/>
          <p:cNvSpPr txBox="1">
            <a:spLocks noChangeArrowheads="1"/>
          </p:cNvSpPr>
          <p:nvPr/>
        </p:nvSpPr>
        <p:spPr bwMode="auto">
          <a:xfrm>
            <a:off x="4241800" y="4664075"/>
            <a:ext cx="65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FADH</a:t>
            </a:r>
            <a:r>
              <a:rPr lang="en-US" altLang="it-IT" sz="1400" b="1" baseline="-25000">
                <a:latin typeface="Calibri" panose="020F0502020204030204" pitchFamily="34" charset="0"/>
              </a:rPr>
              <a:t>2</a:t>
            </a:r>
          </a:p>
        </p:txBody>
      </p:sp>
      <p:cxnSp>
        <p:nvCxnSpPr>
          <p:cNvPr id="75" name="Connettore 1 74"/>
          <p:cNvCxnSpPr/>
          <p:nvPr/>
        </p:nvCxnSpPr>
        <p:spPr>
          <a:xfrm flipV="1">
            <a:off x="4560888" y="4376738"/>
            <a:ext cx="0" cy="339725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4" name="CasellaDiTesto 76"/>
          <p:cNvSpPr txBox="1">
            <a:spLocks noChangeArrowheads="1"/>
          </p:cNvSpPr>
          <p:nvPr/>
        </p:nvSpPr>
        <p:spPr bwMode="auto">
          <a:xfrm>
            <a:off x="4926013" y="4802188"/>
            <a:ext cx="72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ETF-DH</a:t>
            </a:r>
          </a:p>
        </p:txBody>
      </p:sp>
      <p:cxnSp>
        <p:nvCxnSpPr>
          <p:cNvPr id="78" name="Connettore 1 77"/>
          <p:cNvCxnSpPr/>
          <p:nvPr/>
        </p:nvCxnSpPr>
        <p:spPr>
          <a:xfrm flipV="1">
            <a:off x="5280025" y="4514850"/>
            <a:ext cx="0" cy="341313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6" name="CasellaDiTesto 85"/>
          <p:cNvSpPr txBox="1">
            <a:spLocks noChangeArrowheads="1"/>
          </p:cNvSpPr>
          <p:nvPr/>
        </p:nvSpPr>
        <p:spPr bwMode="auto">
          <a:xfrm>
            <a:off x="7169150" y="4646613"/>
            <a:ext cx="481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H</a:t>
            </a:r>
            <a:r>
              <a:rPr lang="en-US" altLang="it-IT" sz="1400" b="1" baseline="-25000">
                <a:latin typeface="Calibri" panose="020F0502020204030204" pitchFamily="34" charset="0"/>
              </a:rPr>
              <a:t>2</a:t>
            </a:r>
            <a:r>
              <a:rPr lang="en-US" altLang="it-IT" sz="1400" b="1"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109" name="Arco 108"/>
          <p:cNvSpPr/>
          <p:nvPr/>
        </p:nvSpPr>
        <p:spPr>
          <a:xfrm rot="16200000" flipH="1">
            <a:off x="3879850" y="6056313"/>
            <a:ext cx="287337" cy="287338"/>
          </a:xfrm>
          <a:prstGeom prst="arc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6" name="Connettore 1 95"/>
          <p:cNvCxnSpPr>
            <a:endCxn id="109" idx="0"/>
          </p:cNvCxnSpPr>
          <p:nvPr/>
        </p:nvCxnSpPr>
        <p:spPr>
          <a:xfrm flipH="1">
            <a:off x="3879850" y="5648325"/>
            <a:ext cx="0" cy="550863"/>
          </a:xfrm>
          <a:prstGeom prst="line">
            <a:avLst/>
          </a:prstGeom>
          <a:ln w="19050">
            <a:solidFill>
              <a:srgbClr val="0000CC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>
            <a:stCxn id="109" idx="2"/>
          </p:cNvCxnSpPr>
          <p:nvPr/>
        </p:nvCxnSpPr>
        <p:spPr>
          <a:xfrm>
            <a:off x="4022725" y="6343650"/>
            <a:ext cx="3814763" cy="0"/>
          </a:xfrm>
          <a:prstGeom prst="line">
            <a:avLst/>
          </a:prstGeom>
          <a:ln w="19050">
            <a:solidFill>
              <a:srgbClr val="0000CC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60" name="CasellaDiTesto 116"/>
          <p:cNvSpPr txBox="1">
            <a:spLocks noChangeArrowheads="1"/>
          </p:cNvSpPr>
          <p:nvPr/>
        </p:nvSpPr>
        <p:spPr bwMode="auto">
          <a:xfrm>
            <a:off x="7885113" y="6162675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CC"/>
                </a:solidFill>
                <a:latin typeface="Calibri" panose="020F0502020204030204" pitchFamily="34" charset="0"/>
              </a:rPr>
              <a:t>H</a:t>
            </a:r>
            <a:r>
              <a:rPr lang="en-US" altLang="it-IT" sz="1600" b="1" baseline="30000">
                <a:solidFill>
                  <a:srgbClr val="0000CC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18" name="Arco 117"/>
          <p:cNvSpPr/>
          <p:nvPr/>
        </p:nvSpPr>
        <p:spPr>
          <a:xfrm rot="10800000" flipH="1">
            <a:off x="8124825" y="6054725"/>
            <a:ext cx="287338" cy="287338"/>
          </a:xfrm>
          <a:prstGeom prst="arc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662" name="CasellaDiTesto 124"/>
          <p:cNvSpPr txBox="1">
            <a:spLocks noChangeArrowheads="1"/>
          </p:cNvSpPr>
          <p:nvPr/>
        </p:nvSpPr>
        <p:spPr bwMode="auto">
          <a:xfrm>
            <a:off x="6510338" y="5846763"/>
            <a:ext cx="328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it-IT" sz="1600" b="1" baseline="30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27" name="Arco 126"/>
          <p:cNvSpPr/>
          <p:nvPr/>
        </p:nvSpPr>
        <p:spPr>
          <a:xfrm rot="10800000" flipH="1">
            <a:off x="6864350" y="4792663"/>
            <a:ext cx="676275" cy="668337"/>
          </a:xfrm>
          <a:prstGeom prst="arc">
            <a:avLst>
              <a:gd name="adj1" fmla="val 11954669"/>
              <a:gd name="adj2" fmla="val 2073986"/>
            </a:avLst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664" name="CasellaDiTesto 127"/>
          <p:cNvSpPr txBox="1">
            <a:spLocks noChangeArrowheads="1"/>
          </p:cNvSpPr>
          <p:nvPr/>
        </p:nvSpPr>
        <p:spPr bwMode="auto">
          <a:xfrm>
            <a:off x="6348413" y="4951413"/>
            <a:ext cx="1036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2 H</a:t>
            </a:r>
            <a:r>
              <a:rPr lang="en-US" altLang="it-IT" sz="1400" b="1" baseline="30000">
                <a:latin typeface="Calibri" panose="020F0502020204030204" pitchFamily="34" charset="0"/>
              </a:rPr>
              <a:t>+</a:t>
            </a:r>
            <a:r>
              <a:rPr lang="en-US" altLang="it-IT" sz="1400" b="1">
                <a:latin typeface="Calibri" panose="020F0502020204030204" pitchFamily="34" charset="0"/>
              </a:rPr>
              <a:t> + ½ O</a:t>
            </a:r>
            <a:r>
              <a:rPr lang="en-US" altLang="it-IT" sz="1400" b="1" baseline="-25000">
                <a:latin typeface="Calibri" panose="020F0502020204030204" pitchFamily="34" charset="0"/>
              </a:rPr>
              <a:t>2</a:t>
            </a:r>
            <a:endParaRPr lang="en-US" altLang="it-IT" sz="1400" b="1">
              <a:latin typeface="Calibri" panose="020F0502020204030204" pitchFamily="34" charset="0"/>
            </a:endParaRPr>
          </a:p>
        </p:txBody>
      </p:sp>
      <p:sp>
        <p:nvSpPr>
          <p:cNvPr id="69665" name="CasellaDiTesto 130"/>
          <p:cNvSpPr txBox="1">
            <a:spLocks noChangeArrowheads="1"/>
          </p:cNvSpPr>
          <p:nvPr/>
        </p:nvSpPr>
        <p:spPr bwMode="auto">
          <a:xfrm>
            <a:off x="5067300" y="4219575"/>
            <a:ext cx="44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ETF</a:t>
            </a:r>
          </a:p>
        </p:txBody>
      </p:sp>
      <p:cxnSp>
        <p:nvCxnSpPr>
          <p:cNvPr id="132" name="Connettore 1 131"/>
          <p:cNvCxnSpPr/>
          <p:nvPr/>
        </p:nvCxnSpPr>
        <p:spPr>
          <a:xfrm flipV="1">
            <a:off x="5280025" y="3617913"/>
            <a:ext cx="0" cy="654050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Arco 135"/>
          <p:cNvSpPr/>
          <p:nvPr/>
        </p:nvSpPr>
        <p:spPr>
          <a:xfrm rot="10800000" flipH="1">
            <a:off x="4092575" y="2798763"/>
            <a:ext cx="287338" cy="28733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39" name="Connettore 1 138"/>
          <p:cNvCxnSpPr/>
          <p:nvPr/>
        </p:nvCxnSpPr>
        <p:spPr>
          <a:xfrm flipV="1">
            <a:off x="3311525" y="1217613"/>
            <a:ext cx="0" cy="412750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69" name="CasellaDiTesto 139"/>
          <p:cNvSpPr txBox="1">
            <a:spLocks noChangeArrowheads="1"/>
          </p:cNvSpPr>
          <p:nvPr/>
        </p:nvSpPr>
        <p:spPr bwMode="auto">
          <a:xfrm>
            <a:off x="2889250" y="930275"/>
            <a:ext cx="846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Pyruvate</a:t>
            </a:r>
          </a:p>
        </p:txBody>
      </p:sp>
      <p:cxnSp>
        <p:nvCxnSpPr>
          <p:cNvPr id="141" name="Connettore 1 140"/>
          <p:cNvCxnSpPr/>
          <p:nvPr/>
        </p:nvCxnSpPr>
        <p:spPr>
          <a:xfrm flipV="1">
            <a:off x="4392613" y="1217613"/>
            <a:ext cx="0" cy="412750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71" name="CasellaDiTesto 141"/>
          <p:cNvSpPr txBox="1">
            <a:spLocks noChangeArrowheads="1"/>
          </p:cNvSpPr>
          <p:nvPr/>
        </p:nvSpPr>
        <p:spPr bwMode="auto">
          <a:xfrm>
            <a:off x="3843338" y="930275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Amino acids</a:t>
            </a:r>
            <a:endParaRPr lang="en-US" altLang="it-IT" sz="1400" b="1" baseline="-25000">
              <a:latin typeface="Calibri" panose="020F0502020204030204" pitchFamily="34" charset="0"/>
            </a:endParaRPr>
          </a:p>
        </p:txBody>
      </p:sp>
      <p:cxnSp>
        <p:nvCxnSpPr>
          <p:cNvPr id="143" name="Connettore 1 142"/>
          <p:cNvCxnSpPr/>
          <p:nvPr/>
        </p:nvCxnSpPr>
        <p:spPr>
          <a:xfrm flipV="1">
            <a:off x="5473700" y="1217613"/>
            <a:ext cx="0" cy="412750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73" name="CasellaDiTesto 143"/>
          <p:cNvSpPr txBox="1">
            <a:spLocks noChangeArrowheads="1"/>
          </p:cNvSpPr>
          <p:nvPr/>
        </p:nvSpPr>
        <p:spPr bwMode="auto">
          <a:xfrm>
            <a:off x="4986338" y="930275"/>
            <a:ext cx="973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Fatty acids</a:t>
            </a:r>
          </a:p>
        </p:txBody>
      </p:sp>
      <p:sp>
        <p:nvSpPr>
          <p:cNvPr id="134" name="Ovale 133"/>
          <p:cNvSpPr/>
          <p:nvPr/>
        </p:nvSpPr>
        <p:spPr>
          <a:xfrm>
            <a:off x="5360988" y="1695450"/>
            <a:ext cx="233362" cy="234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6" name="Ovale 145"/>
          <p:cNvSpPr/>
          <p:nvPr/>
        </p:nvSpPr>
        <p:spPr>
          <a:xfrm>
            <a:off x="4265613" y="1693863"/>
            <a:ext cx="234950" cy="2333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7" name="Ovale 146"/>
          <p:cNvSpPr/>
          <p:nvPr/>
        </p:nvSpPr>
        <p:spPr>
          <a:xfrm>
            <a:off x="3198813" y="1690688"/>
            <a:ext cx="233362" cy="234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48" name="Connettore 1 147"/>
          <p:cNvCxnSpPr/>
          <p:nvPr/>
        </p:nvCxnSpPr>
        <p:spPr>
          <a:xfrm flipV="1">
            <a:off x="4379913" y="1804988"/>
            <a:ext cx="0" cy="1144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1 149"/>
          <p:cNvCxnSpPr/>
          <p:nvPr/>
        </p:nvCxnSpPr>
        <p:spPr>
          <a:xfrm>
            <a:off x="3306763" y="1804988"/>
            <a:ext cx="0" cy="1103312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79" name="CasellaDiTesto 151"/>
          <p:cNvSpPr txBox="1">
            <a:spLocks noChangeArrowheads="1"/>
          </p:cNvSpPr>
          <p:nvPr/>
        </p:nvSpPr>
        <p:spPr bwMode="auto">
          <a:xfrm>
            <a:off x="2730500" y="2935288"/>
            <a:ext cx="1004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Acetyl-CoA</a:t>
            </a:r>
          </a:p>
        </p:txBody>
      </p:sp>
      <p:sp>
        <p:nvSpPr>
          <p:cNvPr id="155" name="Arco 154"/>
          <p:cNvSpPr/>
          <p:nvPr/>
        </p:nvSpPr>
        <p:spPr>
          <a:xfrm rot="10800000" flipH="1" flipV="1">
            <a:off x="3548063" y="4233863"/>
            <a:ext cx="288925" cy="28892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6" name="Arco 155"/>
          <p:cNvSpPr/>
          <p:nvPr/>
        </p:nvSpPr>
        <p:spPr>
          <a:xfrm rot="10800000" flipH="1" flipV="1">
            <a:off x="4273550" y="4233863"/>
            <a:ext cx="287338" cy="28892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7" name="Connettore 1 156"/>
          <p:cNvCxnSpPr/>
          <p:nvPr/>
        </p:nvCxnSpPr>
        <p:spPr>
          <a:xfrm>
            <a:off x="2965450" y="4233863"/>
            <a:ext cx="14605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co 158"/>
          <p:cNvSpPr>
            <a:spLocks noChangeAspect="1"/>
          </p:cNvSpPr>
          <p:nvPr/>
        </p:nvSpPr>
        <p:spPr>
          <a:xfrm rot="5400000" flipH="1">
            <a:off x="2517775" y="3260725"/>
            <a:ext cx="973138" cy="973138"/>
          </a:xfrm>
          <a:prstGeom prst="arc">
            <a:avLst>
              <a:gd name="adj1" fmla="val 6861509"/>
              <a:gd name="adj2" fmla="val 17809904"/>
            </a:avLst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0" name="Connettore 1 159"/>
          <p:cNvCxnSpPr/>
          <p:nvPr/>
        </p:nvCxnSpPr>
        <p:spPr>
          <a:xfrm flipH="1" flipV="1">
            <a:off x="2519363" y="3352800"/>
            <a:ext cx="1587" cy="346075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Arco 162"/>
          <p:cNvSpPr/>
          <p:nvPr/>
        </p:nvSpPr>
        <p:spPr>
          <a:xfrm rot="10800000" flipV="1">
            <a:off x="3479800" y="3698875"/>
            <a:ext cx="288925" cy="287338"/>
          </a:xfrm>
          <a:prstGeom prst="arc">
            <a:avLst/>
          </a:prstGeom>
          <a:ln w="2857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4" name="Connettore 1 163"/>
          <p:cNvCxnSpPr/>
          <p:nvPr/>
        </p:nvCxnSpPr>
        <p:spPr>
          <a:xfrm>
            <a:off x="3605213" y="3698875"/>
            <a:ext cx="32543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87" name="CasellaDiTesto 165"/>
          <p:cNvSpPr txBox="1">
            <a:spLocks noChangeArrowheads="1"/>
          </p:cNvSpPr>
          <p:nvPr/>
        </p:nvSpPr>
        <p:spPr bwMode="auto">
          <a:xfrm>
            <a:off x="3873500" y="3544888"/>
            <a:ext cx="46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CO</a:t>
            </a:r>
            <a:r>
              <a:rPr lang="en-US" altLang="it-IT" sz="1400" b="1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9688" name="CasellaDiTesto 167"/>
          <p:cNvSpPr txBox="1">
            <a:spLocks noChangeArrowheads="1"/>
          </p:cNvSpPr>
          <p:nvPr/>
        </p:nvSpPr>
        <p:spPr bwMode="auto">
          <a:xfrm>
            <a:off x="2693988" y="3486150"/>
            <a:ext cx="60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Krebs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cycle</a:t>
            </a:r>
          </a:p>
        </p:txBody>
      </p:sp>
      <p:sp>
        <p:nvSpPr>
          <p:cNvPr id="176" name="Rettangolo arrotondato 175"/>
          <p:cNvSpPr/>
          <p:nvPr/>
        </p:nvSpPr>
        <p:spPr>
          <a:xfrm>
            <a:off x="5773738" y="5305425"/>
            <a:ext cx="449262" cy="769938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Rettangolo arrotondato 177"/>
          <p:cNvSpPr/>
          <p:nvPr/>
        </p:nvSpPr>
        <p:spPr>
          <a:xfrm>
            <a:off x="8366125" y="5270500"/>
            <a:ext cx="106363" cy="414338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Arco 181"/>
          <p:cNvSpPr>
            <a:spLocks noChangeAspect="1"/>
          </p:cNvSpPr>
          <p:nvPr/>
        </p:nvSpPr>
        <p:spPr>
          <a:xfrm rot="5400000" flipH="1">
            <a:off x="2517775" y="3260725"/>
            <a:ext cx="973138" cy="973138"/>
          </a:xfrm>
          <a:prstGeom prst="arc">
            <a:avLst>
              <a:gd name="adj1" fmla="val 17947429"/>
              <a:gd name="adj2" fmla="val 6713089"/>
            </a:avLst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692" name="CasellaDiTesto 182"/>
          <p:cNvSpPr txBox="1">
            <a:spLocks noChangeArrowheads="1"/>
          </p:cNvSpPr>
          <p:nvPr/>
        </p:nvSpPr>
        <p:spPr bwMode="auto">
          <a:xfrm>
            <a:off x="1566863" y="909638"/>
            <a:ext cx="773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Glucose</a:t>
            </a:r>
          </a:p>
        </p:txBody>
      </p:sp>
      <p:cxnSp>
        <p:nvCxnSpPr>
          <p:cNvPr id="184" name="Connettore 1 183"/>
          <p:cNvCxnSpPr>
            <a:endCxn id="69669" idx="1"/>
          </p:cNvCxnSpPr>
          <p:nvPr/>
        </p:nvCxnSpPr>
        <p:spPr>
          <a:xfrm>
            <a:off x="2320925" y="1084263"/>
            <a:ext cx="56832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ttangolo 192"/>
          <p:cNvSpPr/>
          <p:nvPr/>
        </p:nvSpPr>
        <p:spPr>
          <a:xfrm rot="2700000">
            <a:off x="5445126" y="3341687"/>
            <a:ext cx="63500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Rettangolo 193"/>
          <p:cNvSpPr/>
          <p:nvPr/>
        </p:nvSpPr>
        <p:spPr>
          <a:xfrm rot="2700000">
            <a:off x="5449094" y="3220244"/>
            <a:ext cx="63500" cy="7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Rettangolo 194"/>
          <p:cNvSpPr/>
          <p:nvPr/>
        </p:nvSpPr>
        <p:spPr>
          <a:xfrm>
            <a:off x="5446713" y="3046413"/>
            <a:ext cx="63500" cy="7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Connettore 1 20"/>
          <p:cNvCxnSpPr/>
          <p:nvPr/>
        </p:nvCxnSpPr>
        <p:spPr>
          <a:xfrm flipV="1">
            <a:off x="5476875" y="1804988"/>
            <a:ext cx="0" cy="1812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Arco 144"/>
          <p:cNvSpPr/>
          <p:nvPr/>
        </p:nvSpPr>
        <p:spPr>
          <a:xfrm rot="16200000" flipV="1">
            <a:off x="5894388" y="5802312"/>
            <a:ext cx="134938" cy="144463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4" name="Connettore 1 153"/>
          <p:cNvCxnSpPr>
            <a:stCxn id="173" idx="0"/>
          </p:cNvCxnSpPr>
          <p:nvPr/>
        </p:nvCxnSpPr>
        <p:spPr>
          <a:xfrm flipH="1">
            <a:off x="6772275" y="6035675"/>
            <a:ext cx="274638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1 185"/>
          <p:cNvCxnSpPr>
            <a:endCxn id="145" idx="2"/>
          </p:cNvCxnSpPr>
          <p:nvPr/>
        </p:nvCxnSpPr>
        <p:spPr>
          <a:xfrm>
            <a:off x="3941763" y="5807075"/>
            <a:ext cx="2020887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Arco 204"/>
          <p:cNvSpPr/>
          <p:nvPr/>
        </p:nvSpPr>
        <p:spPr>
          <a:xfrm rot="10800000">
            <a:off x="4567238" y="5519738"/>
            <a:ext cx="288925" cy="287337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6" name="Connettore 1 205"/>
          <p:cNvCxnSpPr>
            <a:endCxn id="205" idx="2"/>
          </p:cNvCxnSpPr>
          <p:nvPr/>
        </p:nvCxnSpPr>
        <p:spPr>
          <a:xfrm>
            <a:off x="4567238" y="5378450"/>
            <a:ext cx="0" cy="284163"/>
          </a:xfrm>
          <a:prstGeom prst="line">
            <a:avLst/>
          </a:prstGeom>
          <a:ln w="19050">
            <a:solidFill>
              <a:srgbClr val="FF000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e 40"/>
          <p:cNvSpPr/>
          <p:nvPr/>
        </p:nvSpPr>
        <p:spPr>
          <a:xfrm>
            <a:off x="5172075" y="5695950"/>
            <a:ext cx="220663" cy="2159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</a:p>
        </p:txBody>
      </p:sp>
      <p:cxnSp>
        <p:nvCxnSpPr>
          <p:cNvPr id="158" name="Connettore 1 157"/>
          <p:cNvCxnSpPr>
            <a:stCxn id="145" idx="0"/>
            <a:endCxn id="122" idx="2"/>
          </p:cNvCxnSpPr>
          <p:nvPr/>
        </p:nvCxnSpPr>
        <p:spPr>
          <a:xfrm>
            <a:off x="6034088" y="5873750"/>
            <a:ext cx="4762" cy="93663"/>
          </a:xfrm>
          <a:prstGeom prst="line">
            <a:avLst/>
          </a:prstGeom>
          <a:ln w="19050">
            <a:solidFill>
              <a:srgbClr val="FF000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1 195"/>
          <p:cNvCxnSpPr>
            <a:stCxn id="122" idx="0"/>
          </p:cNvCxnSpPr>
          <p:nvPr/>
        </p:nvCxnSpPr>
        <p:spPr>
          <a:xfrm>
            <a:off x="6107113" y="6038850"/>
            <a:ext cx="458787" cy="1588"/>
          </a:xfrm>
          <a:prstGeom prst="line">
            <a:avLst/>
          </a:prstGeom>
          <a:ln w="19050">
            <a:solidFill>
              <a:srgbClr val="FF000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706" name="Gruppo 28"/>
          <p:cNvGrpSpPr>
            <a:grpSpLocks/>
          </p:cNvGrpSpPr>
          <p:nvPr/>
        </p:nvGrpSpPr>
        <p:grpSpPr bwMode="auto">
          <a:xfrm>
            <a:off x="8247063" y="5048250"/>
            <a:ext cx="342900" cy="346075"/>
            <a:chOff x="8990734" y="4611836"/>
            <a:chExt cx="342374" cy="345552"/>
          </a:xfrm>
        </p:grpSpPr>
        <p:sp>
          <p:nvSpPr>
            <p:cNvPr id="28" name="Ovale 27"/>
            <p:cNvSpPr/>
            <p:nvPr/>
          </p:nvSpPr>
          <p:spPr>
            <a:xfrm>
              <a:off x="8990734" y="4638783"/>
              <a:ext cx="96688" cy="3106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13" name="Ovale 212"/>
            <p:cNvSpPr/>
            <p:nvPr/>
          </p:nvSpPr>
          <p:spPr>
            <a:xfrm>
              <a:off x="9073157" y="4648294"/>
              <a:ext cx="95104" cy="3090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14" name="Ovale 213"/>
            <p:cNvSpPr/>
            <p:nvPr/>
          </p:nvSpPr>
          <p:spPr>
            <a:xfrm>
              <a:off x="9153995" y="4648294"/>
              <a:ext cx="96689" cy="3090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u="sng" dirty="0"/>
            </a:p>
          </p:txBody>
        </p:sp>
        <p:sp>
          <p:nvSpPr>
            <p:cNvPr id="215" name="Ovale 214"/>
            <p:cNvSpPr/>
            <p:nvPr/>
          </p:nvSpPr>
          <p:spPr>
            <a:xfrm>
              <a:off x="9236419" y="4638783"/>
              <a:ext cx="96689" cy="3106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216" name="Ovale 215"/>
            <p:cNvSpPr/>
            <p:nvPr/>
          </p:nvSpPr>
          <p:spPr>
            <a:xfrm>
              <a:off x="9188867" y="4624517"/>
              <a:ext cx="96689" cy="309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u="sng" dirty="0"/>
            </a:p>
          </p:txBody>
        </p:sp>
        <p:sp>
          <p:nvSpPr>
            <p:cNvPr id="217" name="Ovale 216"/>
            <p:cNvSpPr/>
            <p:nvPr/>
          </p:nvSpPr>
          <p:spPr>
            <a:xfrm>
              <a:off x="9112783" y="4611836"/>
              <a:ext cx="96689" cy="309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u="sng" dirty="0"/>
            </a:p>
          </p:txBody>
        </p:sp>
        <p:sp>
          <p:nvSpPr>
            <p:cNvPr id="218" name="Ovale 217"/>
            <p:cNvSpPr/>
            <p:nvPr/>
          </p:nvSpPr>
          <p:spPr>
            <a:xfrm>
              <a:off x="9038286" y="4624517"/>
              <a:ext cx="95104" cy="309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u="sng" dirty="0"/>
            </a:p>
          </p:txBody>
        </p:sp>
      </p:grpSp>
      <p:sp>
        <p:nvSpPr>
          <p:cNvPr id="46" name="Arco 45"/>
          <p:cNvSpPr/>
          <p:nvPr/>
        </p:nvSpPr>
        <p:spPr>
          <a:xfrm>
            <a:off x="8380413" y="5130800"/>
            <a:ext cx="222250" cy="590550"/>
          </a:xfrm>
          <a:prstGeom prst="arc">
            <a:avLst>
              <a:gd name="adj1" fmla="val 16966866"/>
              <a:gd name="adj2" fmla="val 534000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0" name="Ovale 209"/>
          <p:cNvSpPr/>
          <p:nvPr/>
        </p:nvSpPr>
        <p:spPr>
          <a:xfrm>
            <a:off x="6299200" y="5927725"/>
            <a:ext cx="220663" cy="2159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cxnSp>
        <p:nvCxnSpPr>
          <p:cNvPr id="76" name="Connettore 1 75"/>
          <p:cNvCxnSpPr/>
          <p:nvPr/>
        </p:nvCxnSpPr>
        <p:spPr>
          <a:xfrm flipV="1">
            <a:off x="5289550" y="5091113"/>
            <a:ext cx="0" cy="587375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Arco 137"/>
          <p:cNvSpPr/>
          <p:nvPr/>
        </p:nvSpPr>
        <p:spPr>
          <a:xfrm rot="10800000" flipH="1">
            <a:off x="8089900" y="4532313"/>
            <a:ext cx="676275" cy="668337"/>
          </a:xfrm>
          <a:prstGeom prst="arc">
            <a:avLst>
              <a:gd name="adj1" fmla="val 11954669"/>
              <a:gd name="adj2" fmla="val 2073986"/>
            </a:avLst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711" name="CasellaDiTesto 166"/>
          <p:cNvSpPr txBox="1">
            <a:spLocks noChangeArrowheads="1"/>
          </p:cNvSpPr>
          <p:nvPr/>
        </p:nvSpPr>
        <p:spPr bwMode="auto">
          <a:xfrm>
            <a:off x="7691438" y="4691063"/>
            <a:ext cx="81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Calibri" panose="020F0502020204030204" pitchFamily="34" charset="0"/>
              </a:rPr>
              <a:t>ADP + P</a:t>
            </a:r>
            <a:r>
              <a:rPr lang="en-US" altLang="it-IT" sz="1400" b="1" baseline="-25000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122" name="Arco 121"/>
          <p:cNvSpPr/>
          <p:nvPr/>
        </p:nvSpPr>
        <p:spPr>
          <a:xfrm rot="10800000">
            <a:off x="6038850" y="5895975"/>
            <a:ext cx="136525" cy="142875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1" name="Connettore 1 170"/>
          <p:cNvCxnSpPr/>
          <p:nvPr/>
        </p:nvCxnSpPr>
        <p:spPr>
          <a:xfrm flipH="1">
            <a:off x="7115175" y="5494338"/>
            <a:ext cx="1588" cy="473075"/>
          </a:xfrm>
          <a:prstGeom prst="line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Arco 172"/>
          <p:cNvSpPr/>
          <p:nvPr/>
        </p:nvSpPr>
        <p:spPr>
          <a:xfrm rot="10800000" flipH="1">
            <a:off x="6980238" y="5891213"/>
            <a:ext cx="134937" cy="144462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Rettangolo arrotondato 174"/>
          <p:cNvSpPr/>
          <p:nvPr/>
        </p:nvSpPr>
        <p:spPr>
          <a:xfrm>
            <a:off x="4318000" y="5305425"/>
            <a:ext cx="449263" cy="415925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</a:p>
        </p:txBody>
      </p:sp>
      <p:sp>
        <p:nvSpPr>
          <p:cNvPr id="179" name="Rettangolo arrotondato 178"/>
          <p:cNvSpPr/>
          <p:nvPr/>
        </p:nvSpPr>
        <p:spPr>
          <a:xfrm>
            <a:off x="3638550" y="5305425"/>
            <a:ext cx="449263" cy="769938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69717" name="CasellaDiTesto 190"/>
          <p:cNvSpPr txBox="1">
            <a:spLocks noChangeArrowheads="1"/>
          </p:cNvSpPr>
          <p:nvPr/>
        </p:nvSpPr>
        <p:spPr bwMode="auto">
          <a:xfrm>
            <a:off x="8194675" y="5083175"/>
            <a:ext cx="4492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</a:p>
        </p:txBody>
      </p:sp>
      <p:sp>
        <p:nvSpPr>
          <p:cNvPr id="180" name="Arco 179"/>
          <p:cNvSpPr/>
          <p:nvPr/>
        </p:nvSpPr>
        <p:spPr>
          <a:xfrm rot="10800000" flipV="1">
            <a:off x="2519363" y="3121025"/>
            <a:ext cx="476250" cy="465138"/>
          </a:xfrm>
          <a:prstGeom prst="arc">
            <a:avLst/>
          </a:prstGeom>
          <a:ln w="2857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719" name="Rectangle 1033"/>
          <p:cNvSpPr>
            <a:spLocks noChangeArrowheads="1"/>
          </p:cNvSpPr>
          <p:nvPr/>
        </p:nvSpPr>
        <p:spPr bwMode="auto">
          <a:xfrm>
            <a:off x="9029700" y="6554788"/>
            <a:ext cx="3136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Adapted from Emma et al, Int J Nephrol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Connettore 1 171"/>
          <p:cNvCxnSpPr/>
          <p:nvPr/>
        </p:nvCxnSpPr>
        <p:spPr>
          <a:xfrm flipH="1">
            <a:off x="7264400" y="5646738"/>
            <a:ext cx="0" cy="557212"/>
          </a:xfrm>
          <a:prstGeom prst="line">
            <a:avLst/>
          </a:prstGeom>
          <a:ln w="19050">
            <a:solidFill>
              <a:srgbClr val="0000CC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ttangolo arrotondato 56"/>
          <p:cNvSpPr>
            <a:spLocks noChangeAspect="1"/>
          </p:cNvSpPr>
          <p:nvPr/>
        </p:nvSpPr>
        <p:spPr>
          <a:xfrm>
            <a:off x="1200150" y="2305050"/>
            <a:ext cx="9223375" cy="3384550"/>
          </a:xfrm>
          <a:custGeom>
            <a:avLst/>
            <a:gdLst>
              <a:gd name="connsiteX0" fmla="*/ 0 w 9217024"/>
              <a:gd name="connsiteY0" fmla="*/ 1692188 h 3384376"/>
              <a:gd name="connsiteX1" fmla="*/ 1692188 w 9217024"/>
              <a:gd name="connsiteY1" fmla="*/ 0 h 3384376"/>
              <a:gd name="connsiteX2" fmla="*/ 7524836 w 9217024"/>
              <a:gd name="connsiteY2" fmla="*/ 0 h 3384376"/>
              <a:gd name="connsiteX3" fmla="*/ 9217024 w 9217024"/>
              <a:gd name="connsiteY3" fmla="*/ 1692188 h 3384376"/>
              <a:gd name="connsiteX4" fmla="*/ 9217024 w 9217024"/>
              <a:gd name="connsiteY4" fmla="*/ 1692188 h 3384376"/>
              <a:gd name="connsiteX5" fmla="*/ 7524836 w 9217024"/>
              <a:gd name="connsiteY5" fmla="*/ 3384376 h 3384376"/>
              <a:gd name="connsiteX6" fmla="*/ 1692188 w 9217024"/>
              <a:gd name="connsiteY6" fmla="*/ 3384376 h 3384376"/>
              <a:gd name="connsiteX7" fmla="*/ 0 w 9217024"/>
              <a:gd name="connsiteY7" fmla="*/ 1692188 h 3384376"/>
              <a:gd name="connsiteX0" fmla="*/ 0 w 9217024"/>
              <a:gd name="connsiteY0" fmla="*/ 1694192 h 3386380"/>
              <a:gd name="connsiteX1" fmla="*/ 1692188 w 9217024"/>
              <a:gd name="connsiteY1" fmla="*/ 2004 h 3386380"/>
              <a:gd name="connsiteX2" fmla="*/ 6812533 w 9217024"/>
              <a:gd name="connsiteY2" fmla="*/ 0 h 3386380"/>
              <a:gd name="connsiteX3" fmla="*/ 7524836 w 9217024"/>
              <a:gd name="connsiteY3" fmla="*/ 2004 h 3386380"/>
              <a:gd name="connsiteX4" fmla="*/ 9217024 w 9217024"/>
              <a:gd name="connsiteY4" fmla="*/ 1694192 h 3386380"/>
              <a:gd name="connsiteX5" fmla="*/ 9217024 w 9217024"/>
              <a:gd name="connsiteY5" fmla="*/ 1694192 h 3386380"/>
              <a:gd name="connsiteX6" fmla="*/ 7524836 w 9217024"/>
              <a:gd name="connsiteY6" fmla="*/ 3386380 h 3386380"/>
              <a:gd name="connsiteX7" fmla="*/ 1692188 w 9217024"/>
              <a:gd name="connsiteY7" fmla="*/ 3386380 h 3386380"/>
              <a:gd name="connsiteX8" fmla="*/ 0 w 9217024"/>
              <a:gd name="connsiteY8" fmla="*/ 1694192 h 3386380"/>
              <a:gd name="connsiteX0" fmla="*/ 0 w 9217024"/>
              <a:gd name="connsiteY0" fmla="*/ 1696247 h 3388435"/>
              <a:gd name="connsiteX1" fmla="*/ 1692188 w 9217024"/>
              <a:gd name="connsiteY1" fmla="*/ 4059 h 3388435"/>
              <a:gd name="connsiteX2" fmla="*/ 6635818 w 9217024"/>
              <a:gd name="connsiteY2" fmla="*/ 0 h 3388435"/>
              <a:gd name="connsiteX3" fmla="*/ 6812533 w 9217024"/>
              <a:gd name="connsiteY3" fmla="*/ 2055 h 3388435"/>
              <a:gd name="connsiteX4" fmla="*/ 7524836 w 9217024"/>
              <a:gd name="connsiteY4" fmla="*/ 4059 h 3388435"/>
              <a:gd name="connsiteX5" fmla="*/ 9217024 w 9217024"/>
              <a:gd name="connsiteY5" fmla="*/ 1696247 h 3388435"/>
              <a:gd name="connsiteX6" fmla="*/ 9217024 w 9217024"/>
              <a:gd name="connsiteY6" fmla="*/ 1696247 h 3388435"/>
              <a:gd name="connsiteX7" fmla="*/ 7524836 w 9217024"/>
              <a:gd name="connsiteY7" fmla="*/ 3388435 h 3388435"/>
              <a:gd name="connsiteX8" fmla="*/ 1692188 w 9217024"/>
              <a:gd name="connsiteY8" fmla="*/ 3388435 h 3388435"/>
              <a:gd name="connsiteX9" fmla="*/ 0 w 9217024"/>
              <a:gd name="connsiteY9" fmla="*/ 1696247 h 3388435"/>
              <a:gd name="connsiteX0" fmla="*/ 0 w 9217024"/>
              <a:gd name="connsiteY0" fmla="*/ 1696247 h 3388435"/>
              <a:gd name="connsiteX1" fmla="*/ 1692188 w 9217024"/>
              <a:gd name="connsiteY1" fmla="*/ 4059 h 3388435"/>
              <a:gd name="connsiteX2" fmla="*/ 6504308 w 9217024"/>
              <a:gd name="connsiteY2" fmla="*/ 1 h 3388435"/>
              <a:gd name="connsiteX3" fmla="*/ 6635818 w 9217024"/>
              <a:gd name="connsiteY3" fmla="*/ 0 h 3388435"/>
              <a:gd name="connsiteX4" fmla="*/ 6812533 w 9217024"/>
              <a:gd name="connsiteY4" fmla="*/ 2055 h 3388435"/>
              <a:gd name="connsiteX5" fmla="*/ 7524836 w 9217024"/>
              <a:gd name="connsiteY5" fmla="*/ 4059 h 3388435"/>
              <a:gd name="connsiteX6" fmla="*/ 9217024 w 9217024"/>
              <a:gd name="connsiteY6" fmla="*/ 1696247 h 3388435"/>
              <a:gd name="connsiteX7" fmla="*/ 9217024 w 9217024"/>
              <a:gd name="connsiteY7" fmla="*/ 1696247 h 3388435"/>
              <a:gd name="connsiteX8" fmla="*/ 7524836 w 9217024"/>
              <a:gd name="connsiteY8" fmla="*/ 3388435 h 3388435"/>
              <a:gd name="connsiteX9" fmla="*/ 1692188 w 9217024"/>
              <a:gd name="connsiteY9" fmla="*/ 3388435 h 3388435"/>
              <a:gd name="connsiteX10" fmla="*/ 0 w 9217024"/>
              <a:gd name="connsiteY10" fmla="*/ 1696247 h 3388435"/>
              <a:gd name="connsiteX0" fmla="*/ 0 w 9217024"/>
              <a:gd name="connsiteY0" fmla="*/ 1696246 h 3388434"/>
              <a:gd name="connsiteX1" fmla="*/ 1692188 w 9217024"/>
              <a:gd name="connsiteY1" fmla="*/ 4058 h 3388434"/>
              <a:gd name="connsiteX2" fmla="*/ 6504308 w 9217024"/>
              <a:gd name="connsiteY2" fmla="*/ 0 h 3388434"/>
              <a:gd name="connsiteX3" fmla="*/ 6650202 w 9217024"/>
              <a:gd name="connsiteY3" fmla="*/ 612339 h 3388434"/>
              <a:gd name="connsiteX4" fmla="*/ 6812533 w 9217024"/>
              <a:gd name="connsiteY4" fmla="*/ 2054 h 3388434"/>
              <a:gd name="connsiteX5" fmla="*/ 7524836 w 9217024"/>
              <a:gd name="connsiteY5" fmla="*/ 4058 h 3388434"/>
              <a:gd name="connsiteX6" fmla="*/ 9217024 w 9217024"/>
              <a:gd name="connsiteY6" fmla="*/ 1696246 h 3388434"/>
              <a:gd name="connsiteX7" fmla="*/ 9217024 w 9217024"/>
              <a:gd name="connsiteY7" fmla="*/ 1696246 h 3388434"/>
              <a:gd name="connsiteX8" fmla="*/ 7524836 w 9217024"/>
              <a:gd name="connsiteY8" fmla="*/ 3388434 h 3388434"/>
              <a:gd name="connsiteX9" fmla="*/ 1692188 w 9217024"/>
              <a:gd name="connsiteY9" fmla="*/ 3388434 h 3388434"/>
              <a:gd name="connsiteX10" fmla="*/ 0 w 9217024"/>
              <a:gd name="connsiteY10" fmla="*/ 1696246 h 3388434"/>
              <a:gd name="connsiteX0" fmla="*/ 0 w 9217024"/>
              <a:gd name="connsiteY0" fmla="*/ 1696246 h 3388434"/>
              <a:gd name="connsiteX1" fmla="*/ 1692188 w 9217024"/>
              <a:gd name="connsiteY1" fmla="*/ 4058 h 3388434"/>
              <a:gd name="connsiteX2" fmla="*/ 6504308 w 9217024"/>
              <a:gd name="connsiteY2" fmla="*/ 0 h 3388434"/>
              <a:gd name="connsiteX3" fmla="*/ 6650202 w 9217024"/>
              <a:gd name="connsiteY3" fmla="*/ 612339 h 3388434"/>
              <a:gd name="connsiteX4" fmla="*/ 6812533 w 9217024"/>
              <a:gd name="connsiteY4" fmla="*/ 2054 h 3388434"/>
              <a:gd name="connsiteX5" fmla="*/ 7524836 w 9217024"/>
              <a:gd name="connsiteY5" fmla="*/ 4058 h 3388434"/>
              <a:gd name="connsiteX6" fmla="*/ 9217024 w 9217024"/>
              <a:gd name="connsiteY6" fmla="*/ 1696246 h 3388434"/>
              <a:gd name="connsiteX7" fmla="*/ 9217024 w 9217024"/>
              <a:gd name="connsiteY7" fmla="*/ 1696246 h 3388434"/>
              <a:gd name="connsiteX8" fmla="*/ 7524836 w 9217024"/>
              <a:gd name="connsiteY8" fmla="*/ 3388434 h 3388434"/>
              <a:gd name="connsiteX9" fmla="*/ 1692188 w 9217024"/>
              <a:gd name="connsiteY9" fmla="*/ 3388434 h 3388434"/>
              <a:gd name="connsiteX10" fmla="*/ 0 w 9217024"/>
              <a:gd name="connsiteY10" fmla="*/ 1696246 h 3388434"/>
              <a:gd name="connsiteX0" fmla="*/ 0 w 9217024"/>
              <a:gd name="connsiteY0" fmla="*/ 1696246 h 3388434"/>
              <a:gd name="connsiteX1" fmla="*/ 1692188 w 9217024"/>
              <a:gd name="connsiteY1" fmla="*/ 4058 h 3388434"/>
              <a:gd name="connsiteX2" fmla="*/ 6504308 w 9217024"/>
              <a:gd name="connsiteY2" fmla="*/ 0 h 3388434"/>
              <a:gd name="connsiteX3" fmla="*/ 6650202 w 9217024"/>
              <a:gd name="connsiteY3" fmla="*/ 612339 h 3388434"/>
              <a:gd name="connsiteX4" fmla="*/ 6812533 w 9217024"/>
              <a:gd name="connsiteY4" fmla="*/ 2054 h 3388434"/>
              <a:gd name="connsiteX5" fmla="*/ 7524836 w 9217024"/>
              <a:gd name="connsiteY5" fmla="*/ 4058 h 3388434"/>
              <a:gd name="connsiteX6" fmla="*/ 9217024 w 9217024"/>
              <a:gd name="connsiteY6" fmla="*/ 1696246 h 3388434"/>
              <a:gd name="connsiteX7" fmla="*/ 9217024 w 9217024"/>
              <a:gd name="connsiteY7" fmla="*/ 1696246 h 3388434"/>
              <a:gd name="connsiteX8" fmla="*/ 7524836 w 9217024"/>
              <a:gd name="connsiteY8" fmla="*/ 3388434 h 3388434"/>
              <a:gd name="connsiteX9" fmla="*/ 1692188 w 9217024"/>
              <a:gd name="connsiteY9" fmla="*/ 3388434 h 3388434"/>
              <a:gd name="connsiteX10" fmla="*/ 0 w 9217024"/>
              <a:gd name="connsiteY10" fmla="*/ 1696246 h 3388434"/>
              <a:gd name="connsiteX0" fmla="*/ 0 w 9217024"/>
              <a:gd name="connsiteY0" fmla="*/ 1696246 h 3388434"/>
              <a:gd name="connsiteX1" fmla="*/ 1692188 w 9217024"/>
              <a:gd name="connsiteY1" fmla="*/ 4058 h 3388434"/>
              <a:gd name="connsiteX2" fmla="*/ 6504308 w 9217024"/>
              <a:gd name="connsiteY2" fmla="*/ 0 h 3388434"/>
              <a:gd name="connsiteX3" fmla="*/ 6650202 w 9217024"/>
              <a:gd name="connsiteY3" fmla="*/ 612339 h 3388434"/>
              <a:gd name="connsiteX4" fmla="*/ 6822808 w 9217024"/>
              <a:gd name="connsiteY4" fmla="*/ 2054 h 3388434"/>
              <a:gd name="connsiteX5" fmla="*/ 7524836 w 9217024"/>
              <a:gd name="connsiteY5" fmla="*/ 4058 h 3388434"/>
              <a:gd name="connsiteX6" fmla="*/ 9217024 w 9217024"/>
              <a:gd name="connsiteY6" fmla="*/ 1696246 h 3388434"/>
              <a:gd name="connsiteX7" fmla="*/ 9217024 w 9217024"/>
              <a:gd name="connsiteY7" fmla="*/ 1696246 h 3388434"/>
              <a:gd name="connsiteX8" fmla="*/ 7524836 w 9217024"/>
              <a:gd name="connsiteY8" fmla="*/ 3388434 h 3388434"/>
              <a:gd name="connsiteX9" fmla="*/ 1692188 w 9217024"/>
              <a:gd name="connsiteY9" fmla="*/ 3388434 h 3388434"/>
              <a:gd name="connsiteX10" fmla="*/ 0 w 9217024"/>
              <a:gd name="connsiteY10" fmla="*/ 1696246 h 3388434"/>
              <a:gd name="connsiteX0" fmla="*/ 0 w 9217024"/>
              <a:gd name="connsiteY0" fmla="*/ 1696911 h 3389099"/>
              <a:gd name="connsiteX1" fmla="*/ 1692188 w 9217024"/>
              <a:gd name="connsiteY1" fmla="*/ 4723 h 3389099"/>
              <a:gd name="connsiteX2" fmla="*/ 6504308 w 9217024"/>
              <a:gd name="connsiteY2" fmla="*/ 665 h 3389099"/>
              <a:gd name="connsiteX3" fmla="*/ 6650202 w 9217024"/>
              <a:gd name="connsiteY3" fmla="*/ 613004 h 3389099"/>
              <a:gd name="connsiteX4" fmla="*/ 6822808 w 9217024"/>
              <a:gd name="connsiteY4" fmla="*/ 2719 h 3389099"/>
              <a:gd name="connsiteX5" fmla="*/ 7524836 w 9217024"/>
              <a:gd name="connsiteY5" fmla="*/ 4723 h 3389099"/>
              <a:gd name="connsiteX6" fmla="*/ 9217024 w 9217024"/>
              <a:gd name="connsiteY6" fmla="*/ 1696911 h 3389099"/>
              <a:gd name="connsiteX7" fmla="*/ 9217024 w 9217024"/>
              <a:gd name="connsiteY7" fmla="*/ 1696911 h 3389099"/>
              <a:gd name="connsiteX8" fmla="*/ 7524836 w 9217024"/>
              <a:gd name="connsiteY8" fmla="*/ 3389099 h 3389099"/>
              <a:gd name="connsiteX9" fmla="*/ 1692188 w 9217024"/>
              <a:gd name="connsiteY9" fmla="*/ 3389099 h 3389099"/>
              <a:gd name="connsiteX10" fmla="*/ 0 w 9217024"/>
              <a:gd name="connsiteY10" fmla="*/ 1696911 h 3389099"/>
              <a:gd name="connsiteX0" fmla="*/ 0 w 9217024"/>
              <a:gd name="connsiteY0" fmla="*/ 1696911 h 3389099"/>
              <a:gd name="connsiteX1" fmla="*/ 1692188 w 9217024"/>
              <a:gd name="connsiteY1" fmla="*/ 4723 h 3389099"/>
              <a:gd name="connsiteX2" fmla="*/ 6504308 w 9217024"/>
              <a:gd name="connsiteY2" fmla="*/ 665 h 3389099"/>
              <a:gd name="connsiteX3" fmla="*/ 6650202 w 9217024"/>
              <a:gd name="connsiteY3" fmla="*/ 613004 h 3389099"/>
              <a:gd name="connsiteX4" fmla="*/ 6822808 w 9217024"/>
              <a:gd name="connsiteY4" fmla="*/ 2719 h 3389099"/>
              <a:gd name="connsiteX5" fmla="*/ 7524836 w 9217024"/>
              <a:gd name="connsiteY5" fmla="*/ 4723 h 3389099"/>
              <a:gd name="connsiteX6" fmla="*/ 9217024 w 9217024"/>
              <a:gd name="connsiteY6" fmla="*/ 1696911 h 3389099"/>
              <a:gd name="connsiteX7" fmla="*/ 9217024 w 9217024"/>
              <a:gd name="connsiteY7" fmla="*/ 1696911 h 3389099"/>
              <a:gd name="connsiteX8" fmla="*/ 7524836 w 9217024"/>
              <a:gd name="connsiteY8" fmla="*/ 3389099 h 3389099"/>
              <a:gd name="connsiteX9" fmla="*/ 1692188 w 9217024"/>
              <a:gd name="connsiteY9" fmla="*/ 3389099 h 3389099"/>
              <a:gd name="connsiteX10" fmla="*/ 0 w 9217024"/>
              <a:gd name="connsiteY10" fmla="*/ 1696911 h 3389099"/>
              <a:gd name="connsiteX0" fmla="*/ 0 w 9217024"/>
              <a:gd name="connsiteY0" fmla="*/ 1696911 h 3389099"/>
              <a:gd name="connsiteX1" fmla="*/ 1692188 w 9217024"/>
              <a:gd name="connsiteY1" fmla="*/ 4723 h 3389099"/>
              <a:gd name="connsiteX2" fmla="*/ 6504308 w 9217024"/>
              <a:gd name="connsiteY2" fmla="*/ 665 h 3389099"/>
              <a:gd name="connsiteX3" fmla="*/ 6650202 w 9217024"/>
              <a:gd name="connsiteY3" fmla="*/ 613004 h 3389099"/>
              <a:gd name="connsiteX4" fmla="*/ 6822808 w 9217024"/>
              <a:gd name="connsiteY4" fmla="*/ 2719 h 3389099"/>
              <a:gd name="connsiteX5" fmla="*/ 7524836 w 9217024"/>
              <a:gd name="connsiteY5" fmla="*/ 4723 h 3389099"/>
              <a:gd name="connsiteX6" fmla="*/ 9217024 w 9217024"/>
              <a:gd name="connsiteY6" fmla="*/ 1696911 h 3389099"/>
              <a:gd name="connsiteX7" fmla="*/ 9217024 w 9217024"/>
              <a:gd name="connsiteY7" fmla="*/ 1696911 h 3389099"/>
              <a:gd name="connsiteX8" fmla="*/ 7524836 w 9217024"/>
              <a:gd name="connsiteY8" fmla="*/ 3389099 h 3389099"/>
              <a:gd name="connsiteX9" fmla="*/ 1692188 w 9217024"/>
              <a:gd name="connsiteY9" fmla="*/ 3389099 h 3389099"/>
              <a:gd name="connsiteX10" fmla="*/ 0 w 9217024"/>
              <a:gd name="connsiteY10" fmla="*/ 1696911 h 3389099"/>
              <a:gd name="connsiteX0" fmla="*/ 0 w 9217024"/>
              <a:gd name="connsiteY0" fmla="*/ 1696911 h 3389099"/>
              <a:gd name="connsiteX1" fmla="*/ 1692188 w 9217024"/>
              <a:gd name="connsiteY1" fmla="*/ 4723 h 3389099"/>
              <a:gd name="connsiteX2" fmla="*/ 5187161 w 9217024"/>
              <a:gd name="connsiteY2" fmla="*/ 665 h 3389099"/>
              <a:gd name="connsiteX3" fmla="*/ 6504308 w 9217024"/>
              <a:gd name="connsiteY3" fmla="*/ 665 h 3389099"/>
              <a:gd name="connsiteX4" fmla="*/ 6650202 w 9217024"/>
              <a:gd name="connsiteY4" fmla="*/ 613004 h 3389099"/>
              <a:gd name="connsiteX5" fmla="*/ 6822808 w 9217024"/>
              <a:gd name="connsiteY5" fmla="*/ 2719 h 3389099"/>
              <a:gd name="connsiteX6" fmla="*/ 7524836 w 9217024"/>
              <a:gd name="connsiteY6" fmla="*/ 4723 h 3389099"/>
              <a:gd name="connsiteX7" fmla="*/ 9217024 w 9217024"/>
              <a:gd name="connsiteY7" fmla="*/ 1696911 h 3389099"/>
              <a:gd name="connsiteX8" fmla="*/ 9217024 w 9217024"/>
              <a:gd name="connsiteY8" fmla="*/ 1696911 h 3389099"/>
              <a:gd name="connsiteX9" fmla="*/ 7524836 w 9217024"/>
              <a:gd name="connsiteY9" fmla="*/ 3389099 h 3389099"/>
              <a:gd name="connsiteX10" fmla="*/ 1692188 w 9217024"/>
              <a:gd name="connsiteY10" fmla="*/ 3389099 h 3389099"/>
              <a:gd name="connsiteX11" fmla="*/ 0 w 9217024"/>
              <a:gd name="connsiteY11" fmla="*/ 1696911 h 3389099"/>
              <a:gd name="connsiteX0" fmla="*/ 0 w 9217024"/>
              <a:gd name="connsiteY0" fmla="*/ 1698301 h 3390489"/>
              <a:gd name="connsiteX1" fmla="*/ 1692188 w 9217024"/>
              <a:gd name="connsiteY1" fmla="*/ 6113 h 3390489"/>
              <a:gd name="connsiteX2" fmla="*/ 5187161 w 9217024"/>
              <a:gd name="connsiteY2" fmla="*/ 2055 h 3390489"/>
              <a:gd name="connsiteX3" fmla="*/ 5328945 w 9217024"/>
              <a:gd name="connsiteY3" fmla="*/ 0 h 3390489"/>
              <a:gd name="connsiteX4" fmla="*/ 6504308 w 9217024"/>
              <a:gd name="connsiteY4" fmla="*/ 2055 h 3390489"/>
              <a:gd name="connsiteX5" fmla="*/ 6650202 w 9217024"/>
              <a:gd name="connsiteY5" fmla="*/ 614394 h 3390489"/>
              <a:gd name="connsiteX6" fmla="*/ 6822808 w 9217024"/>
              <a:gd name="connsiteY6" fmla="*/ 4109 h 3390489"/>
              <a:gd name="connsiteX7" fmla="*/ 7524836 w 9217024"/>
              <a:gd name="connsiteY7" fmla="*/ 6113 h 3390489"/>
              <a:gd name="connsiteX8" fmla="*/ 9217024 w 9217024"/>
              <a:gd name="connsiteY8" fmla="*/ 1698301 h 3390489"/>
              <a:gd name="connsiteX9" fmla="*/ 9217024 w 9217024"/>
              <a:gd name="connsiteY9" fmla="*/ 1698301 h 3390489"/>
              <a:gd name="connsiteX10" fmla="*/ 7524836 w 9217024"/>
              <a:gd name="connsiteY10" fmla="*/ 3390489 h 3390489"/>
              <a:gd name="connsiteX11" fmla="*/ 1692188 w 9217024"/>
              <a:gd name="connsiteY11" fmla="*/ 3390489 h 3390489"/>
              <a:gd name="connsiteX12" fmla="*/ 0 w 9217024"/>
              <a:gd name="connsiteY12" fmla="*/ 1698301 h 3390489"/>
              <a:gd name="connsiteX0" fmla="*/ 0 w 9217024"/>
              <a:gd name="connsiteY0" fmla="*/ 1698301 h 3390489"/>
              <a:gd name="connsiteX1" fmla="*/ 1692188 w 9217024"/>
              <a:gd name="connsiteY1" fmla="*/ 6113 h 3390489"/>
              <a:gd name="connsiteX2" fmla="*/ 5187161 w 9217024"/>
              <a:gd name="connsiteY2" fmla="*/ 2055 h 3390489"/>
              <a:gd name="connsiteX3" fmla="*/ 5328945 w 9217024"/>
              <a:gd name="connsiteY3" fmla="*/ 0 h 3390489"/>
              <a:gd name="connsiteX4" fmla="*/ 5462509 w 9217024"/>
              <a:gd name="connsiteY4" fmla="*/ 2055 h 3390489"/>
              <a:gd name="connsiteX5" fmla="*/ 6504308 w 9217024"/>
              <a:gd name="connsiteY5" fmla="*/ 2055 h 3390489"/>
              <a:gd name="connsiteX6" fmla="*/ 6650202 w 9217024"/>
              <a:gd name="connsiteY6" fmla="*/ 614394 h 3390489"/>
              <a:gd name="connsiteX7" fmla="*/ 6822808 w 9217024"/>
              <a:gd name="connsiteY7" fmla="*/ 4109 h 3390489"/>
              <a:gd name="connsiteX8" fmla="*/ 7524836 w 9217024"/>
              <a:gd name="connsiteY8" fmla="*/ 6113 h 3390489"/>
              <a:gd name="connsiteX9" fmla="*/ 9217024 w 9217024"/>
              <a:gd name="connsiteY9" fmla="*/ 1698301 h 3390489"/>
              <a:gd name="connsiteX10" fmla="*/ 9217024 w 9217024"/>
              <a:gd name="connsiteY10" fmla="*/ 1698301 h 3390489"/>
              <a:gd name="connsiteX11" fmla="*/ 7524836 w 9217024"/>
              <a:gd name="connsiteY11" fmla="*/ 3390489 h 3390489"/>
              <a:gd name="connsiteX12" fmla="*/ 1692188 w 9217024"/>
              <a:gd name="connsiteY12" fmla="*/ 3390489 h 3390489"/>
              <a:gd name="connsiteX13" fmla="*/ 0 w 9217024"/>
              <a:gd name="connsiteY13" fmla="*/ 1698301 h 3390489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35110 w 9217024"/>
              <a:gd name="connsiteY3" fmla="*/ 543142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35110 w 9217024"/>
              <a:gd name="connsiteY3" fmla="*/ 543142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35110 w 9217024"/>
              <a:gd name="connsiteY3" fmla="*/ 543142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35110 w 9217024"/>
              <a:gd name="connsiteY3" fmla="*/ 543142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35110 w 9217024"/>
              <a:gd name="connsiteY3" fmla="*/ 543142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805380 h 3497568"/>
              <a:gd name="connsiteX1" fmla="*/ 1692188 w 9217024"/>
              <a:gd name="connsiteY1" fmla="*/ 113192 h 3497568"/>
              <a:gd name="connsiteX2" fmla="*/ 5187161 w 9217024"/>
              <a:gd name="connsiteY2" fmla="*/ 109134 h 3497568"/>
              <a:gd name="connsiteX3" fmla="*/ 5324836 w 9217024"/>
              <a:gd name="connsiteY3" fmla="*/ 1582448 h 3497568"/>
              <a:gd name="connsiteX4" fmla="*/ 5462509 w 9217024"/>
              <a:gd name="connsiteY4" fmla="*/ 109134 h 3497568"/>
              <a:gd name="connsiteX5" fmla="*/ 6504308 w 9217024"/>
              <a:gd name="connsiteY5" fmla="*/ 109134 h 3497568"/>
              <a:gd name="connsiteX6" fmla="*/ 6650202 w 9217024"/>
              <a:gd name="connsiteY6" fmla="*/ 721473 h 3497568"/>
              <a:gd name="connsiteX7" fmla="*/ 6822808 w 9217024"/>
              <a:gd name="connsiteY7" fmla="*/ 111188 h 3497568"/>
              <a:gd name="connsiteX8" fmla="*/ 7524836 w 9217024"/>
              <a:gd name="connsiteY8" fmla="*/ 113192 h 3497568"/>
              <a:gd name="connsiteX9" fmla="*/ 9217024 w 9217024"/>
              <a:gd name="connsiteY9" fmla="*/ 1805380 h 3497568"/>
              <a:gd name="connsiteX10" fmla="*/ 9217024 w 9217024"/>
              <a:gd name="connsiteY10" fmla="*/ 1805380 h 3497568"/>
              <a:gd name="connsiteX11" fmla="*/ 7524836 w 9217024"/>
              <a:gd name="connsiteY11" fmla="*/ 3497568 h 3497568"/>
              <a:gd name="connsiteX12" fmla="*/ 1692188 w 9217024"/>
              <a:gd name="connsiteY12" fmla="*/ 3497568 h 3497568"/>
              <a:gd name="connsiteX13" fmla="*/ 0 w 9217024"/>
              <a:gd name="connsiteY13" fmla="*/ 1805380 h 3497568"/>
              <a:gd name="connsiteX0" fmla="*/ 0 w 9217024"/>
              <a:gd name="connsiteY0" fmla="*/ 1805380 h 3497568"/>
              <a:gd name="connsiteX1" fmla="*/ 1692188 w 9217024"/>
              <a:gd name="connsiteY1" fmla="*/ 113192 h 3497568"/>
              <a:gd name="connsiteX2" fmla="*/ 5187161 w 9217024"/>
              <a:gd name="connsiteY2" fmla="*/ 109134 h 3497568"/>
              <a:gd name="connsiteX3" fmla="*/ 5324836 w 9217024"/>
              <a:gd name="connsiteY3" fmla="*/ 1582448 h 3497568"/>
              <a:gd name="connsiteX4" fmla="*/ 5462509 w 9217024"/>
              <a:gd name="connsiteY4" fmla="*/ 109134 h 3497568"/>
              <a:gd name="connsiteX5" fmla="*/ 6504308 w 9217024"/>
              <a:gd name="connsiteY5" fmla="*/ 109134 h 3497568"/>
              <a:gd name="connsiteX6" fmla="*/ 6650202 w 9217024"/>
              <a:gd name="connsiteY6" fmla="*/ 721473 h 3497568"/>
              <a:gd name="connsiteX7" fmla="*/ 6822808 w 9217024"/>
              <a:gd name="connsiteY7" fmla="*/ 111188 h 3497568"/>
              <a:gd name="connsiteX8" fmla="*/ 7524836 w 9217024"/>
              <a:gd name="connsiteY8" fmla="*/ 113192 h 3497568"/>
              <a:gd name="connsiteX9" fmla="*/ 9217024 w 9217024"/>
              <a:gd name="connsiteY9" fmla="*/ 1805380 h 3497568"/>
              <a:gd name="connsiteX10" fmla="*/ 9217024 w 9217024"/>
              <a:gd name="connsiteY10" fmla="*/ 1805380 h 3497568"/>
              <a:gd name="connsiteX11" fmla="*/ 7524836 w 9217024"/>
              <a:gd name="connsiteY11" fmla="*/ 3497568 h 3497568"/>
              <a:gd name="connsiteX12" fmla="*/ 1692188 w 9217024"/>
              <a:gd name="connsiteY12" fmla="*/ 3497568 h 3497568"/>
              <a:gd name="connsiteX13" fmla="*/ 0 w 9217024"/>
              <a:gd name="connsiteY13" fmla="*/ 1805380 h 3497568"/>
              <a:gd name="connsiteX0" fmla="*/ 0 w 9217024"/>
              <a:gd name="connsiteY0" fmla="*/ 1696912 h 3389100"/>
              <a:gd name="connsiteX1" fmla="*/ 1692188 w 9217024"/>
              <a:gd name="connsiteY1" fmla="*/ 4724 h 3389100"/>
              <a:gd name="connsiteX2" fmla="*/ 5187161 w 9217024"/>
              <a:gd name="connsiteY2" fmla="*/ 666 h 3389100"/>
              <a:gd name="connsiteX3" fmla="*/ 5324836 w 9217024"/>
              <a:gd name="connsiteY3" fmla="*/ 1473980 h 3389100"/>
              <a:gd name="connsiteX4" fmla="*/ 5462509 w 9217024"/>
              <a:gd name="connsiteY4" fmla="*/ 666 h 3389100"/>
              <a:gd name="connsiteX5" fmla="*/ 6504308 w 9217024"/>
              <a:gd name="connsiteY5" fmla="*/ 666 h 3389100"/>
              <a:gd name="connsiteX6" fmla="*/ 6650202 w 9217024"/>
              <a:gd name="connsiteY6" fmla="*/ 613005 h 3389100"/>
              <a:gd name="connsiteX7" fmla="*/ 6822808 w 9217024"/>
              <a:gd name="connsiteY7" fmla="*/ 2720 h 3389100"/>
              <a:gd name="connsiteX8" fmla="*/ 7524836 w 9217024"/>
              <a:gd name="connsiteY8" fmla="*/ 4724 h 3389100"/>
              <a:gd name="connsiteX9" fmla="*/ 9217024 w 9217024"/>
              <a:gd name="connsiteY9" fmla="*/ 1696912 h 3389100"/>
              <a:gd name="connsiteX10" fmla="*/ 9217024 w 9217024"/>
              <a:gd name="connsiteY10" fmla="*/ 1696912 h 3389100"/>
              <a:gd name="connsiteX11" fmla="*/ 7524836 w 9217024"/>
              <a:gd name="connsiteY11" fmla="*/ 3389100 h 3389100"/>
              <a:gd name="connsiteX12" fmla="*/ 1692188 w 9217024"/>
              <a:gd name="connsiteY12" fmla="*/ 3389100 h 3389100"/>
              <a:gd name="connsiteX13" fmla="*/ 0 w 9217024"/>
              <a:gd name="connsiteY13" fmla="*/ 1696912 h 3389100"/>
              <a:gd name="connsiteX0" fmla="*/ 0 w 9217024"/>
              <a:gd name="connsiteY0" fmla="*/ 1743237 h 3435425"/>
              <a:gd name="connsiteX1" fmla="*/ 1692188 w 9217024"/>
              <a:gd name="connsiteY1" fmla="*/ 51049 h 3435425"/>
              <a:gd name="connsiteX2" fmla="*/ 5187161 w 9217024"/>
              <a:gd name="connsiteY2" fmla="*/ 46991 h 3435425"/>
              <a:gd name="connsiteX3" fmla="*/ 5324836 w 9217024"/>
              <a:gd name="connsiteY3" fmla="*/ 1520305 h 3435425"/>
              <a:gd name="connsiteX4" fmla="*/ 5579634 w 9217024"/>
              <a:gd name="connsiteY4" fmla="*/ 42881 h 3435425"/>
              <a:gd name="connsiteX5" fmla="*/ 6504308 w 9217024"/>
              <a:gd name="connsiteY5" fmla="*/ 46991 h 3435425"/>
              <a:gd name="connsiteX6" fmla="*/ 6650202 w 9217024"/>
              <a:gd name="connsiteY6" fmla="*/ 659330 h 3435425"/>
              <a:gd name="connsiteX7" fmla="*/ 6822808 w 9217024"/>
              <a:gd name="connsiteY7" fmla="*/ 49045 h 3435425"/>
              <a:gd name="connsiteX8" fmla="*/ 7524836 w 9217024"/>
              <a:gd name="connsiteY8" fmla="*/ 51049 h 3435425"/>
              <a:gd name="connsiteX9" fmla="*/ 9217024 w 9217024"/>
              <a:gd name="connsiteY9" fmla="*/ 1743237 h 3435425"/>
              <a:gd name="connsiteX10" fmla="*/ 9217024 w 9217024"/>
              <a:gd name="connsiteY10" fmla="*/ 1743237 h 3435425"/>
              <a:gd name="connsiteX11" fmla="*/ 7524836 w 9217024"/>
              <a:gd name="connsiteY11" fmla="*/ 3435425 h 3435425"/>
              <a:gd name="connsiteX12" fmla="*/ 1692188 w 9217024"/>
              <a:gd name="connsiteY12" fmla="*/ 3435425 h 3435425"/>
              <a:gd name="connsiteX13" fmla="*/ 0 w 9217024"/>
              <a:gd name="connsiteY13" fmla="*/ 1743237 h 3435425"/>
              <a:gd name="connsiteX0" fmla="*/ 0 w 9217024"/>
              <a:gd name="connsiteY0" fmla="*/ 1700356 h 3392544"/>
              <a:gd name="connsiteX1" fmla="*/ 1692188 w 9217024"/>
              <a:gd name="connsiteY1" fmla="*/ 8168 h 3392544"/>
              <a:gd name="connsiteX2" fmla="*/ 5187161 w 9217024"/>
              <a:gd name="connsiteY2" fmla="*/ 4110 h 3392544"/>
              <a:gd name="connsiteX3" fmla="*/ 5324836 w 9217024"/>
              <a:gd name="connsiteY3" fmla="*/ 1477424 h 3392544"/>
              <a:gd name="connsiteX4" fmla="*/ 5579634 w 9217024"/>
              <a:gd name="connsiteY4" fmla="*/ 0 h 3392544"/>
              <a:gd name="connsiteX5" fmla="*/ 6504308 w 9217024"/>
              <a:gd name="connsiteY5" fmla="*/ 4110 h 3392544"/>
              <a:gd name="connsiteX6" fmla="*/ 6650202 w 9217024"/>
              <a:gd name="connsiteY6" fmla="*/ 616449 h 3392544"/>
              <a:gd name="connsiteX7" fmla="*/ 6822808 w 9217024"/>
              <a:gd name="connsiteY7" fmla="*/ 6164 h 3392544"/>
              <a:gd name="connsiteX8" fmla="*/ 7524836 w 9217024"/>
              <a:gd name="connsiteY8" fmla="*/ 8168 h 3392544"/>
              <a:gd name="connsiteX9" fmla="*/ 9217024 w 9217024"/>
              <a:gd name="connsiteY9" fmla="*/ 1700356 h 3392544"/>
              <a:gd name="connsiteX10" fmla="*/ 9217024 w 9217024"/>
              <a:gd name="connsiteY10" fmla="*/ 1700356 h 3392544"/>
              <a:gd name="connsiteX11" fmla="*/ 7524836 w 9217024"/>
              <a:gd name="connsiteY11" fmla="*/ 3392544 h 3392544"/>
              <a:gd name="connsiteX12" fmla="*/ 1692188 w 9217024"/>
              <a:gd name="connsiteY12" fmla="*/ 3392544 h 3392544"/>
              <a:gd name="connsiteX13" fmla="*/ 0 w 9217024"/>
              <a:gd name="connsiteY13" fmla="*/ 1700356 h 3392544"/>
              <a:gd name="connsiteX0" fmla="*/ 0 w 9217024"/>
              <a:gd name="connsiteY0" fmla="*/ 1808887 h 3501075"/>
              <a:gd name="connsiteX1" fmla="*/ 1692188 w 9217024"/>
              <a:gd name="connsiteY1" fmla="*/ 116699 h 3501075"/>
              <a:gd name="connsiteX2" fmla="*/ 5187161 w 9217024"/>
              <a:gd name="connsiteY2" fmla="*/ 112641 h 3501075"/>
              <a:gd name="connsiteX3" fmla="*/ 5376207 w 9217024"/>
              <a:gd name="connsiteY3" fmla="*/ 1588009 h 3501075"/>
              <a:gd name="connsiteX4" fmla="*/ 5579634 w 9217024"/>
              <a:gd name="connsiteY4" fmla="*/ 108531 h 3501075"/>
              <a:gd name="connsiteX5" fmla="*/ 6504308 w 9217024"/>
              <a:gd name="connsiteY5" fmla="*/ 112641 h 3501075"/>
              <a:gd name="connsiteX6" fmla="*/ 6650202 w 9217024"/>
              <a:gd name="connsiteY6" fmla="*/ 724980 h 3501075"/>
              <a:gd name="connsiteX7" fmla="*/ 6822808 w 9217024"/>
              <a:gd name="connsiteY7" fmla="*/ 114695 h 3501075"/>
              <a:gd name="connsiteX8" fmla="*/ 7524836 w 9217024"/>
              <a:gd name="connsiteY8" fmla="*/ 116699 h 3501075"/>
              <a:gd name="connsiteX9" fmla="*/ 9217024 w 9217024"/>
              <a:gd name="connsiteY9" fmla="*/ 1808887 h 3501075"/>
              <a:gd name="connsiteX10" fmla="*/ 9217024 w 9217024"/>
              <a:gd name="connsiteY10" fmla="*/ 1808887 h 3501075"/>
              <a:gd name="connsiteX11" fmla="*/ 7524836 w 9217024"/>
              <a:gd name="connsiteY11" fmla="*/ 3501075 h 3501075"/>
              <a:gd name="connsiteX12" fmla="*/ 1692188 w 9217024"/>
              <a:gd name="connsiteY12" fmla="*/ 3501075 h 3501075"/>
              <a:gd name="connsiteX13" fmla="*/ 0 w 9217024"/>
              <a:gd name="connsiteY13" fmla="*/ 1808887 h 3501075"/>
              <a:gd name="connsiteX0" fmla="*/ 0 w 9217024"/>
              <a:gd name="connsiteY0" fmla="*/ 1808887 h 3501075"/>
              <a:gd name="connsiteX1" fmla="*/ 1692188 w 9217024"/>
              <a:gd name="connsiteY1" fmla="*/ 116699 h 3501075"/>
              <a:gd name="connsiteX2" fmla="*/ 5187161 w 9217024"/>
              <a:gd name="connsiteY2" fmla="*/ 112641 h 3501075"/>
              <a:gd name="connsiteX3" fmla="*/ 5376207 w 9217024"/>
              <a:gd name="connsiteY3" fmla="*/ 1588009 h 3501075"/>
              <a:gd name="connsiteX4" fmla="*/ 5579634 w 9217024"/>
              <a:gd name="connsiteY4" fmla="*/ 108531 h 3501075"/>
              <a:gd name="connsiteX5" fmla="*/ 6504308 w 9217024"/>
              <a:gd name="connsiteY5" fmla="*/ 112641 h 3501075"/>
              <a:gd name="connsiteX6" fmla="*/ 6650202 w 9217024"/>
              <a:gd name="connsiteY6" fmla="*/ 724980 h 3501075"/>
              <a:gd name="connsiteX7" fmla="*/ 6822808 w 9217024"/>
              <a:gd name="connsiteY7" fmla="*/ 114695 h 3501075"/>
              <a:gd name="connsiteX8" fmla="*/ 7524836 w 9217024"/>
              <a:gd name="connsiteY8" fmla="*/ 116699 h 3501075"/>
              <a:gd name="connsiteX9" fmla="*/ 9217024 w 9217024"/>
              <a:gd name="connsiteY9" fmla="*/ 1808887 h 3501075"/>
              <a:gd name="connsiteX10" fmla="*/ 9217024 w 9217024"/>
              <a:gd name="connsiteY10" fmla="*/ 1808887 h 3501075"/>
              <a:gd name="connsiteX11" fmla="*/ 7524836 w 9217024"/>
              <a:gd name="connsiteY11" fmla="*/ 3501075 h 3501075"/>
              <a:gd name="connsiteX12" fmla="*/ 1692188 w 9217024"/>
              <a:gd name="connsiteY12" fmla="*/ 3501075 h 3501075"/>
              <a:gd name="connsiteX13" fmla="*/ 0 w 9217024"/>
              <a:gd name="connsiteY13" fmla="*/ 1808887 h 3501075"/>
              <a:gd name="connsiteX0" fmla="*/ 0 w 9217024"/>
              <a:gd name="connsiteY0" fmla="*/ 1808887 h 3501075"/>
              <a:gd name="connsiteX1" fmla="*/ 1692188 w 9217024"/>
              <a:gd name="connsiteY1" fmla="*/ 116699 h 3501075"/>
              <a:gd name="connsiteX2" fmla="*/ 5187161 w 9217024"/>
              <a:gd name="connsiteY2" fmla="*/ 112641 h 3501075"/>
              <a:gd name="connsiteX3" fmla="*/ 5376207 w 9217024"/>
              <a:gd name="connsiteY3" fmla="*/ 1588009 h 3501075"/>
              <a:gd name="connsiteX4" fmla="*/ 5579634 w 9217024"/>
              <a:gd name="connsiteY4" fmla="*/ 108531 h 3501075"/>
              <a:gd name="connsiteX5" fmla="*/ 6504308 w 9217024"/>
              <a:gd name="connsiteY5" fmla="*/ 112641 h 3501075"/>
              <a:gd name="connsiteX6" fmla="*/ 6650202 w 9217024"/>
              <a:gd name="connsiteY6" fmla="*/ 724980 h 3501075"/>
              <a:gd name="connsiteX7" fmla="*/ 6822808 w 9217024"/>
              <a:gd name="connsiteY7" fmla="*/ 114695 h 3501075"/>
              <a:gd name="connsiteX8" fmla="*/ 7524836 w 9217024"/>
              <a:gd name="connsiteY8" fmla="*/ 116699 h 3501075"/>
              <a:gd name="connsiteX9" fmla="*/ 9217024 w 9217024"/>
              <a:gd name="connsiteY9" fmla="*/ 1808887 h 3501075"/>
              <a:gd name="connsiteX10" fmla="*/ 9217024 w 9217024"/>
              <a:gd name="connsiteY10" fmla="*/ 1808887 h 3501075"/>
              <a:gd name="connsiteX11" fmla="*/ 7524836 w 9217024"/>
              <a:gd name="connsiteY11" fmla="*/ 3501075 h 3501075"/>
              <a:gd name="connsiteX12" fmla="*/ 1692188 w 9217024"/>
              <a:gd name="connsiteY12" fmla="*/ 3501075 h 3501075"/>
              <a:gd name="connsiteX13" fmla="*/ 0 w 9217024"/>
              <a:gd name="connsiteY13" fmla="*/ 1808887 h 3501075"/>
              <a:gd name="connsiteX0" fmla="*/ 0 w 9217024"/>
              <a:gd name="connsiteY0" fmla="*/ 1808887 h 3501075"/>
              <a:gd name="connsiteX1" fmla="*/ 1692188 w 9217024"/>
              <a:gd name="connsiteY1" fmla="*/ 116699 h 3501075"/>
              <a:gd name="connsiteX2" fmla="*/ 5187161 w 9217024"/>
              <a:gd name="connsiteY2" fmla="*/ 112641 h 3501075"/>
              <a:gd name="connsiteX3" fmla="*/ 5376207 w 9217024"/>
              <a:gd name="connsiteY3" fmla="*/ 1588009 h 3501075"/>
              <a:gd name="connsiteX4" fmla="*/ 5579634 w 9217024"/>
              <a:gd name="connsiteY4" fmla="*/ 108531 h 3501075"/>
              <a:gd name="connsiteX5" fmla="*/ 6504308 w 9217024"/>
              <a:gd name="connsiteY5" fmla="*/ 112641 h 3501075"/>
              <a:gd name="connsiteX6" fmla="*/ 6650202 w 9217024"/>
              <a:gd name="connsiteY6" fmla="*/ 724980 h 3501075"/>
              <a:gd name="connsiteX7" fmla="*/ 6822808 w 9217024"/>
              <a:gd name="connsiteY7" fmla="*/ 114695 h 3501075"/>
              <a:gd name="connsiteX8" fmla="*/ 7524836 w 9217024"/>
              <a:gd name="connsiteY8" fmla="*/ 116699 h 3501075"/>
              <a:gd name="connsiteX9" fmla="*/ 9217024 w 9217024"/>
              <a:gd name="connsiteY9" fmla="*/ 1808887 h 3501075"/>
              <a:gd name="connsiteX10" fmla="*/ 9217024 w 9217024"/>
              <a:gd name="connsiteY10" fmla="*/ 1808887 h 3501075"/>
              <a:gd name="connsiteX11" fmla="*/ 7524836 w 9217024"/>
              <a:gd name="connsiteY11" fmla="*/ 3501075 h 3501075"/>
              <a:gd name="connsiteX12" fmla="*/ 1692188 w 9217024"/>
              <a:gd name="connsiteY12" fmla="*/ 3501075 h 3501075"/>
              <a:gd name="connsiteX13" fmla="*/ 0 w 9217024"/>
              <a:gd name="connsiteY13" fmla="*/ 1808887 h 3501075"/>
              <a:gd name="connsiteX0" fmla="*/ 0 w 9217024"/>
              <a:gd name="connsiteY0" fmla="*/ 1700357 h 3392545"/>
              <a:gd name="connsiteX1" fmla="*/ 1692188 w 9217024"/>
              <a:gd name="connsiteY1" fmla="*/ 8169 h 3392545"/>
              <a:gd name="connsiteX2" fmla="*/ 5187161 w 9217024"/>
              <a:gd name="connsiteY2" fmla="*/ 4111 h 3392545"/>
              <a:gd name="connsiteX3" fmla="*/ 5376207 w 9217024"/>
              <a:gd name="connsiteY3" fmla="*/ 1479479 h 3392545"/>
              <a:gd name="connsiteX4" fmla="*/ 5579634 w 9217024"/>
              <a:gd name="connsiteY4" fmla="*/ 1 h 3392545"/>
              <a:gd name="connsiteX5" fmla="*/ 6504308 w 9217024"/>
              <a:gd name="connsiteY5" fmla="*/ 4111 h 3392545"/>
              <a:gd name="connsiteX6" fmla="*/ 6650202 w 9217024"/>
              <a:gd name="connsiteY6" fmla="*/ 616450 h 3392545"/>
              <a:gd name="connsiteX7" fmla="*/ 6822808 w 9217024"/>
              <a:gd name="connsiteY7" fmla="*/ 6165 h 3392545"/>
              <a:gd name="connsiteX8" fmla="*/ 7524836 w 9217024"/>
              <a:gd name="connsiteY8" fmla="*/ 8169 h 3392545"/>
              <a:gd name="connsiteX9" fmla="*/ 9217024 w 9217024"/>
              <a:gd name="connsiteY9" fmla="*/ 1700357 h 3392545"/>
              <a:gd name="connsiteX10" fmla="*/ 9217024 w 9217024"/>
              <a:gd name="connsiteY10" fmla="*/ 1700357 h 3392545"/>
              <a:gd name="connsiteX11" fmla="*/ 7524836 w 9217024"/>
              <a:gd name="connsiteY11" fmla="*/ 3392545 h 3392545"/>
              <a:gd name="connsiteX12" fmla="*/ 1692188 w 9217024"/>
              <a:gd name="connsiteY12" fmla="*/ 3392545 h 3392545"/>
              <a:gd name="connsiteX13" fmla="*/ 0 w 9217024"/>
              <a:gd name="connsiteY13" fmla="*/ 1700357 h 3392545"/>
              <a:gd name="connsiteX0" fmla="*/ 0 w 9217024"/>
              <a:gd name="connsiteY0" fmla="*/ 1808125 h 3500313"/>
              <a:gd name="connsiteX1" fmla="*/ 1692188 w 9217024"/>
              <a:gd name="connsiteY1" fmla="*/ 115937 h 3500313"/>
              <a:gd name="connsiteX2" fmla="*/ 5187161 w 9217024"/>
              <a:gd name="connsiteY2" fmla="*/ 111879 h 3500313"/>
              <a:gd name="connsiteX3" fmla="*/ 5423468 w 9217024"/>
              <a:gd name="connsiteY3" fmla="*/ 1576972 h 3500313"/>
              <a:gd name="connsiteX4" fmla="*/ 5579634 w 9217024"/>
              <a:gd name="connsiteY4" fmla="*/ 107769 h 3500313"/>
              <a:gd name="connsiteX5" fmla="*/ 6504308 w 9217024"/>
              <a:gd name="connsiteY5" fmla="*/ 111879 h 3500313"/>
              <a:gd name="connsiteX6" fmla="*/ 6650202 w 9217024"/>
              <a:gd name="connsiteY6" fmla="*/ 724218 h 3500313"/>
              <a:gd name="connsiteX7" fmla="*/ 6822808 w 9217024"/>
              <a:gd name="connsiteY7" fmla="*/ 113933 h 3500313"/>
              <a:gd name="connsiteX8" fmla="*/ 7524836 w 9217024"/>
              <a:gd name="connsiteY8" fmla="*/ 115937 h 3500313"/>
              <a:gd name="connsiteX9" fmla="*/ 9217024 w 9217024"/>
              <a:gd name="connsiteY9" fmla="*/ 1808125 h 3500313"/>
              <a:gd name="connsiteX10" fmla="*/ 9217024 w 9217024"/>
              <a:gd name="connsiteY10" fmla="*/ 1808125 h 3500313"/>
              <a:gd name="connsiteX11" fmla="*/ 7524836 w 9217024"/>
              <a:gd name="connsiteY11" fmla="*/ 3500313 h 3500313"/>
              <a:gd name="connsiteX12" fmla="*/ 1692188 w 9217024"/>
              <a:gd name="connsiteY12" fmla="*/ 3500313 h 3500313"/>
              <a:gd name="connsiteX13" fmla="*/ 0 w 9217024"/>
              <a:gd name="connsiteY13" fmla="*/ 1808125 h 3500313"/>
              <a:gd name="connsiteX0" fmla="*/ 0 w 9217024"/>
              <a:gd name="connsiteY0" fmla="*/ 1808125 h 3500313"/>
              <a:gd name="connsiteX1" fmla="*/ 1692188 w 9217024"/>
              <a:gd name="connsiteY1" fmla="*/ 115937 h 3500313"/>
              <a:gd name="connsiteX2" fmla="*/ 5187161 w 9217024"/>
              <a:gd name="connsiteY2" fmla="*/ 111879 h 3500313"/>
              <a:gd name="connsiteX3" fmla="*/ 5423468 w 9217024"/>
              <a:gd name="connsiteY3" fmla="*/ 1576972 h 3500313"/>
              <a:gd name="connsiteX4" fmla="*/ 5579634 w 9217024"/>
              <a:gd name="connsiteY4" fmla="*/ 107769 h 3500313"/>
              <a:gd name="connsiteX5" fmla="*/ 6504308 w 9217024"/>
              <a:gd name="connsiteY5" fmla="*/ 111879 h 3500313"/>
              <a:gd name="connsiteX6" fmla="*/ 6650202 w 9217024"/>
              <a:gd name="connsiteY6" fmla="*/ 724218 h 3500313"/>
              <a:gd name="connsiteX7" fmla="*/ 6822808 w 9217024"/>
              <a:gd name="connsiteY7" fmla="*/ 113933 h 3500313"/>
              <a:gd name="connsiteX8" fmla="*/ 7524836 w 9217024"/>
              <a:gd name="connsiteY8" fmla="*/ 115937 h 3500313"/>
              <a:gd name="connsiteX9" fmla="*/ 9217024 w 9217024"/>
              <a:gd name="connsiteY9" fmla="*/ 1808125 h 3500313"/>
              <a:gd name="connsiteX10" fmla="*/ 9217024 w 9217024"/>
              <a:gd name="connsiteY10" fmla="*/ 1808125 h 3500313"/>
              <a:gd name="connsiteX11" fmla="*/ 7524836 w 9217024"/>
              <a:gd name="connsiteY11" fmla="*/ 3500313 h 3500313"/>
              <a:gd name="connsiteX12" fmla="*/ 1692188 w 9217024"/>
              <a:gd name="connsiteY12" fmla="*/ 3500313 h 3500313"/>
              <a:gd name="connsiteX13" fmla="*/ 0 w 9217024"/>
              <a:gd name="connsiteY13" fmla="*/ 1808125 h 3500313"/>
              <a:gd name="connsiteX0" fmla="*/ 0 w 9217024"/>
              <a:gd name="connsiteY0" fmla="*/ 1808125 h 3500313"/>
              <a:gd name="connsiteX1" fmla="*/ 1692188 w 9217024"/>
              <a:gd name="connsiteY1" fmla="*/ 115937 h 3500313"/>
              <a:gd name="connsiteX2" fmla="*/ 5187161 w 9217024"/>
              <a:gd name="connsiteY2" fmla="*/ 111879 h 3500313"/>
              <a:gd name="connsiteX3" fmla="*/ 5423468 w 9217024"/>
              <a:gd name="connsiteY3" fmla="*/ 1576972 h 3500313"/>
              <a:gd name="connsiteX4" fmla="*/ 5579634 w 9217024"/>
              <a:gd name="connsiteY4" fmla="*/ 107769 h 3500313"/>
              <a:gd name="connsiteX5" fmla="*/ 6504308 w 9217024"/>
              <a:gd name="connsiteY5" fmla="*/ 111879 h 3500313"/>
              <a:gd name="connsiteX6" fmla="*/ 6650202 w 9217024"/>
              <a:gd name="connsiteY6" fmla="*/ 724218 h 3500313"/>
              <a:gd name="connsiteX7" fmla="*/ 6822808 w 9217024"/>
              <a:gd name="connsiteY7" fmla="*/ 113933 h 3500313"/>
              <a:gd name="connsiteX8" fmla="*/ 7524836 w 9217024"/>
              <a:gd name="connsiteY8" fmla="*/ 115937 h 3500313"/>
              <a:gd name="connsiteX9" fmla="*/ 9217024 w 9217024"/>
              <a:gd name="connsiteY9" fmla="*/ 1808125 h 3500313"/>
              <a:gd name="connsiteX10" fmla="*/ 9217024 w 9217024"/>
              <a:gd name="connsiteY10" fmla="*/ 1808125 h 3500313"/>
              <a:gd name="connsiteX11" fmla="*/ 7524836 w 9217024"/>
              <a:gd name="connsiteY11" fmla="*/ 3500313 h 3500313"/>
              <a:gd name="connsiteX12" fmla="*/ 1692188 w 9217024"/>
              <a:gd name="connsiteY12" fmla="*/ 3500313 h 3500313"/>
              <a:gd name="connsiteX13" fmla="*/ 0 w 9217024"/>
              <a:gd name="connsiteY13" fmla="*/ 1808125 h 3500313"/>
              <a:gd name="connsiteX0" fmla="*/ 0 w 9217024"/>
              <a:gd name="connsiteY0" fmla="*/ 1808125 h 3500313"/>
              <a:gd name="connsiteX1" fmla="*/ 1692188 w 9217024"/>
              <a:gd name="connsiteY1" fmla="*/ 115937 h 3500313"/>
              <a:gd name="connsiteX2" fmla="*/ 5187161 w 9217024"/>
              <a:gd name="connsiteY2" fmla="*/ 111879 h 3500313"/>
              <a:gd name="connsiteX3" fmla="*/ 5423468 w 9217024"/>
              <a:gd name="connsiteY3" fmla="*/ 1576972 h 3500313"/>
              <a:gd name="connsiteX4" fmla="*/ 5579634 w 9217024"/>
              <a:gd name="connsiteY4" fmla="*/ 107769 h 3500313"/>
              <a:gd name="connsiteX5" fmla="*/ 6504308 w 9217024"/>
              <a:gd name="connsiteY5" fmla="*/ 111879 h 3500313"/>
              <a:gd name="connsiteX6" fmla="*/ 6650202 w 9217024"/>
              <a:gd name="connsiteY6" fmla="*/ 724218 h 3500313"/>
              <a:gd name="connsiteX7" fmla="*/ 6822808 w 9217024"/>
              <a:gd name="connsiteY7" fmla="*/ 113933 h 3500313"/>
              <a:gd name="connsiteX8" fmla="*/ 7524836 w 9217024"/>
              <a:gd name="connsiteY8" fmla="*/ 115937 h 3500313"/>
              <a:gd name="connsiteX9" fmla="*/ 9217024 w 9217024"/>
              <a:gd name="connsiteY9" fmla="*/ 1808125 h 3500313"/>
              <a:gd name="connsiteX10" fmla="*/ 9217024 w 9217024"/>
              <a:gd name="connsiteY10" fmla="*/ 1808125 h 3500313"/>
              <a:gd name="connsiteX11" fmla="*/ 7524836 w 9217024"/>
              <a:gd name="connsiteY11" fmla="*/ 3500313 h 3500313"/>
              <a:gd name="connsiteX12" fmla="*/ 1692188 w 9217024"/>
              <a:gd name="connsiteY12" fmla="*/ 3500313 h 3500313"/>
              <a:gd name="connsiteX13" fmla="*/ 0 w 9217024"/>
              <a:gd name="connsiteY13" fmla="*/ 1808125 h 3500313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692188 w 9217024"/>
              <a:gd name="connsiteY12" fmla="*/ 3392555 h 3392555"/>
              <a:gd name="connsiteX13" fmla="*/ 0 w 9217024"/>
              <a:gd name="connsiteY13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692188 w 9217024"/>
              <a:gd name="connsiteY12" fmla="*/ 3392555 h 3392555"/>
              <a:gd name="connsiteX13" fmla="*/ 0 w 9217024"/>
              <a:gd name="connsiteY13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692188 w 9217024"/>
              <a:gd name="connsiteY12" fmla="*/ 3392555 h 3392555"/>
              <a:gd name="connsiteX13" fmla="*/ 0 w 9217024"/>
              <a:gd name="connsiteY13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739154 w 9217024"/>
              <a:gd name="connsiteY12" fmla="*/ 3392538 h 3392555"/>
              <a:gd name="connsiteX13" fmla="*/ 1692188 w 9217024"/>
              <a:gd name="connsiteY13" fmla="*/ 3392555 h 3392555"/>
              <a:gd name="connsiteX14" fmla="*/ 0 w 9217024"/>
              <a:gd name="connsiteY14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850115 w 9217024"/>
              <a:gd name="connsiteY12" fmla="*/ 3392538 h 3392555"/>
              <a:gd name="connsiteX13" fmla="*/ 1739154 w 9217024"/>
              <a:gd name="connsiteY13" fmla="*/ 3392538 h 3392555"/>
              <a:gd name="connsiteX14" fmla="*/ 1692188 w 9217024"/>
              <a:gd name="connsiteY14" fmla="*/ 3392555 h 3392555"/>
              <a:gd name="connsiteX15" fmla="*/ 0 w 9217024"/>
              <a:gd name="connsiteY15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967240 w 9217024"/>
              <a:gd name="connsiteY12" fmla="*/ 3392538 h 3392555"/>
              <a:gd name="connsiteX13" fmla="*/ 1850115 w 9217024"/>
              <a:gd name="connsiteY13" fmla="*/ 3392538 h 3392555"/>
              <a:gd name="connsiteX14" fmla="*/ 1739154 w 9217024"/>
              <a:gd name="connsiteY14" fmla="*/ 3392538 h 3392555"/>
              <a:gd name="connsiteX15" fmla="*/ 1692188 w 9217024"/>
              <a:gd name="connsiteY15" fmla="*/ 3392555 h 3392555"/>
              <a:gd name="connsiteX16" fmla="*/ 0 w 9217024"/>
              <a:gd name="connsiteY16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967240 w 9217024"/>
              <a:gd name="connsiteY12" fmla="*/ 3392538 h 3392555"/>
              <a:gd name="connsiteX13" fmla="*/ 1848060 w 9217024"/>
              <a:gd name="connsiteY13" fmla="*/ 2829515 h 3392555"/>
              <a:gd name="connsiteX14" fmla="*/ 1739154 w 9217024"/>
              <a:gd name="connsiteY14" fmla="*/ 3392538 h 3392555"/>
              <a:gd name="connsiteX15" fmla="*/ 1692188 w 9217024"/>
              <a:gd name="connsiteY15" fmla="*/ 3392555 h 3392555"/>
              <a:gd name="connsiteX16" fmla="*/ 0 w 9217024"/>
              <a:gd name="connsiteY16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967240 w 9217024"/>
              <a:gd name="connsiteY12" fmla="*/ 3392538 h 3392555"/>
              <a:gd name="connsiteX13" fmla="*/ 1848060 w 9217024"/>
              <a:gd name="connsiteY13" fmla="*/ 2829515 h 3392555"/>
              <a:gd name="connsiteX14" fmla="*/ 1739154 w 9217024"/>
              <a:gd name="connsiteY14" fmla="*/ 3392538 h 3392555"/>
              <a:gd name="connsiteX15" fmla="*/ 1692188 w 9217024"/>
              <a:gd name="connsiteY15" fmla="*/ 3392555 h 3392555"/>
              <a:gd name="connsiteX16" fmla="*/ 0 w 9217024"/>
              <a:gd name="connsiteY16" fmla="*/ 1700367 h 3392555"/>
              <a:gd name="connsiteX0" fmla="*/ 0 w 9217024"/>
              <a:gd name="connsiteY0" fmla="*/ 1700367 h 3392555"/>
              <a:gd name="connsiteX1" fmla="*/ 1692188 w 9217024"/>
              <a:gd name="connsiteY1" fmla="*/ 8179 h 3392555"/>
              <a:gd name="connsiteX2" fmla="*/ 5187161 w 9217024"/>
              <a:gd name="connsiteY2" fmla="*/ 4121 h 3392555"/>
              <a:gd name="connsiteX3" fmla="*/ 5423468 w 9217024"/>
              <a:gd name="connsiteY3" fmla="*/ 1469214 h 3392555"/>
              <a:gd name="connsiteX4" fmla="*/ 5579634 w 9217024"/>
              <a:gd name="connsiteY4" fmla="*/ 11 h 3392555"/>
              <a:gd name="connsiteX5" fmla="*/ 6504308 w 9217024"/>
              <a:gd name="connsiteY5" fmla="*/ 4121 h 3392555"/>
              <a:gd name="connsiteX6" fmla="*/ 6650202 w 9217024"/>
              <a:gd name="connsiteY6" fmla="*/ 616460 h 3392555"/>
              <a:gd name="connsiteX7" fmla="*/ 6822808 w 9217024"/>
              <a:gd name="connsiteY7" fmla="*/ 6175 h 3392555"/>
              <a:gd name="connsiteX8" fmla="*/ 7524836 w 9217024"/>
              <a:gd name="connsiteY8" fmla="*/ 8179 h 3392555"/>
              <a:gd name="connsiteX9" fmla="*/ 9217024 w 9217024"/>
              <a:gd name="connsiteY9" fmla="*/ 1700367 h 3392555"/>
              <a:gd name="connsiteX10" fmla="*/ 9217024 w 9217024"/>
              <a:gd name="connsiteY10" fmla="*/ 1700367 h 3392555"/>
              <a:gd name="connsiteX11" fmla="*/ 7524836 w 9217024"/>
              <a:gd name="connsiteY11" fmla="*/ 3392555 h 3392555"/>
              <a:gd name="connsiteX12" fmla="*/ 1967240 w 9217024"/>
              <a:gd name="connsiteY12" fmla="*/ 3392538 h 3392555"/>
              <a:gd name="connsiteX13" fmla="*/ 1848060 w 9217024"/>
              <a:gd name="connsiteY13" fmla="*/ 2829515 h 3392555"/>
              <a:gd name="connsiteX14" fmla="*/ 1739154 w 9217024"/>
              <a:gd name="connsiteY14" fmla="*/ 3392538 h 3392555"/>
              <a:gd name="connsiteX15" fmla="*/ 1692188 w 9217024"/>
              <a:gd name="connsiteY15" fmla="*/ 3392555 h 3392555"/>
              <a:gd name="connsiteX16" fmla="*/ 0 w 9217024"/>
              <a:gd name="connsiteY16" fmla="*/ 1700367 h 3392555"/>
              <a:gd name="connsiteX0" fmla="*/ 0 w 9217024"/>
              <a:gd name="connsiteY0" fmla="*/ 1700367 h 3392611"/>
              <a:gd name="connsiteX1" fmla="*/ 1692188 w 9217024"/>
              <a:gd name="connsiteY1" fmla="*/ 8179 h 3392611"/>
              <a:gd name="connsiteX2" fmla="*/ 5187161 w 9217024"/>
              <a:gd name="connsiteY2" fmla="*/ 4121 h 3392611"/>
              <a:gd name="connsiteX3" fmla="*/ 5423468 w 9217024"/>
              <a:gd name="connsiteY3" fmla="*/ 1469214 h 3392611"/>
              <a:gd name="connsiteX4" fmla="*/ 5579634 w 9217024"/>
              <a:gd name="connsiteY4" fmla="*/ 11 h 3392611"/>
              <a:gd name="connsiteX5" fmla="*/ 6504308 w 9217024"/>
              <a:gd name="connsiteY5" fmla="*/ 4121 h 3392611"/>
              <a:gd name="connsiteX6" fmla="*/ 6650202 w 9217024"/>
              <a:gd name="connsiteY6" fmla="*/ 616460 h 3392611"/>
              <a:gd name="connsiteX7" fmla="*/ 6822808 w 9217024"/>
              <a:gd name="connsiteY7" fmla="*/ 6175 h 3392611"/>
              <a:gd name="connsiteX8" fmla="*/ 7524836 w 9217024"/>
              <a:gd name="connsiteY8" fmla="*/ 8179 h 3392611"/>
              <a:gd name="connsiteX9" fmla="*/ 9217024 w 9217024"/>
              <a:gd name="connsiteY9" fmla="*/ 1700367 h 3392611"/>
              <a:gd name="connsiteX10" fmla="*/ 9217024 w 9217024"/>
              <a:gd name="connsiteY10" fmla="*/ 1700367 h 3392611"/>
              <a:gd name="connsiteX11" fmla="*/ 7524836 w 9217024"/>
              <a:gd name="connsiteY11" fmla="*/ 3392555 h 3392611"/>
              <a:gd name="connsiteX12" fmla="*/ 1967240 w 9217024"/>
              <a:gd name="connsiteY12" fmla="*/ 3392538 h 3392611"/>
              <a:gd name="connsiteX13" fmla="*/ 1848060 w 9217024"/>
              <a:gd name="connsiteY13" fmla="*/ 2829515 h 3392611"/>
              <a:gd name="connsiteX14" fmla="*/ 1739154 w 9217024"/>
              <a:gd name="connsiteY14" fmla="*/ 3392538 h 3392611"/>
              <a:gd name="connsiteX15" fmla="*/ 1692188 w 9217024"/>
              <a:gd name="connsiteY15" fmla="*/ 3392555 h 3392611"/>
              <a:gd name="connsiteX16" fmla="*/ 0 w 9217024"/>
              <a:gd name="connsiteY16" fmla="*/ 1700367 h 3392611"/>
              <a:gd name="connsiteX0" fmla="*/ 0 w 9217024"/>
              <a:gd name="connsiteY0" fmla="*/ 1700367 h 3392611"/>
              <a:gd name="connsiteX1" fmla="*/ 1692188 w 9217024"/>
              <a:gd name="connsiteY1" fmla="*/ 8179 h 3392611"/>
              <a:gd name="connsiteX2" fmla="*/ 5187161 w 9217024"/>
              <a:gd name="connsiteY2" fmla="*/ 4121 h 3392611"/>
              <a:gd name="connsiteX3" fmla="*/ 5423468 w 9217024"/>
              <a:gd name="connsiteY3" fmla="*/ 1469214 h 3392611"/>
              <a:gd name="connsiteX4" fmla="*/ 5579634 w 9217024"/>
              <a:gd name="connsiteY4" fmla="*/ 11 h 3392611"/>
              <a:gd name="connsiteX5" fmla="*/ 6504308 w 9217024"/>
              <a:gd name="connsiteY5" fmla="*/ 4121 h 3392611"/>
              <a:gd name="connsiteX6" fmla="*/ 6650202 w 9217024"/>
              <a:gd name="connsiteY6" fmla="*/ 616460 h 3392611"/>
              <a:gd name="connsiteX7" fmla="*/ 6822808 w 9217024"/>
              <a:gd name="connsiteY7" fmla="*/ 6175 h 3392611"/>
              <a:gd name="connsiteX8" fmla="*/ 7524836 w 9217024"/>
              <a:gd name="connsiteY8" fmla="*/ 8179 h 3392611"/>
              <a:gd name="connsiteX9" fmla="*/ 9217024 w 9217024"/>
              <a:gd name="connsiteY9" fmla="*/ 1700367 h 3392611"/>
              <a:gd name="connsiteX10" fmla="*/ 9217024 w 9217024"/>
              <a:gd name="connsiteY10" fmla="*/ 1700367 h 3392611"/>
              <a:gd name="connsiteX11" fmla="*/ 7524836 w 9217024"/>
              <a:gd name="connsiteY11" fmla="*/ 3392555 h 3392611"/>
              <a:gd name="connsiteX12" fmla="*/ 1967240 w 9217024"/>
              <a:gd name="connsiteY12" fmla="*/ 3392538 h 3392611"/>
              <a:gd name="connsiteX13" fmla="*/ 1848060 w 9217024"/>
              <a:gd name="connsiteY13" fmla="*/ 2829515 h 3392611"/>
              <a:gd name="connsiteX14" fmla="*/ 1745318 w 9217024"/>
              <a:gd name="connsiteY14" fmla="*/ 3392538 h 3392611"/>
              <a:gd name="connsiteX15" fmla="*/ 1692188 w 9217024"/>
              <a:gd name="connsiteY15" fmla="*/ 3392555 h 3392611"/>
              <a:gd name="connsiteX16" fmla="*/ 0 w 9217024"/>
              <a:gd name="connsiteY16" fmla="*/ 1700367 h 3392611"/>
              <a:gd name="connsiteX0" fmla="*/ 0 w 9217024"/>
              <a:gd name="connsiteY0" fmla="*/ 1700367 h 3392611"/>
              <a:gd name="connsiteX1" fmla="*/ 1692188 w 9217024"/>
              <a:gd name="connsiteY1" fmla="*/ 8179 h 3392611"/>
              <a:gd name="connsiteX2" fmla="*/ 5187161 w 9217024"/>
              <a:gd name="connsiteY2" fmla="*/ 4121 h 3392611"/>
              <a:gd name="connsiteX3" fmla="*/ 5423468 w 9217024"/>
              <a:gd name="connsiteY3" fmla="*/ 1469214 h 3392611"/>
              <a:gd name="connsiteX4" fmla="*/ 5579634 w 9217024"/>
              <a:gd name="connsiteY4" fmla="*/ 11 h 3392611"/>
              <a:gd name="connsiteX5" fmla="*/ 6504308 w 9217024"/>
              <a:gd name="connsiteY5" fmla="*/ 4121 h 3392611"/>
              <a:gd name="connsiteX6" fmla="*/ 6650202 w 9217024"/>
              <a:gd name="connsiteY6" fmla="*/ 616460 h 3392611"/>
              <a:gd name="connsiteX7" fmla="*/ 6822808 w 9217024"/>
              <a:gd name="connsiteY7" fmla="*/ 6175 h 3392611"/>
              <a:gd name="connsiteX8" fmla="*/ 7524836 w 9217024"/>
              <a:gd name="connsiteY8" fmla="*/ 8179 h 3392611"/>
              <a:gd name="connsiteX9" fmla="*/ 9217024 w 9217024"/>
              <a:gd name="connsiteY9" fmla="*/ 1700367 h 3392611"/>
              <a:gd name="connsiteX10" fmla="*/ 9217024 w 9217024"/>
              <a:gd name="connsiteY10" fmla="*/ 1700367 h 3392611"/>
              <a:gd name="connsiteX11" fmla="*/ 7524836 w 9217024"/>
              <a:gd name="connsiteY11" fmla="*/ 3392555 h 3392611"/>
              <a:gd name="connsiteX12" fmla="*/ 1967240 w 9217024"/>
              <a:gd name="connsiteY12" fmla="*/ 3392538 h 3392611"/>
              <a:gd name="connsiteX13" fmla="*/ 1848060 w 9217024"/>
              <a:gd name="connsiteY13" fmla="*/ 2829515 h 3392611"/>
              <a:gd name="connsiteX14" fmla="*/ 1745318 w 9217024"/>
              <a:gd name="connsiteY14" fmla="*/ 3392538 h 3392611"/>
              <a:gd name="connsiteX15" fmla="*/ 1692188 w 9217024"/>
              <a:gd name="connsiteY15" fmla="*/ 3392555 h 3392611"/>
              <a:gd name="connsiteX16" fmla="*/ 0 w 9217024"/>
              <a:gd name="connsiteY16" fmla="*/ 1700367 h 3392611"/>
              <a:gd name="connsiteX0" fmla="*/ 208571 w 9425595"/>
              <a:gd name="connsiteY0" fmla="*/ 1700367 h 3392611"/>
              <a:gd name="connsiteX1" fmla="*/ 213846 w 9425595"/>
              <a:gd name="connsiteY1" fmla="*/ 1533104 h 3392611"/>
              <a:gd name="connsiteX2" fmla="*/ 1900759 w 9425595"/>
              <a:gd name="connsiteY2" fmla="*/ 8179 h 3392611"/>
              <a:gd name="connsiteX3" fmla="*/ 5395732 w 9425595"/>
              <a:gd name="connsiteY3" fmla="*/ 4121 h 3392611"/>
              <a:gd name="connsiteX4" fmla="*/ 5632039 w 9425595"/>
              <a:gd name="connsiteY4" fmla="*/ 1469214 h 3392611"/>
              <a:gd name="connsiteX5" fmla="*/ 5788205 w 9425595"/>
              <a:gd name="connsiteY5" fmla="*/ 11 h 3392611"/>
              <a:gd name="connsiteX6" fmla="*/ 6712879 w 9425595"/>
              <a:gd name="connsiteY6" fmla="*/ 4121 h 3392611"/>
              <a:gd name="connsiteX7" fmla="*/ 6858773 w 9425595"/>
              <a:gd name="connsiteY7" fmla="*/ 616460 h 3392611"/>
              <a:gd name="connsiteX8" fmla="*/ 7031379 w 9425595"/>
              <a:gd name="connsiteY8" fmla="*/ 6175 h 3392611"/>
              <a:gd name="connsiteX9" fmla="*/ 7733407 w 9425595"/>
              <a:gd name="connsiteY9" fmla="*/ 8179 h 3392611"/>
              <a:gd name="connsiteX10" fmla="*/ 9425595 w 9425595"/>
              <a:gd name="connsiteY10" fmla="*/ 1700367 h 3392611"/>
              <a:gd name="connsiteX11" fmla="*/ 9425595 w 9425595"/>
              <a:gd name="connsiteY11" fmla="*/ 1700367 h 3392611"/>
              <a:gd name="connsiteX12" fmla="*/ 7733407 w 9425595"/>
              <a:gd name="connsiteY12" fmla="*/ 3392555 h 3392611"/>
              <a:gd name="connsiteX13" fmla="*/ 2175811 w 9425595"/>
              <a:gd name="connsiteY13" fmla="*/ 3392538 h 3392611"/>
              <a:gd name="connsiteX14" fmla="*/ 2056631 w 9425595"/>
              <a:gd name="connsiteY14" fmla="*/ 2829515 h 3392611"/>
              <a:gd name="connsiteX15" fmla="*/ 1953889 w 9425595"/>
              <a:gd name="connsiteY15" fmla="*/ 3392538 h 3392611"/>
              <a:gd name="connsiteX16" fmla="*/ 1900759 w 9425595"/>
              <a:gd name="connsiteY16" fmla="*/ 3392555 h 3392611"/>
              <a:gd name="connsiteX17" fmla="*/ 208571 w 9425595"/>
              <a:gd name="connsiteY17" fmla="*/ 1700367 h 3392611"/>
              <a:gd name="connsiteX0" fmla="*/ 208571 w 9425595"/>
              <a:gd name="connsiteY0" fmla="*/ 1700367 h 3392611"/>
              <a:gd name="connsiteX1" fmla="*/ 213846 w 9425595"/>
              <a:gd name="connsiteY1" fmla="*/ 1533104 h 3392611"/>
              <a:gd name="connsiteX2" fmla="*/ 1900759 w 9425595"/>
              <a:gd name="connsiteY2" fmla="*/ 8179 h 3392611"/>
              <a:gd name="connsiteX3" fmla="*/ 5395732 w 9425595"/>
              <a:gd name="connsiteY3" fmla="*/ 4121 h 3392611"/>
              <a:gd name="connsiteX4" fmla="*/ 5632039 w 9425595"/>
              <a:gd name="connsiteY4" fmla="*/ 1469214 h 3392611"/>
              <a:gd name="connsiteX5" fmla="*/ 5788205 w 9425595"/>
              <a:gd name="connsiteY5" fmla="*/ 11 h 3392611"/>
              <a:gd name="connsiteX6" fmla="*/ 6712879 w 9425595"/>
              <a:gd name="connsiteY6" fmla="*/ 4121 h 3392611"/>
              <a:gd name="connsiteX7" fmla="*/ 6858773 w 9425595"/>
              <a:gd name="connsiteY7" fmla="*/ 616460 h 3392611"/>
              <a:gd name="connsiteX8" fmla="*/ 7031379 w 9425595"/>
              <a:gd name="connsiteY8" fmla="*/ 6175 h 3392611"/>
              <a:gd name="connsiteX9" fmla="*/ 7733407 w 9425595"/>
              <a:gd name="connsiteY9" fmla="*/ 8179 h 3392611"/>
              <a:gd name="connsiteX10" fmla="*/ 9425595 w 9425595"/>
              <a:gd name="connsiteY10" fmla="*/ 1700367 h 3392611"/>
              <a:gd name="connsiteX11" fmla="*/ 9425595 w 9425595"/>
              <a:gd name="connsiteY11" fmla="*/ 1700367 h 3392611"/>
              <a:gd name="connsiteX12" fmla="*/ 7733407 w 9425595"/>
              <a:gd name="connsiteY12" fmla="*/ 3392555 h 3392611"/>
              <a:gd name="connsiteX13" fmla="*/ 2175811 w 9425595"/>
              <a:gd name="connsiteY13" fmla="*/ 3392538 h 3392611"/>
              <a:gd name="connsiteX14" fmla="*/ 2056631 w 9425595"/>
              <a:gd name="connsiteY14" fmla="*/ 2829515 h 3392611"/>
              <a:gd name="connsiteX15" fmla="*/ 1953889 w 9425595"/>
              <a:gd name="connsiteY15" fmla="*/ 3392538 h 3392611"/>
              <a:gd name="connsiteX16" fmla="*/ 1900759 w 9425595"/>
              <a:gd name="connsiteY16" fmla="*/ 3392555 h 3392611"/>
              <a:gd name="connsiteX17" fmla="*/ 223356 w 9425595"/>
              <a:gd name="connsiteY17" fmla="*/ 1922953 h 3392611"/>
              <a:gd name="connsiteX18" fmla="*/ 208571 w 9425595"/>
              <a:gd name="connsiteY18" fmla="*/ 1700367 h 3392611"/>
              <a:gd name="connsiteX0" fmla="*/ 208571 w 9425595"/>
              <a:gd name="connsiteY0" fmla="*/ 1700367 h 3392611"/>
              <a:gd name="connsiteX1" fmla="*/ 213846 w 9425595"/>
              <a:gd name="connsiteY1" fmla="*/ 1533104 h 3392611"/>
              <a:gd name="connsiteX2" fmla="*/ 1900759 w 9425595"/>
              <a:gd name="connsiteY2" fmla="*/ 8179 h 3392611"/>
              <a:gd name="connsiteX3" fmla="*/ 5395732 w 9425595"/>
              <a:gd name="connsiteY3" fmla="*/ 4121 h 3392611"/>
              <a:gd name="connsiteX4" fmla="*/ 5632039 w 9425595"/>
              <a:gd name="connsiteY4" fmla="*/ 1469214 h 3392611"/>
              <a:gd name="connsiteX5" fmla="*/ 5788205 w 9425595"/>
              <a:gd name="connsiteY5" fmla="*/ 11 h 3392611"/>
              <a:gd name="connsiteX6" fmla="*/ 6712879 w 9425595"/>
              <a:gd name="connsiteY6" fmla="*/ 4121 h 3392611"/>
              <a:gd name="connsiteX7" fmla="*/ 6858773 w 9425595"/>
              <a:gd name="connsiteY7" fmla="*/ 616460 h 3392611"/>
              <a:gd name="connsiteX8" fmla="*/ 7031379 w 9425595"/>
              <a:gd name="connsiteY8" fmla="*/ 6175 h 3392611"/>
              <a:gd name="connsiteX9" fmla="*/ 7733407 w 9425595"/>
              <a:gd name="connsiteY9" fmla="*/ 8179 h 3392611"/>
              <a:gd name="connsiteX10" fmla="*/ 9425595 w 9425595"/>
              <a:gd name="connsiteY10" fmla="*/ 1700367 h 3392611"/>
              <a:gd name="connsiteX11" fmla="*/ 9425595 w 9425595"/>
              <a:gd name="connsiteY11" fmla="*/ 1700367 h 3392611"/>
              <a:gd name="connsiteX12" fmla="*/ 7733407 w 9425595"/>
              <a:gd name="connsiteY12" fmla="*/ 3392555 h 3392611"/>
              <a:gd name="connsiteX13" fmla="*/ 2175811 w 9425595"/>
              <a:gd name="connsiteY13" fmla="*/ 3392538 h 3392611"/>
              <a:gd name="connsiteX14" fmla="*/ 2056631 w 9425595"/>
              <a:gd name="connsiteY14" fmla="*/ 2829515 h 3392611"/>
              <a:gd name="connsiteX15" fmla="*/ 1953889 w 9425595"/>
              <a:gd name="connsiteY15" fmla="*/ 3392538 h 3392611"/>
              <a:gd name="connsiteX16" fmla="*/ 1900759 w 9425595"/>
              <a:gd name="connsiteY16" fmla="*/ 3392555 h 3392611"/>
              <a:gd name="connsiteX17" fmla="*/ 223356 w 9425595"/>
              <a:gd name="connsiteY17" fmla="*/ 1922953 h 3392611"/>
              <a:gd name="connsiteX18" fmla="*/ 208571 w 9425595"/>
              <a:gd name="connsiteY18" fmla="*/ 1700367 h 3392611"/>
              <a:gd name="connsiteX0" fmla="*/ 208571 w 9425595"/>
              <a:gd name="connsiteY0" fmla="*/ 1700367 h 3392611"/>
              <a:gd name="connsiteX1" fmla="*/ 213846 w 9425595"/>
              <a:gd name="connsiteY1" fmla="*/ 1533104 h 3392611"/>
              <a:gd name="connsiteX2" fmla="*/ 1900759 w 9425595"/>
              <a:gd name="connsiteY2" fmla="*/ 8179 h 3392611"/>
              <a:gd name="connsiteX3" fmla="*/ 5395732 w 9425595"/>
              <a:gd name="connsiteY3" fmla="*/ 4121 h 3392611"/>
              <a:gd name="connsiteX4" fmla="*/ 5632039 w 9425595"/>
              <a:gd name="connsiteY4" fmla="*/ 1469214 h 3392611"/>
              <a:gd name="connsiteX5" fmla="*/ 5788205 w 9425595"/>
              <a:gd name="connsiteY5" fmla="*/ 11 h 3392611"/>
              <a:gd name="connsiteX6" fmla="*/ 6712879 w 9425595"/>
              <a:gd name="connsiteY6" fmla="*/ 4121 h 3392611"/>
              <a:gd name="connsiteX7" fmla="*/ 6858773 w 9425595"/>
              <a:gd name="connsiteY7" fmla="*/ 616460 h 3392611"/>
              <a:gd name="connsiteX8" fmla="*/ 7031379 w 9425595"/>
              <a:gd name="connsiteY8" fmla="*/ 6175 h 3392611"/>
              <a:gd name="connsiteX9" fmla="*/ 7733407 w 9425595"/>
              <a:gd name="connsiteY9" fmla="*/ 8179 h 3392611"/>
              <a:gd name="connsiteX10" fmla="*/ 9425595 w 9425595"/>
              <a:gd name="connsiteY10" fmla="*/ 1700367 h 3392611"/>
              <a:gd name="connsiteX11" fmla="*/ 9425595 w 9425595"/>
              <a:gd name="connsiteY11" fmla="*/ 1700367 h 3392611"/>
              <a:gd name="connsiteX12" fmla="*/ 7733407 w 9425595"/>
              <a:gd name="connsiteY12" fmla="*/ 3392555 h 3392611"/>
              <a:gd name="connsiteX13" fmla="*/ 2175811 w 9425595"/>
              <a:gd name="connsiteY13" fmla="*/ 3392538 h 3392611"/>
              <a:gd name="connsiteX14" fmla="*/ 2056631 w 9425595"/>
              <a:gd name="connsiteY14" fmla="*/ 2829515 h 3392611"/>
              <a:gd name="connsiteX15" fmla="*/ 1953889 w 9425595"/>
              <a:gd name="connsiteY15" fmla="*/ 3392538 h 3392611"/>
              <a:gd name="connsiteX16" fmla="*/ 1900759 w 9425595"/>
              <a:gd name="connsiteY16" fmla="*/ 3392555 h 3392611"/>
              <a:gd name="connsiteX17" fmla="*/ 223356 w 9425595"/>
              <a:gd name="connsiteY17" fmla="*/ 1922953 h 3392611"/>
              <a:gd name="connsiteX18" fmla="*/ 208571 w 9425595"/>
              <a:gd name="connsiteY18" fmla="*/ 1700367 h 3392611"/>
              <a:gd name="connsiteX0" fmla="*/ 208571 w 9425595"/>
              <a:gd name="connsiteY0" fmla="*/ 1700367 h 3392611"/>
              <a:gd name="connsiteX1" fmla="*/ 213846 w 9425595"/>
              <a:gd name="connsiteY1" fmla="*/ 1533104 h 3392611"/>
              <a:gd name="connsiteX2" fmla="*/ 1900759 w 9425595"/>
              <a:gd name="connsiteY2" fmla="*/ 8179 h 3392611"/>
              <a:gd name="connsiteX3" fmla="*/ 5395732 w 9425595"/>
              <a:gd name="connsiteY3" fmla="*/ 4121 h 3392611"/>
              <a:gd name="connsiteX4" fmla="*/ 5632039 w 9425595"/>
              <a:gd name="connsiteY4" fmla="*/ 1469214 h 3392611"/>
              <a:gd name="connsiteX5" fmla="*/ 5788205 w 9425595"/>
              <a:gd name="connsiteY5" fmla="*/ 11 h 3392611"/>
              <a:gd name="connsiteX6" fmla="*/ 6712879 w 9425595"/>
              <a:gd name="connsiteY6" fmla="*/ 4121 h 3392611"/>
              <a:gd name="connsiteX7" fmla="*/ 6858773 w 9425595"/>
              <a:gd name="connsiteY7" fmla="*/ 616460 h 3392611"/>
              <a:gd name="connsiteX8" fmla="*/ 7031379 w 9425595"/>
              <a:gd name="connsiteY8" fmla="*/ 6175 h 3392611"/>
              <a:gd name="connsiteX9" fmla="*/ 7733407 w 9425595"/>
              <a:gd name="connsiteY9" fmla="*/ 8179 h 3392611"/>
              <a:gd name="connsiteX10" fmla="*/ 9425595 w 9425595"/>
              <a:gd name="connsiteY10" fmla="*/ 1700367 h 3392611"/>
              <a:gd name="connsiteX11" fmla="*/ 9425595 w 9425595"/>
              <a:gd name="connsiteY11" fmla="*/ 1700367 h 3392611"/>
              <a:gd name="connsiteX12" fmla="*/ 7733407 w 9425595"/>
              <a:gd name="connsiteY12" fmla="*/ 3392555 h 3392611"/>
              <a:gd name="connsiteX13" fmla="*/ 2175811 w 9425595"/>
              <a:gd name="connsiteY13" fmla="*/ 3392538 h 3392611"/>
              <a:gd name="connsiteX14" fmla="*/ 2056631 w 9425595"/>
              <a:gd name="connsiteY14" fmla="*/ 2829515 h 3392611"/>
              <a:gd name="connsiteX15" fmla="*/ 1953889 w 9425595"/>
              <a:gd name="connsiteY15" fmla="*/ 3392538 h 3392611"/>
              <a:gd name="connsiteX16" fmla="*/ 1900759 w 9425595"/>
              <a:gd name="connsiteY16" fmla="*/ 3392555 h 3392611"/>
              <a:gd name="connsiteX17" fmla="*/ 223356 w 9425595"/>
              <a:gd name="connsiteY17" fmla="*/ 1922953 h 3392611"/>
              <a:gd name="connsiteX18" fmla="*/ 208571 w 9425595"/>
              <a:gd name="connsiteY18" fmla="*/ 1700367 h 3392611"/>
              <a:gd name="connsiteX0" fmla="*/ 719061 w 9281134"/>
              <a:gd name="connsiteY0" fmla="*/ 1747828 h 3392611"/>
              <a:gd name="connsiteX1" fmla="*/ 69385 w 9281134"/>
              <a:gd name="connsiteY1" fmla="*/ 1533104 h 3392611"/>
              <a:gd name="connsiteX2" fmla="*/ 1756298 w 9281134"/>
              <a:gd name="connsiteY2" fmla="*/ 8179 h 3392611"/>
              <a:gd name="connsiteX3" fmla="*/ 5251271 w 9281134"/>
              <a:gd name="connsiteY3" fmla="*/ 4121 h 3392611"/>
              <a:gd name="connsiteX4" fmla="*/ 5487578 w 9281134"/>
              <a:gd name="connsiteY4" fmla="*/ 1469214 h 3392611"/>
              <a:gd name="connsiteX5" fmla="*/ 5643744 w 9281134"/>
              <a:gd name="connsiteY5" fmla="*/ 11 h 3392611"/>
              <a:gd name="connsiteX6" fmla="*/ 6568418 w 9281134"/>
              <a:gd name="connsiteY6" fmla="*/ 4121 h 3392611"/>
              <a:gd name="connsiteX7" fmla="*/ 6714312 w 9281134"/>
              <a:gd name="connsiteY7" fmla="*/ 616460 h 3392611"/>
              <a:gd name="connsiteX8" fmla="*/ 6886918 w 9281134"/>
              <a:gd name="connsiteY8" fmla="*/ 6175 h 3392611"/>
              <a:gd name="connsiteX9" fmla="*/ 7588946 w 9281134"/>
              <a:gd name="connsiteY9" fmla="*/ 8179 h 3392611"/>
              <a:gd name="connsiteX10" fmla="*/ 9281134 w 9281134"/>
              <a:gd name="connsiteY10" fmla="*/ 1700367 h 3392611"/>
              <a:gd name="connsiteX11" fmla="*/ 9281134 w 9281134"/>
              <a:gd name="connsiteY11" fmla="*/ 1700367 h 3392611"/>
              <a:gd name="connsiteX12" fmla="*/ 7588946 w 9281134"/>
              <a:gd name="connsiteY12" fmla="*/ 3392555 h 3392611"/>
              <a:gd name="connsiteX13" fmla="*/ 2031350 w 9281134"/>
              <a:gd name="connsiteY13" fmla="*/ 3392538 h 3392611"/>
              <a:gd name="connsiteX14" fmla="*/ 1912170 w 9281134"/>
              <a:gd name="connsiteY14" fmla="*/ 2829515 h 3392611"/>
              <a:gd name="connsiteX15" fmla="*/ 1809428 w 9281134"/>
              <a:gd name="connsiteY15" fmla="*/ 3392538 h 3392611"/>
              <a:gd name="connsiteX16" fmla="*/ 1756298 w 9281134"/>
              <a:gd name="connsiteY16" fmla="*/ 3392555 h 3392611"/>
              <a:gd name="connsiteX17" fmla="*/ 78895 w 9281134"/>
              <a:gd name="connsiteY17" fmla="*/ 1922953 h 3392611"/>
              <a:gd name="connsiteX18" fmla="*/ 719061 w 9281134"/>
              <a:gd name="connsiteY18" fmla="*/ 1747828 h 3392611"/>
              <a:gd name="connsiteX0" fmla="*/ 702690 w 9264763"/>
              <a:gd name="connsiteY0" fmla="*/ 1747828 h 3392611"/>
              <a:gd name="connsiteX1" fmla="*/ 53014 w 9264763"/>
              <a:gd name="connsiteY1" fmla="*/ 1533104 h 3392611"/>
              <a:gd name="connsiteX2" fmla="*/ 1739927 w 9264763"/>
              <a:gd name="connsiteY2" fmla="*/ 8179 h 3392611"/>
              <a:gd name="connsiteX3" fmla="*/ 5234900 w 9264763"/>
              <a:gd name="connsiteY3" fmla="*/ 4121 h 3392611"/>
              <a:gd name="connsiteX4" fmla="*/ 5471207 w 9264763"/>
              <a:gd name="connsiteY4" fmla="*/ 1469214 h 3392611"/>
              <a:gd name="connsiteX5" fmla="*/ 5627373 w 9264763"/>
              <a:gd name="connsiteY5" fmla="*/ 11 h 3392611"/>
              <a:gd name="connsiteX6" fmla="*/ 6552047 w 9264763"/>
              <a:gd name="connsiteY6" fmla="*/ 4121 h 3392611"/>
              <a:gd name="connsiteX7" fmla="*/ 6697941 w 9264763"/>
              <a:gd name="connsiteY7" fmla="*/ 616460 h 3392611"/>
              <a:gd name="connsiteX8" fmla="*/ 6870547 w 9264763"/>
              <a:gd name="connsiteY8" fmla="*/ 6175 h 3392611"/>
              <a:gd name="connsiteX9" fmla="*/ 7572575 w 9264763"/>
              <a:gd name="connsiteY9" fmla="*/ 8179 h 3392611"/>
              <a:gd name="connsiteX10" fmla="*/ 9264763 w 9264763"/>
              <a:gd name="connsiteY10" fmla="*/ 1700367 h 3392611"/>
              <a:gd name="connsiteX11" fmla="*/ 9264763 w 9264763"/>
              <a:gd name="connsiteY11" fmla="*/ 1700367 h 3392611"/>
              <a:gd name="connsiteX12" fmla="*/ 7572575 w 9264763"/>
              <a:gd name="connsiteY12" fmla="*/ 3392555 h 3392611"/>
              <a:gd name="connsiteX13" fmla="*/ 2014979 w 9264763"/>
              <a:gd name="connsiteY13" fmla="*/ 3392538 h 3392611"/>
              <a:gd name="connsiteX14" fmla="*/ 1895799 w 9264763"/>
              <a:gd name="connsiteY14" fmla="*/ 2829515 h 3392611"/>
              <a:gd name="connsiteX15" fmla="*/ 1793057 w 9264763"/>
              <a:gd name="connsiteY15" fmla="*/ 3392538 h 3392611"/>
              <a:gd name="connsiteX16" fmla="*/ 1739927 w 9264763"/>
              <a:gd name="connsiteY16" fmla="*/ 3392555 h 3392611"/>
              <a:gd name="connsiteX17" fmla="*/ 62524 w 9264763"/>
              <a:gd name="connsiteY17" fmla="*/ 1922953 h 3392611"/>
              <a:gd name="connsiteX18" fmla="*/ 702690 w 9264763"/>
              <a:gd name="connsiteY18" fmla="*/ 1747828 h 3392611"/>
              <a:gd name="connsiteX0" fmla="*/ 693961 w 9256034"/>
              <a:gd name="connsiteY0" fmla="*/ 1747828 h 3392611"/>
              <a:gd name="connsiteX1" fmla="*/ 44285 w 9256034"/>
              <a:gd name="connsiteY1" fmla="*/ 1533104 h 3392611"/>
              <a:gd name="connsiteX2" fmla="*/ 1731198 w 9256034"/>
              <a:gd name="connsiteY2" fmla="*/ 8179 h 3392611"/>
              <a:gd name="connsiteX3" fmla="*/ 5226171 w 9256034"/>
              <a:gd name="connsiteY3" fmla="*/ 4121 h 3392611"/>
              <a:gd name="connsiteX4" fmla="*/ 5462478 w 9256034"/>
              <a:gd name="connsiteY4" fmla="*/ 1469214 h 3392611"/>
              <a:gd name="connsiteX5" fmla="*/ 5618644 w 9256034"/>
              <a:gd name="connsiteY5" fmla="*/ 11 h 3392611"/>
              <a:gd name="connsiteX6" fmla="*/ 6543318 w 9256034"/>
              <a:gd name="connsiteY6" fmla="*/ 4121 h 3392611"/>
              <a:gd name="connsiteX7" fmla="*/ 6689212 w 9256034"/>
              <a:gd name="connsiteY7" fmla="*/ 616460 h 3392611"/>
              <a:gd name="connsiteX8" fmla="*/ 6861818 w 9256034"/>
              <a:gd name="connsiteY8" fmla="*/ 6175 h 3392611"/>
              <a:gd name="connsiteX9" fmla="*/ 7563846 w 9256034"/>
              <a:gd name="connsiteY9" fmla="*/ 8179 h 3392611"/>
              <a:gd name="connsiteX10" fmla="*/ 9256034 w 9256034"/>
              <a:gd name="connsiteY10" fmla="*/ 1700367 h 3392611"/>
              <a:gd name="connsiteX11" fmla="*/ 9256034 w 9256034"/>
              <a:gd name="connsiteY11" fmla="*/ 1700367 h 3392611"/>
              <a:gd name="connsiteX12" fmla="*/ 7563846 w 9256034"/>
              <a:gd name="connsiteY12" fmla="*/ 3392555 h 3392611"/>
              <a:gd name="connsiteX13" fmla="*/ 2006250 w 9256034"/>
              <a:gd name="connsiteY13" fmla="*/ 3392538 h 3392611"/>
              <a:gd name="connsiteX14" fmla="*/ 1887070 w 9256034"/>
              <a:gd name="connsiteY14" fmla="*/ 2829515 h 3392611"/>
              <a:gd name="connsiteX15" fmla="*/ 1784328 w 9256034"/>
              <a:gd name="connsiteY15" fmla="*/ 3392538 h 3392611"/>
              <a:gd name="connsiteX16" fmla="*/ 1731198 w 9256034"/>
              <a:gd name="connsiteY16" fmla="*/ 3392555 h 3392611"/>
              <a:gd name="connsiteX17" fmla="*/ 53795 w 9256034"/>
              <a:gd name="connsiteY17" fmla="*/ 1922953 h 3392611"/>
              <a:gd name="connsiteX18" fmla="*/ 693961 w 9256034"/>
              <a:gd name="connsiteY18" fmla="*/ 1747828 h 3392611"/>
              <a:gd name="connsiteX0" fmla="*/ 693961 w 9256034"/>
              <a:gd name="connsiteY0" fmla="*/ 1747828 h 3392611"/>
              <a:gd name="connsiteX1" fmla="*/ 44285 w 9256034"/>
              <a:gd name="connsiteY1" fmla="*/ 1533104 h 3392611"/>
              <a:gd name="connsiteX2" fmla="*/ 1731198 w 9256034"/>
              <a:gd name="connsiteY2" fmla="*/ 8179 h 3392611"/>
              <a:gd name="connsiteX3" fmla="*/ 5226171 w 9256034"/>
              <a:gd name="connsiteY3" fmla="*/ 4121 h 3392611"/>
              <a:gd name="connsiteX4" fmla="*/ 5462478 w 9256034"/>
              <a:gd name="connsiteY4" fmla="*/ 1469214 h 3392611"/>
              <a:gd name="connsiteX5" fmla="*/ 5618644 w 9256034"/>
              <a:gd name="connsiteY5" fmla="*/ 11 h 3392611"/>
              <a:gd name="connsiteX6" fmla="*/ 6543318 w 9256034"/>
              <a:gd name="connsiteY6" fmla="*/ 4121 h 3392611"/>
              <a:gd name="connsiteX7" fmla="*/ 6689212 w 9256034"/>
              <a:gd name="connsiteY7" fmla="*/ 616460 h 3392611"/>
              <a:gd name="connsiteX8" fmla="*/ 6861818 w 9256034"/>
              <a:gd name="connsiteY8" fmla="*/ 6175 h 3392611"/>
              <a:gd name="connsiteX9" fmla="*/ 7563846 w 9256034"/>
              <a:gd name="connsiteY9" fmla="*/ 8179 h 3392611"/>
              <a:gd name="connsiteX10" fmla="*/ 9256034 w 9256034"/>
              <a:gd name="connsiteY10" fmla="*/ 1700367 h 3392611"/>
              <a:gd name="connsiteX11" fmla="*/ 9256034 w 9256034"/>
              <a:gd name="connsiteY11" fmla="*/ 1700367 h 3392611"/>
              <a:gd name="connsiteX12" fmla="*/ 7563846 w 9256034"/>
              <a:gd name="connsiteY12" fmla="*/ 3392555 h 3392611"/>
              <a:gd name="connsiteX13" fmla="*/ 2006250 w 9256034"/>
              <a:gd name="connsiteY13" fmla="*/ 3392538 h 3392611"/>
              <a:gd name="connsiteX14" fmla="*/ 1887070 w 9256034"/>
              <a:gd name="connsiteY14" fmla="*/ 2829515 h 3392611"/>
              <a:gd name="connsiteX15" fmla="*/ 1784328 w 9256034"/>
              <a:gd name="connsiteY15" fmla="*/ 3392538 h 3392611"/>
              <a:gd name="connsiteX16" fmla="*/ 1731198 w 9256034"/>
              <a:gd name="connsiteY16" fmla="*/ 3392555 h 3392611"/>
              <a:gd name="connsiteX17" fmla="*/ 53795 w 9256034"/>
              <a:gd name="connsiteY17" fmla="*/ 1922953 h 3392611"/>
              <a:gd name="connsiteX18" fmla="*/ 693961 w 9256034"/>
              <a:gd name="connsiteY18" fmla="*/ 1747828 h 3392611"/>
              <a:gd name="connsiteX0" fmla="*/ 649787 w 9211860"/>
              <a:gd name="connsiteY0" fmla="*/ 1747828 h 3392611"/>
              <a:gd name="connsiteX1" fmla="*/ 111 w 9211860"/>
              <a:gd name="connsiteY1" fmla="*/ 1533104 h 3392611"/>
              <a:gd name="connsiteX2" fmla="*/ 1687024 w 9211860"/>
              <a:gd name="connsiteY2" fmla="*/ 8179 h 3392611"/>
              <a:gd name="connsiteX3" fmla="*/ 5181997 w 9211860"/>
              <a:gd name="connsiteY3" fmla="*/ 4121 h 3392611"/>
              <a:gd name="connsiteX4" fmla="*/ 5418304 w 9211860"/>
              <a:gd name="connsiteY4" fmla="*/ 1469214 h 3392611"/>
              <a:gd name="connsiteX5" fmla="*/ 5574470 w 9211860"/>
              <a:gd name="connsiteY5" fmla="*/ 11 h 3392611"/>
              <a:gd name="connsiteX6" fmla="*/ 6499144 w 9211860"/>
              <a:gd name="connsiteY6" fmla="*/ 4121 h 3392611"/>
              <a:gd name="connsiteX7" fmla="*/ 6645038 w 9211860"/>
              <a:gd name="connsiteY7" fmla="*/ 616460 h 3392611"/>
              <a:gd name="connsiteX8" fmla="*/ 6817644 w 9211860"/>
              <a:gd name="connsiteY8" fmla="*/ 6175 h 3392611"/>
              <a:gd name="connsiteX9" fmla="*/ 7519672 w 9211860"/>
              <a:gd name="connsiteY9" fmla="*/ 8179 h 3392611"/>
              <a:gd name="connsiteX10" fmla="*/ 9211860 w 9211860"/>
              <a:gd name="connsiteY10" fmla="*/ 1700367 h 3392611"/>
              <a:gd name="connsiteX11" fmla="*/ 9211860 w 9211860"/>
              <a:gd name="connsiteY11" fmla="*/ 1700367 h 3392611"/>
              <a:gd name="connsiteX12" fmla="*/ 7519672 w 9211860"/>
              <a:gd name="connsiteY12" fmla="*/ 3392555 h 3392611"/>
              <a:gd name="connsiteX13" fmla="*/ 1962076 w 9211860"/>
              <a:gd name="connsiteY13" fmla="*/ 3392538 h 3392611"/>
              <a:gd name="connsiteX14" fmla="*/ 1842896 w 9211860"/>
              <a:gd name="connsiteY14" fmla="*/ 2829515 h 3392611"/>
              <a:gd name="connsiteX15" fmla="*/ 1740154 w 9211860"/>
              <a:gd name="connsiteY15" fmla="*/ 3392538 h 3392611"/>
              <a:gd name="connsiteX16" fmla="*/ 1687024 w 9211860"/>
              <a:gd name="connsiteY16" fmla="*/ 3392555 h 3392611"/>
              <a:gd name="connsiteX17" fmla="*/ 9621 w 9211860"/>
              <a:gd name="connsiteY17" fmla="*/ 1922953 h 3392611"/>
              <a:gd name="connsiteX18" fmla="*/ 649787 w 9211860"/>
              <a:gd name="connsiteY18" fmla="*/ 1747828 h 3392611"/>
              <a:gd name="connsiteX0" fmla="*/ 681422 w 9211855"/>
              <a:gd name="connsiteY0" fmla="*/ 1725680 h 3392611"/>
              <a:gd name="connsiteX1" fmla="*/ 106 w 9211855"/>
              <a:gd name="connsiteY1" fmla="*/ 1533104 h 3392611"/>
              <a:gd name="connsiteX2" fmla="*/ 1687019 w 9211855"/>
              <a:gd name="connsiteY2" fmla="*/ 8179 h 3392611"/>
              <a:gd name="connsiteX3" fmla="*/ 5181992 w 9211855"/>
              <a:gd name="connsiteY3" fmla="*/ 4121 h 3392611"/>
              <a:gd name="connsiteX4" fmla="*/ 5418299 w 9211855"/>
              <a:gd name="connsiteY4" fmla="*/ 1469214 h 3392611"/>
              <a:gd name="connsiteX5" fmla="*/ 5574465 w 9211855"/>
              <a:gd name="connsiteY5" fmla="*/ 11 h 3392611"/>
              <a:gd name="connsiteX6" fmla="*/ 6499139 w 9211855"/>
              <a:gd name="connsiteY6" fmla="*/ 4121 h 3392611"/>
              <a:gd name="connsiteX7" fmla="*/ 6645033 w 9211855"/>
              <a:gd name="connsiteY7" fmla="*/ 616460 h 3392611"/>
              <a:gd name="connsiteX8" fmla="*/ 6817639 w 9211855"/>
              <a:gd name="connsiteY8" fmla="*/ 6175 h 3392611"/>
              <a:gd name="connsiteX9" fmla="*/ 7519667 w 9211855"/>
              <a:gd name="connsiteY9" fmla="*/ 8179 h 3392611"/>
              <a:gd name="connsiteX10" fmla="*/ 9211855 w 9211855"/>
              <a:gd name="connsiteY10" fmla="*/ 1700367 h 3392611"/>
              <a:gd name="connsiteX11" fmla="*/ 9211855 w 9211855"/>
              <a:gd name="connsiteY11" fmla="*/ 1700367 h 3392611"/>
              <a:gd name="connsiteX12" fmla="*/ 7519667 w 9211855"/>
              <a:gd name="connsiteY12" fmla="*/ 3392555 h 3392611"/>
              <a:gd name="connsiteX13" fmla="*/ 1962071 w 9211855"/>
              <a:gd name="connsiteY13" fmla="*/ 3392538 h 3392611"/>
              <a:gd name="connsiteX14" fmla="*/ 1842891 w 9211855"/>
              <a:gd name="connsiteY14" fmla="*/ 2829515 h 3392611"/>
              <a:gd name="connsiteX15" fmla="*/ 1740149 w 9211855"/>
              <a:gd name="connsiteY15" fmla="*/ 3392538 h 3392611"/>
              <a:gd name="connsiteX16" fmla="*/ 1687019 w 9211855"/>
              <a:gd name="connsiteY16" fmla="*/ 3392555 h 3392611"/>
              <a:gd name="connsiteX17" fmla="*/ 9616 w 9211855"/>
              <a:gd name="connsiteY17" fmla="*/ 1922953 h 3392611"/>
              <a:gd name="connsiteX18" fmla="*/ 681422 w 9211855"/>
              <a:gd name="connsiteY18" fmla="*/ 1725680 h 3392611"/>
              <a:gd name="connsiteX0" fmla="*/ 681422 w 9211855"/>
              <a:gd name="connsiteY0" fmla="*/ 1725680 h 3392611"/>
              <a:gd name="connsiteX1" fmla="*/ 106 w 9211855"/>
              <a:gd name="connsiteY1" fmla="*/ 1533104 h 3392611"/>
              <a:gd name="connsiteX2" fmla="*/ 1687019 w 9211855"/>
              <a:gd name="connsiteY2" fmla="*/ 8179 h 3392611"/>
              <a:gd name="connsiteX3" fmla="*/ 5181992 w 9211855"/>
              <a:gd name="connsiteY3" fmla="*/ 4121 h 3392611"/>
              <a:gd name="connsiteX4" fmla="*/ 5418299 w 9211855"/>
              <a:gd name="connsiteY4" fmla="*/ 1469214 h 3392611"/>
              <a:gd name="connsiteX5" fmla="*/ 5574465 w 9211855"/>
              <a:gd name="connsiteY5" fmla="*/ 11 h 3392611"/>
              <a:gd name="connsiteX6" fmla="*/ 6499139 w 9211855"/>
              <a:gd name="connsiteY6" fmla="*/ 4121 h 3392611"/>
              <a:gd name="connsiteX7" fmla="*/ 6645033 w 9211855"/>
              <a:gd name="connsiteY7" fmla="*/ 616460 h 3392611"/>
              <a:gd name="connsiteX8" fmla="*/ 6817639 w 9211855"/>
              <a:gd name="connsiteY8" fmla="*/ 6175 h 3392611"/>
              <a:gd name="connsiteX9" fmla="*/ 7519667 w 9211855"/>
              <a:gd name="connsiteY9" fmla="*/ 8179 h 3392611"/>
              <a:gd name="connsiteX10" fmla="*/ 9211855 w 9211855"/>
              <a:gd name="connsiteY10" fmla="*/ 1700367 h 3392611"/>
              <a:gd name="connsiteX11" fmla="*/ 9211855 w 9211855"/>
              <a:gd name="connsiteY11" fmla="*/ 1700367 h 3392611"/>
              <a:gd name="connsiteX12" fmla="*/ 7519667 w 9211855"/>
              <a:gd name="connsiteY12" fmla="*/ 3392555 h 3392611"/>
              <a:gd name="connsiteX13" fmla="*/ 1962071 w 9211855"/>
              <a:gd name="connsiteY13" fmla="*/ 3392538 h 3392611"/>
              <a:gd name="connsiteX14" fmla="*/ 1842891 w 9211855"/>
              <a:gd name="connsiteY14" fmla="*/ 2829515 h 3392611"/>
              <a:gd name="connsiteX15" fmla="*/ 1740149 w 9211855"/>
              <a:gd name="connsiteY15" fmla="*/ 3392538 h 3392611"/>
              <a:gd name="connsiteX16" fmla="*/ 1696512 w 9211855"/>
              <a:gd name="connsiteY16" fmla="*/ 3392555 h 3392611"/>
              <a:gd name="connsiteX17" fmla="*/ 9616 w 9211855"/>
              <a:gd name="connsiteY17" fmla="*/ 1922953 h 3392611"/>
              <a:gd name="connsiteX18" fmla="*/ 681422 w 9211855"/>
              <a:gd name="connsiteY18" fmla="*/ 1725680 h 3392611"/>
              <a:gd name="connsiteX0" fmla="*/ 681422 w 9211855"/>
              <a:gd name="connsiteY0" fmla="*/ 1725680 h 3397329"/>
              <a:gd name="connsiteX1" fmla="*/ 106 w 9211855"/>
              <a:gd name="connsiteY1" fmla="*/ 1533104 h 3397329"/>
              <a:gd name="connsiteX2" fmla="*/ 1687019 w 9211855"/>
              <a:gd name="connsiteY2" fmla="*/ 8179 h 3397329"/>
              <a:gd name="connsiteX3" fmla="*/ 5181992 w 9211855"/>
              <a:gd name="connsiteY3" fmla="*/ 4121 h 3397329"/>
              <a:gd name="connsiteX4" fmla="*/ 5418299 w 9211855"/>
              <a:gd name="connsiteY4" fmla="*/ 1469214 h 3397329"/>
              <a:gd name="connsiteX5" fmla="*/ 5574465 w 9211855"/>
              <a:gd name="connsiteY5" fmla="*/ 11 h 3397329"/>
              <a:gd name="connsiteX6" fmla="*/ 6499139 w 9211855"/>
              <a:gd name="connsiteY6" fmla="*/ 4121 h 3397329"/>
              <a:gd name="connsiteX7" fmla="*/ 6645033 w 9211855"/>
              <a:gd name="connsiteY7" fmla="*/ 616460 h 3397329"/>
              <a:gd name="connsiteX8" fmla="*/ 6817639 w 9211855"/>
              <a:gd name="connsiteY8" fmla="*/ 6175 h 3397329"/>
              <a:gd name="connsiteX9" fmla="*/ 7519667 w 9211855"/>
              <a:gd name="connsiteY9" fmla="*/ 8179 h 3397329"/>
              <a:gd name="connsiteX10" fmla="*/ 9211855 w 9211855"/>
              <a:gd name="connsiteY10" fmla="*/ 1700367 h 3397329"/>
              <a:gd name="connsiteX11" fmla="*/ 9211855 w 9211855"/>
              <a:gd name="connsiteY11" fmla="*/ 1700367 h 3397329"/>
              <a:gd name="connsiteX12" fmla="*/ 7519667 w 9211855"/>
              <a:gd name="connsiteY12" fmla="*/ 3392555 h 3397329"/>
              <a:gd name="connsiteX13" fmla="*/ 1962071 w 9211855"/>
              <a:gd name="connsiteY13" fmla="*/ 3392538 h 3397329"/>
              <a:gd name="connsiteX14" fmla="*/ 1842891 w 9211855"/>
              <a:gd name="connsiteY14" fmla="*/ 2829515 h 3397329"/>
              <a:gd name="connsiteX15" fmla="*/ 1740149 w 9211855"/>
              <a:gd name="connsiteY15" fmla="*/ 3392538 h 3397329"/>
              <a:gd name="connsiteX16" fmla="*/ 1696512 w 9211855"/>
              <a:gd name="connsiteY16" fmla="*/ 3392555 h 3397329"/>
              <a:gd name="connsiteX17" fmla="*/ 9616 w 9211855"/>
              <a:gd name="connsiteY17" fmla="*/ 1922953 h 3397329"/>
              <a:gd name="connsiteX18" fmla="*/ 681422 w 9211855"/>
              <a:gd name="connsiteY18" fmla="*/ 1725680 h 3397329"/>
              <a:gd name="connsiteX0" fmla="*/ 681422 w 9211855"/>
              <a:gd name="connsiteY0" fmla="*/ 1725680 h 3397556"/>
              <a:gd name="connsiteX1" fmla="*/ 106 w 9211855"/>
              <a:gd name="connsiteY1" fmla="*/ 1533104 h 3397556"/>
              <a:gd name="connsiteX2" fmla="*/ 1687019 w 9211855"/>
              <a:gd name="connsiteY2" fmla="*/ 8179 h 3397556"/>
              <a:gd name="connsiteX3" fmla="*/ 5181992 w 9211855"/>
              <a:gd name="connsiteY3" fmla="*/ 4121 h 3397556"/>
              <a:gd name="connsiteX4" fmla="*/ 5418299 w 9211855"/>
              <a:gd name="connsiteY4" fmla="*/ 1469214 h 3397556"/>
              <a:gd name="connsiteX5" fmla="*/ 5574465 w 9211855"/>
              <a:gd name="connsiteY5" fmla="*/ 11 h 3397556"/>
              <a:gd name="connsiteX6" fmla="*/ 6499139 w 9211855"/>
              <a:gd name="connsiteY6" fmla="*/ 4121 h 3397556"/>
              <a:gd name="connsiteX7" fmla="*/ 6645033 w 9211855"/>
              <a:gd name="connsiteY7" fmla="*/ 616460 h 3397556"/>
              <a:gd name="connsiteX8" fmla="*/ 6817639 w 9211855"/>
              <a:gd name="connsiteY8" fmla="*/ 6175 h 3397556"/>
              <a:gd name="connsiteX9" fmla="*/ 7519667 w 9211855"/>
              <a:gd name="connsiteY9" fmla="*/ 8179 h 3397556"/>
              <a:gd name="connsiteX10" fmla="*/ 9211855 w 9211855"/>
              <a:gd name="connsiteY10" fmla="*/ 1700367 h 3397556"/>
              <a:gd name="connsiteX11" fmla="*/ 9211855 w 9211855"/>
              <a:gd name="connsiteY11" fmla="*/ 1700367 h 3397556"/>
              <a:gd name="connsiteX12" fmla="*/ 7519667 w 9211855"/>
              <a:gd name="connsiteY12" fmla="*/ 3392555 h 3397556"/>
              <a:gd name="connsiteX13" fmla="*/ 1962071 w 9211855"/>
              <a:gd name="connsiteY13" fmla="*/ 3392538 h 3397556"/>
              <a:gd name="connsiteX14" fmla="*/ 1842891 w 9211855"/>
              <a:gd name="connsiteY14" fmla="*/ 2829515 h 3397556"/>
              <a:gd name="connsiteX15" fmla="*/ 1740149 w 9211855"/>
              <a:gd name="connsiteY15" fmla="*/ 3392538 h 3397556"/>
              <a:gd name="connsiteX16" fmla="*/ 1696512 w 9211855"/>
              <a:gd name="connsiteY16" fmla="*/ 3392555 h 3397556"/>
              <a:gd name="connsiteX17" fmla="*/ 9616 w 9211855"/>
              <a:gd name="connsiteY17" fmla="*/ 1922953 h 3397556"/>
              <a:gd name="connsiteX18" fmla="*/ 681422 w 9211855"/>
              <a:gd name="connsiteY18" fmla="*/ 1725680 h 339755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9211855 w 9211855"/>
              <a:gd name="connsiteY11" fmla="*/ 1735447 h 3432636"/>
              <a:gd name="connsiteX12" fmla="*/ 9211855 w 9211855"/>
              <a:gd name="connsiteY12" fmla="*/ 1735447 h 3432636"/>
              <a:gd name="connsiteX13" fmla="*/ 7519667 w 9211855"/>
              <a:gd name="connsiteY13" fmla="*/ 3427635 h 3432636"/>
              <a:gd name="connsiteX14" fmla="*/ 1962071 w 9211855"/>
              <a:gd name="connsiteY14" fmla="*/ 3427618 h 3432636"/>
              <a:gd name="connsiteX15" fmla="*/ 1842891 w 9211855"/>
              <a:gd name="connsiteY15" fmla="*/ 2864595 h 3432636"/>
              <a:gd name="connsiteX16" fmla="*/ 1740149 w 9211855"/>
              <a:gd name="connsiteY16" fmla="*/ 3427618 h 3432636"/>
              <a:gd name="connsiteX17" fmla="*/ 1696512 w 9211855"/>
              <a:gd name="connsiteY17" fmla="*/ 3427635 h 3432636"/>
              <a:gd name="connsiteX18" fmla="*/ 9616 w 9211855"/>
              <a:gd name="connsiteY18" fmla="*/ 1958033 h 3432636"/>
              <a:gd name="connsiteX19" fmla="*/ 681422 w 9211855"/>
              <a:gd name="connsiteY19" fmla="*/ 1760760 h 343263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8906327 w 9211855"/>
              <a:gd name="connsiteY11" fmla="*/ 799037 h 3432636"/>
              <a:gd name="connsiteX12" fmla="*/ 9211855 w 9211855"/>
              <a:gd name="connsiteY12" fmla="*/ 1735447 h 3432636"/>
              <a:gd name="connsiteX13" fmla="*/ 9211855 w 9211855"/>
              <a:gd name="connsiteY13" fmla="*/ 1735447 h 3432636"/>
              <a:gd name="connsiteX14" fmla="*/ 7519667 w 9211855"/>
              <a:gd name="connsiteY14" fmla="*/ 3427635 h 3432636"/>
              <a:gd name="connsiteX15" fmla="*/ 1962071 w 9211855"/>
              <a:gd name="connsiteY15" fmla="*/ 3427618 h 3432636"/>
              <a:gd name="connsiteX16" fmla="*/ 1842891 w 9211855"/>
              <a:gd name="connsiteY16" fmla="*/ 2864595 h 3432636"/>
              <a:gd name="connsiteX17" fmla="*/ 1740149 w 9211855"/>
              <a:gd name="connsiteY17" fmla="*/ 3427618 h 3432636"/>
              <a:gd name="connsiteX18" fmla="*/ 1696512 w 9211855"/>
              <a:gd name="connsiteY18" fmla="*/ 3427635 h 3432636"/>
              <a:gd name="connsiteX19" fmla="*/ 9616 w 9211855"/>
              <a:gd name="connsiteY19" fmla="*/ 1958033 h 3432636"/>
              <a:gd name="connsiteX20" fmla="*/ 681422 w 9211855"/>
              <a:gd name="connsiteY20" fmla="*/ 1760760 h 343263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8906327 w 9211855"/>
              <a:gd name="connsiteY11" fmla="*/ 799037 h 3432636"/>
              <a:gd name="connsiteX12" fmla="*/ 8985428 w 9211855"/>
              <a:gd name="connsiteY12" fmla="*/ 1048994 h 3432636"/>
              <a:gd name="connsiteX13" fmla="*/ 9211855 w 9211855"/>
              <a:gd name="connsiteY13" fmla="*/ 1735447 h 3432636"/>
              <a:gd name="connsiteX14" fmla="*/ 9211855 w 9211855"/>
              <a:gd name="connsiteY14" fmla="*/ 1735447 h 3432636"/>
              <a:gd name="connsiteX15" fmla="*/ 7519667 w 9211855"/>
              <a:gd name="connsiteY15" fmla="*/ 3427635 h 3432636"/>
              <a:gd name="connsiteX16" fmla="*/ 1962071 w 9211855"/>
              <a:gd name="connsiteY16" fmla="*/ 3427618 h 3432636"/>
              <a:gd name="connsiteX17" fmla="*/ 1842891 w 9211855"/>
              <a:gd name="connsiteY17" fmla="*/ 2864595 h 3432636"/>
              <a:gd name="connsiteX18" fmla="*/ 1740149 w 9211855"/>
              <a:gd name="connsiteY18" fmla="*/ 3427618 h 3432636"/>
              <a:gd name="connsiteX19" fmla="*/ 1696512 w 9211855"/>
              <a:gd name="connsiteY19" fmla="*/ 3427635 h 3432636"/>
              <a:gd name="connsiteX20" fmla="*/ 9616 w 9211855"/>
              <a:gd name="connsiteY20" fmla="*/ 1958033 h 3432636"/>
              <a:gd name="connsiteX21" fmla="*/ 681422 w 9211855"/>
              <a:gd name="connsiteY21" fmla="*/ 1760760 h 343263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7216744 w 9211855"/>
              <a:gd name="connsiteY11" fmla="*/ 881302 h 3432636"/>
              <a:gd name="connsiteX12" fmla="*/ 8985428 w 9211855"/>
              <a:gd name="connsiteY12" fmla="*/ 1048994 h 3432636"/>
              <a:gd name="connsiteX13" fmla="*/ 9211855 w 9211855"/>
              <a:gd name="connsiteY13" fmla="*/ 1735447 h 3432636"/>
              <a:gd name="connsiteX14" fmla="*/ 9211855 w 9211855"/>
              <a:gd name="connsiteY14" fmla="*/ 1735447 h 3432636"/>
              <a:gd name="connsiteX15" fmla="*/ 7519667 w 9211855"/>
              <a:gd name="connsiteY15" fmla="*/ 3427635 h 3432636"/>
              <a:gd name="connsiteX16" fmla="*/ 1962071 w 9211855"/>
              <a:gd name="connsiteY16" fmla="*/ 3427618 h 3432636"/>
              <a:gd name="connsiteX17" fmla="*/ 1842891 w 9211855"/>
              <a:gd name="connsiteY17" fmla="*/ 2864595 h 3432636"/>
              <a:gd name="connsiteX18" fmla="*/ 1740149 w 9211855"/>
              <a:gd name="connsiteY18" fmla="*/ 3427618 h 3432636"/>
              <a:gd name="connsiteX19" fmla="*/ 1696512 w 9211855"/>
              <a:gd name="connsiteY19" fmla="*/ 3427635 h 3432636"/>
              <a:gd name="connsiteX20" fmla="*/ 9616 w 9211855"/>
              <a:gd name="connsiteY20" fmla="*/ 1958033 h 3432636"/>
              <a:gd name="connsiteX21" fmla="*/ 681422 w 9211855"/>
              <a:gd name="connsiteY21" fmla="*/ 1760760 h 343263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7216744 w 9211855"/>
              <a:gd name="connsiteY11" fmla="*/ 881302 h 3432636"/>
              <a:gd name="connsiteX12" fmla="*/ 9061364 w 9211855"/>
              <a:gd name="connsiteY12" fmla="*/ 1048994 h 3432636"/>
              <a:gd name="connsiteX13" fmla="*/ 9211855 w 9211855"/>
              <a:gd name="connsiteY13" fmla="*/ 1735447 h 3432636"/>
              <a:gd name="connsiteX14" fmla="*/ 9211855 w 9211855"/>
              <a:gd name="connsiteY14" fmla="*/ 1735447 h 3432636"/>
              <a:gd name="connsiteX15" fmla="*/ 7519667 w 9211855"/>
              <a:gd name="connsiteY15" fmla="*/ 3427635 h 3432636"/>
              <a:gd name="connsiteX16" fmla="*/ 1962071 w 9211855"/>
              <a:gd name="connsiteY16" fmla="*/ 3427618 h 3432636"/>
              <a:gd name="connsiteX17" fmla="*/ 1842891 w 9211855"/>
              <a:gd name="connsiteY17" fmla="*/ 2864595 h 3432636"/>
              <a:gd name="connsiteX18" fmla="*/ 1740149 w 9211855"/>
              <a:gd name="connsiteY18" fmla="*/ 3427618 h 3432636"/>
              <a:gd name="connsiteX19" fmla="*/ 1696512 w 9211855"/>
              <a:gd name="connsiteY19" fmla="*/ 3427635 h 3432636"/>
              <a:gd name="connsiteX20" fmla="*/ 9616 w 9211855"/>
              <a:gd name="connsiteY20" fmla="*/ 1958033 h 3432636"/>
              <a:gd name="connsiteX21" fmla="*/ 681422 w 9211855"/>
              <a:gd name="connsiteY21" fmla="*/ 1760760 h 3432636"/>
              <a:gd name="connsiteX0" fmla="*/ 681422 w 9211855"/>
              <a:gd name="connsiteY0" fmla="*/ 1760760 h 3432636"/>
              <a:gd name="connsiteX1" fmla="*/ 106 w 9211855"/>
              <a:gd name="connsiteY1" fmla="*/ 1568184 h 3432636"/>
              <a:gd name="connsiteX2" fmla="*/ 1687019 w 9211855"/>
              <a:gd name="connsiteY2" fmla="*/ 43259 h 3432636"/>
              <a:gd name="connsiteX3" fmla="*/ 5181992 w 9211855"/>
              <a:gd name="connsiteY3" fmla="*/ 39201 h 3432636"/>
              <a:gd name="connsiteX4" fmla="*/ 5418299 w 9211855"/>
              <a:gd name="connsiteY4" fmla="*/ 1504294 h 3432636"/>
              <a:gd name="connsiteX5" fmla="*/ 5574465 w 9211855"/>
              <a:gd name="connsiteY5" fmla="*/ 35091 h 3432636"/>
              <a:gd name="connsiteX6" fmla="*/ 6499139 w 9211855"/>
              <a:gd name="connsiteY6" fmla="*/ 39201 h 3432636"/>
              <a:gd name="connsiteX7" fmla="*/ 6645033 w 9211855"/>
              <a:gd name="connsiteY7" fmla="*/ 651540 h 3432636"/>
              <a:gd name="connsiteX8" fmla="*/ 6817639 w 9211855"/>
              <a:gd name="connsiteY8" fmla="*/ 41255 h 3432636"/>
              <a:gd name="connsiteX9" fmla="*/ 7519667 w 9211855"/>
              <a:gd name="connsiteY9" fmla="*/ 43259 h 3432636"/>
              <a:gd name="connsiteX10" fmla="*/ 8767111 w 9211855"/>
              <a:gd name="connsiteY10" fmla="*/ 596540 h 3432636"/>
              <a:gd name="connsiteX11" fmla="*/ 7216744 w 9211855"/>
              <a:gd name="connsiteY11" fmla="*/ 881302 h 3432636"/>
              <a:gd name="connsiteX12" fmla="*/ 9061364 w 9211855"/>
              <a:gd name="connsiteY12" fmla="*/ 1048994 h 3432636"/>
              <a:gd name="connsiteX13" fmla="*/ 9211855 w 9211855"/>
              <a:gd name="connsiteY13" fmla="*/ 1735447 h 3432636"/>
              <a:gd name="connsiteX14" fmla="*/ 9211855 w 9211855"/>
              <a:gd name="connsiteY14" fmla="*/ 1735447 h 3432636"/>
              <a:gd name="connsiteX15" fmla="*/ 7519667 w 9211855"/>
              <a:gd name="connsiteY15" fmla="*/ 3427635 h 3432636"/>
              <a:gd name="connsiteX16" fmla="*/ 1962071 w 9211855"/>
              <a:gd name="connsiteY16" fmla="*/ 3427618 h 3432636"/>
              <a:gd name="connsiteX17" fmla="*/ 1842891 w 9211855"/>
              <a:gd name="connsiteY17" fmla="*/ 2864595 h 3432636"/>
              <a:gd name="connsiteX18" fmla="*/ 1740149 w 9211855"/>
              <a:gd name="connsiteY18" fmla="*/ 3427618 h 3432636"/>
              <a:gd name="connsiteX19" fmla="*/ 1696512 w 9211855"/>
              <a:gd name="connsiteY19" fmla="*/ 3427635 h 3432636"/>
              <a:gd name="connsiteX20" fmla="*/ 9616 w 9211855"/>
              <a:gd name="connsiteY20" fmla="*/ 1958033 h 3432636"/>
              <a:gd name="connsiteX21" fmla="*/ 681422 w 9211855"/>
              <a:gd name="connsiteY21" fmla="*/ 1760760 h 3432636"/>
              <a:gd name="connsiteX0" fmla="*/ 681422 w 9213576"/>
              <a:gd name="connsiteY0" fmla="*/ 1760760 h 3432636"/>
              <a:gd name="connsiteX1" fmla="*/ 106 w 9213576"/>
              <a:gd name="connsiteY1" fmla="*/ 1568184 h 3432636"/>
              <a:gd name="connsiteX2" fmla="*/ 1687019 w 9213576"/>
              <a:gd name="connsiteY2" fmla="*/ 43259 h 3432636"/>
              <a:gd name="connsiteX3" fmla="*/ 5181992 w 9213576"/>
              <a:gd name="connsiteY3" fmla="*/ 39201 h 3432636"/>
              <a:gd name="connsiteX4" fmla="*/ 5418299 w 9213576"/>
              <a:gd name="connsiteY4" fmla="*/ 1504294 h 3432636"/>
              <a:gd name="connsiteX5" fmla="*/ 5574465 w 9213576"/>
              <a:gd name="connsiteY5" fmla="*/ 35091 h 3432636"/>
              <a:gd name="connsiteX6" fmla="*/ 6499139 w 9213576"/>
              <a:gd name="connsiteY6" fmla="*/ 39201 h 3432636"/>
              <a:gd name="connsiteX7" fmla="*/ 6645033 w 9213576"/>
              <a:gd name="connsiteY7" fmla="*/ 651540 h 3432636"/>
              <a:gd name="connsiteX8" fmla="*/ 6817639 w 9213576"/>
              <a:gd name="connsiteY8" fmla="*/ 41255 h 3432636"/>
              <a:gd name="connsiteX9" fmla="*/ 7519667 w 9213576"/>
              <a:gd name="connsiteY9" fmla="*/ 43259 h 3432636"/>
              <a:gd name="connsiteX10" fmla="*/ 8767111 w 9213576"/>
              <a:gd name="connsiteY10" fmla="*/ 596540 h 3432636"/>
              <a:gd name="connsiteX11" fmla="*/ 7216744 w 9213576"/>
              <a:gd name="connsiteY11" fmla="*/ 881302 h 3432636"/>
              <a:gd name="connsiteX12" fmla="*/ 9061364 w 9213576"/>
              <a:gd name="connsiteY12" fmla="*/ 1048994 h 3432636"/>
              <a:gd name="connsiteX13" fmla="*/ 9211855 w 9213576"/>
              <a:gd name="connsiteY13" fmla="*/ 1735447 h 3432636"/>
              <a:gd name="connsiteX14" fmla="*/ 9211855 w 9213576"/>
              <a:gd name="connsiteY14" fmla="*/ 1735447 h 3432636"/>
              <a:gd name="connsiteX15" fmla="*/ 7519667 w 9213576"/>
              <a:gd name="connsiteY15" fmla="*/ 3427635 h 3432636"/>
              <a:gd name="connsiteX16" fmla="*/ 1962071 w 9213576"/>
              <a:gd name="connsiteY16" fmla="*/ 3427618 h 3432636"/>
              <a:gd name="connsiteX17" fmla="*/ 1842891 w 9213576"/>
              <a:gd name="connsiteY17" fmla="*/ 2864595 h 3432636"/>
              <a:gd name="connsiteX18" fmla="*/ 1740149 w 9213576"/>
              <a:gd name="connsiteY18" fmla="*/ 3427618 h 3432636"/>
              <a:gd name="connsiteX19" fmla="*/ 1696512 w 9213576"/>
              <a:gd name="connsiteY19" fmla="*/ 3427635 h 3432636"/>
              <a:gd name="connsiteX20" fmla="*/ 9616 w 9213576"/>
              <a:gd name="connsiteY20" fmla="*/ 1958033 h 3432636"/>
              <a:gd name="connsiteX21" fmla="*/ 681422 w 9213576"/>
              <a:gd name="connsiteY21" fmla="*/ 1760760 h 3432636"/>
              <a:gd name="connsiteX0" fmla="*/ 681422 w 9213576"/>
              <a:gd name="connsiteY0" fmla="*/ 1760760 h 3432636"/>
              <a:gd name="connsiteX1" fmla="*/ 106 w 9213576"/>
              <a:gd name="connsiteY1" fmla="*/ 1568184 h 3432636"/>
              <a:gd name="connsiteX2" fmla="*/ 1687019 w 9213576"/>
              <a:gd name="connsiteY2" fmla="*/ 43259 h 3432636"/>
              <a:gd name="connsiteX3" fmla="*/ 5181992 w 9213576"/>
              <a:gd name="connsiteY3" fmla="*/ 39201 h 3432636"/>
              <a:gd name="connsiteX4" fmla="*/ 5418299 w 9213576"/>
              <a:gd name="connsiteY4" fmla="*/ 1504294 h 3432636"/>
              <a:gd name="connsiteX5" fmla="*/ 5574465 w 9213576"/>
              <a:gd name="connsiteY5" fmla="*/ 35091 h 3432636"/>
              <a:gd name="connsiteX6" fmla="*/ 6499139 w 9213576"/>
              <a:gd name="connsiteY6" fmla="*/ 39201 h 3432636"/>
              <a:gd name="connsiteX7" fmla="*/ 6645033 w 9213576"/>
              <a:gd name="connsiteY7" fmla="*/ 651540 h 3432636"/>
              <a:gd name="connsiteX8" fmla="*/ 6817639 w 9213576"/>
              <a:gd name="connsiteY8" fmla="*/ 41255 h 3432636"/>
              <a:gd name="connsiteX9" fmla="*/ 7519667 w 9213576"/>
              <a:gd name="connsiteY9" fmla="*/ 43259 h 3432636"/>
              <a:gd name="connsiteX10" fmla="*/ 8767111 w 9213576"/>
              <a:gd name="connsiteY10" fmla="*/ 596540 h 3432636"/>
              <a:gd name="connsiteX11" fmla="*/ 7216744 w 9213576"/>
              <a:gd name="connsiteY11" fmla="*/ 881302 h 3432636"/>
              <a:gd name="connsiteX12" fmla="*/ 9061364 w 9213576"/>
              <a:gd name="connsiteY12" fmla="*/ 1048994 h 3432636"/>
              <a:gd name="connsiteX13" fmla="*/ 9211855 w 9213576"/>
              <a:gd name="connsiteY13" fmla="*/ 1735447 h 3432636"/>
              <a:gd name="connsiteX14" fmla="*/ 9211855 w 9213576"/>
              <a:gd name="connsiteY14" fmla="*/ 1735447 h 3432636"/>
              <a:gd name="connsiteX15" fmla="*/ 7519667 w 9213576"/>
              <a:gd name="connsiteY15" fmla="*/ 3427635 h 3432636"/>
              <a:gd name="connsiteX16" fmla="*/ 1962071 w 9213576"/>
              <a:gd name="connsiteY16" fmla="*/ 3427618 h 3432636"/>
              <a:gd name="connsiteX17" fmla="*/ 1842891 w 9213576"/>
              <a:gd name="connsiteY17" fmla="*/ 2864595 h 3432636"/>
              <a:gd name="connsiteX18" fmla="*/ 1740149 w 9213576"/>
              <a:gd name="connsiteY18" fmla="*/ 3427618 h 3432636"/>
              <a:gd name="connsiteX19" fmla="*/ 1696512 w 9213576"/>
              <a:gd name="connsiteY19" fmla="*/ 3427635 h 3432636"/>
              <a:gd name="connsiteX20" fmla="*/ 9616 w 9213576"/>
              <a:gd name="connsiteY20" fmla="*/ 1958033 h 3432636"/>
              <a:gd name="connsiteX21" fmla="*/ 681422 w 9213576"/>
              <a:gd name="connsiteY21" fmla="*/ 1760760 h 3432636"/>
              <a:gd name="connsiteX0" fmla="*/ 681422 w 9213576"/>
              <a:gd name="connsiteY0" fmla="*/ 1760760 h 3432636"/>
              <a:gd name="connsiteX1" fmla="*/ 106 w 9213576"/>
              <a:gd name="connsiteY1" fmla="*/ 1568184 h 3432636"/>
              <a:gd name="connsiteX2" fmla="*/ 1687019 w 9213576"/>
              <a:gd name="connsiteY2" fmla="*/ 43259 h 3432636"/>
              <a:gd name="connsiteX3" fmla="*/ 5181992 w 9213576"/>
              <a:gd name="connsiteY3" fmla="*/ 39201 h 3432636"/>
              <a:gd name="connsiteX4" fmla="*/ 5418299 w 9213576"/>
              <a:gd name="connsiteY4" fmla="*/ 1504294 h 3432636"/>
              <a:gd name="connsiteX5" fmla="*/ 5574465 w 9213576"/>
              <a:gd name="connsiteY5" fmla="*/ 35091 h 3432636"/>
              <a:gd name="connsiteX6" fmla="*/ 6499139 w 9213576"/>
              <a:gd name="connsiteY6" fmla="*/ 39201 h 3432636"/>
              <a:gd name="connsiteX7" fmla="*/ 6645033 w 9213576"/>
              <a:gd name="connsiteY7" fmla="*/ 651540 h 3432636"/>
              <a:gd name="connsiteX8" fmla="*/ 6817639 w 9213576"/>
              <a:gd name="connsiteY8" fmla="*/ 41255 h 3432636"/>
              <a:gd name="connsiteX9" fmla="*/ 7519667 w 9213576"/>
              <a:gd name="connsiteY9" fmla="*/ 43259 h 3432636"/>
              <a:gd name="connsiteX10" fmla="*/ 8767111 w 9213576"/>
              <a:gd name="connsiteY10" fmla="*/ 596540 h 3432636"/>
              <a:gd name="connsiteX11" fmla="*/ 7216744 w 9213576"/>
              <a:gd name="connsiteY11" fmla="*/ 881302 h 3432636"/>
              <a:gd name="connsiteX12" fmla="*/ 9061364 w 9213576"/>
              <a:gd name="connsiteY12" fmla="*/ 1048994 h 3432636"/>
              <a:gd name="connsiteX13" fmla="*/ 9211855 w 9213576"/>
              <a:gd name="connsiteY13" fmla="*/ 1735447 h 3432636"/>
              <a:gd name="connsiteX14" fmla="*/ 9211855 w 9213576"/>
              <a:gd name="connsiteY14" fmla="*/ 1735447 h 3432636"/>
              <a:gd name="connsiteX15" fmla="*/ 7519667 w 9213576"/>
              <a:gd name="connsiteY15" fmla="*/ 3427635 h 3432636"/>
              <a:gd name="connsiteX16" fmla="*/ 1962071 w 9213576"/>
              <a:gd name="connsiteY16" fmla="*/ 3427618 h 3432636"/>
              <a:gd name="connsiteX17" fmla="*/ 1842891 w 9213576"/>
              <a:gd name="connsiteY17" fmla="*/ 2864595 h 3432636"/>
              <a:gd name="connsiteX18" fmla="*/ 1740149 w 9213576"/>
              <a:gd name="connsiteY18" fmla="*/ 3427618 h 3432636"/>
              <a:gd name="connsiteX19" fmla="*/ 1696512 w 9213576"/>
              <a:gd name="connsiteY19" fmla="*/ 3427635 h 3432636"/>
              <a:gd name="connsiteX20" fmla="*/ 9616 w 9213576"/>
              <a:gd name="connsiteY20" fmla="*/ 1958033 h 3432636"/>
              <a:gd name="connsiteX21" fmla="*/ 681422 w 9213576"/>
              <a:gd name="connsiteY21" fmla="*/ 1760760 h 3432636"/>
              <a:gd name="connsiteX0" fmla="*/ 681422 w 9213576"/>
              <a:gd name="connsiteY0" fmla="*/ 1760760 h 3432636"/>
              <a:gd name="connsiteX1" fmla="*/ 106 w 9213576"/>
              <a:gd name="connsiteY1" fmla="*/ 1568184 h 3432636"/>
              <a:gd name="connsiteX2" fmla="*/ 1687019 w 9213576"/>
              <a:gd name="connsiteY2" fmla="*/ 43259 h 3432636"/>
              <a:gd name="connsiteX3" fmla="*/ 5181992 w 9213576"/>
              <a:gd name="connsiteY3" fmla="*/ 39201 h 3432636"/>
              <a:gd name="connsiteX4" fmla="*/ 5418299 w 9213576"/>
              <a:gd name="connsiteY4" fmla="*/ 1504294 h 3432636"/>
              <a:gd name="connsiteX5" fmla="*/ 5574465 w 9213576"/>
              <a:gd name="connsiteY5" fmla="*/ 35091 h 3432636"/>
              <a:gd name="connsiteX6" fmla="*/ 6499139 w 9213576"/>
              <a:gd name="connsiteY6" fmla="*/ 39201 h 3432636"/>
              <a:gd name="connsiteX7" fmla="*/ 6645033 w 9213576"/>
              <a:gd name="connsiteY7" fmla="*/ 651540 h 3432636"/>
              <a:gd name="connsiteX8" fmla="*/ 6817639 w 9213576"/>
              <a:gd name="connsiteY8" fmla="*/ 41255 h 3432636"/>
              <a:gd name="connsiteX9" fmla="*/ 7519667 w 9213576"/>
              <a:gd name="connsiteY9" fmla="*/ 43259 h 3432636"/>
              <a:gd name="connsiteX10" fmla="*/ 8767111 w 9213576"/>
              <a:gd name="connsiteY10" fmla="*/ 596540 h 3432636"/>
              <a:gd name="connsiteX11" fmla="*/ 7216744 w 9213576"/>
              <a:gd name="connsiteY11" fmla="*/ 881302 h 3432636"/>
              <a:gd name="connsiteX12" fmla="*/ 9061364 w 9213576"/>
              <a:gd name="connsiteY12" fmla="*/ 1048994 h 3432636"/>
              <a:gd name="connsiteX13" fmla="*/ 9211855 w 9213576"/>
              <a:gd name="connsiteY13" fmla="*/ 1735447 h 3432636"/>
              <a:gd name="connsiteX14" fmla="*/ 9211855 w 9213576"/>
              <a:gd name="connsiteY14" fmla="*/ 1735447 h 3432636"/>
              <a:gd name="connsiteX15" fmla="*/ 7519667 w 9213576"/>
              <a:gd name="connsiteY15" fmla="*/ 3427635 h 3432636"/>
              <a:gd name="connsiteX16" fmla="*/ 1962071 w 9213576"/>
              <a:gd name="connsiteY16" fmla="*/ 3427618 h 3432636"/>
              <a:gd name="connsiteX17" fmla="*/ 1842891 w 9213576"/>
              <a:gd name="connsiteY17" fmla="*/ 2864595 h 3432636"/>
              <a:gd name="connsiteX18" fmla="*/ 1740149 w 9213576"/>
              <a:gd name="connsiteY18" fmla="*/ 3427618 h 3432636"/>
              <a:gd name="connsiteX19" fmla="*/ 1696512 w 9213576"/>
              <a:gd name="connsiteY19" fmla="*/ 3427635 h 3432636"/>
              <a:gd name="connsiteX20" fmla="*/ 9616 w 9213576"/>
              <a:gd name="connsiteY20" fmla="*/ 1958033 h 3432636"/>
              <a:gd name="connsiteX21" fmla="*/ 681422 w 9213576"/>
              <a:gd name="connsiteY21" fmla="*/ 1760760 h 3432636"/>
              <a:gd name="connsiteX0" fmla="*/ 681422 w 9213576"/>
              <a:gd name="connsiteY0" fmla="*/ 1760760 h 3432636"/>
              <a:gd name="connsiteX1" fmla="*/ 106 w 9213576"/>
              <a:gd name="connsiteY1" fmla="*/ 1568184 h 3432636"/>
              <a:gd name="connsiteX2" fmla="*/ 1687019 w 9213576"/>
              <a:gd name="connsiteY2" fmla="*/ 43259 h 3432636"/>
              <a:gd name="connsiteX3" fmla="*/ 5181992 w 9213576"/>
              <a:gd name="connsiteY3" fmla="*/ 39201 h 3432636"/>
              <a:gd name="connsiteX4" fmla="*/ 5418299 w 9213576"/>
              <a:gd name="connsiteY4" fmla="*/ 1504294 h 3432636"/>
              <a:gd name="connsiteX5" fmla="*/ 5574465 w 9213576"/>
              <a:gd name="connsiteY5" fmla="*/ 35091 h 3432636"/>
              <a:gd name="connsiteX6" fmla="*/ 6499139 w 9213576"/>
              <a:gd name="connsiteY6" fmla="*/ 39201 h 3432636"/>
              <a:gd name="connsiteX7" fmla="*/ 6645033 w 9213576"/>
              <a:gd name="connsiteY7" fmla="*/ 651540 h 3432636"/>
              <a:gd name="connsiteX8" fmla="*/ 6817639 w 9213576"/>
              <a:gd name="connsiteY8" fmla="*/ 41255 h 3432636"/>
              <a:gd name="connsiteX9" fmla="*/ 7519667 w 9213576"/>
              <a:gd name="connsiteY9" fmla="*/ 43259 h 3432636"/>
              <a:gd name="connsiteX10" fmla="*/ 8767111 w 9213576"/>
              <a:gd name="connsiteY10" fmla="*/ 596540 h 3432636"/>
              <a:gd name="connsiteX11" fmla="*/ 7216744 w 9213576"/>
              <a:gd name="connsiteY11" fmla="*/ 881302 h 3432636"/>
              <a:gd name="connsiteX12" fmla="*/ 9061364 w 9213576"/>
              <a:gd name="connsiteY12" fmla="*/ 1048994 h 3432636"/>
              <a:gd name="connsiteX13" fmla="*/ 9211855 w 9213576"/>
              <a:gd name="connsiteY13" fmla="*/ 1735447 h 3432636"/>
              <a:gd name="connsiteX14" fmla="*/ 9211855 w 9213576"/>
              <a:gd name="connsiteY14" fmla="*/ 1735447 h 3432636"/>
              <a:gd name="connsiteX15" fmla="*/ 7519667 w 9213576"/>
              <a:gd name="connsiteY15" fmla="*/ 3427635 h 3432636"/>
              <a:gd name="connsiteX16" fmla="*/ 1962071 w 9213576"/>
              <a:gd name="connsiteY16" fmla="*/ 3427618 h 3432636"/>
              <a:gd name="connsiteX17" fmla="*/ 1842891 w 9213576"/>
              <a:gd name="connsiteY17" fmla="*/ 2864595 h 3432636"/>
              <a:gd name="connsiteX18" fmla="*/ 1740149 w 9213576"/>
              <a:gd name="connsiteY18" fmla="*/ 3427618 h 3432636"/>
              <a:gd name="connsiteX19" fmla="*/ 1696512 w 9213576"/>
              <a:gd name="connsiteY19" fmla="*/ 3427635 h 3432636"/>
              <a:gd name="connsiteX20" fmla="*/ 9616 w 9213576"/>
              <a:gd name="connsiteY20" fmla="*/ 1958033 h 3432636"/>
              <a:gd name="connsiteX21" fmla="*/ 681422 w 9213576"/>
              <a:gd name="connsiteY21" fmla="*/ 1760760 h 343263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19667 w 9213576"/>
              <a:gd name="connsiteY9" fmla="*/ 8179 h 3397556"/>
              <a:gd name="connsiteX10" fmla="*/ 8767111 w 9213576"/>
              <a:gd name="connsiteY10" fmla="*/ 561460 h 3397556"/>
              <a:gd name="connsiteX11" fmla="*/ 7216744 w 9213576"/>
              <a:gd name="connsiteY11" fmla="*/ 846222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19667 w 9213576"/>
              <a:gd name="connsiteY9" fmla="*/ 8179 h 3397556"/>
              <a:gd name="connsiteX10" fmla="*/ 8767111 w 9213576"/>
              <a:gd name="connsiteY10" fmla="*/ 561460 h 3397556"/>
              <a:gd name="connsiteX11" fmla="*/ 7216744 w 9213576"/>
              <a:gd name="connsiteY11" fmla="*/ 846222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19667 w 9213576"/>
              <a:gd name="connsiteY9" fmla="*/ 8179 h 3397556"/>
              <a:gd name="connsiteX10" fmla="*/ 8767111 w 9213576"/>
              <a:gd name="connsiteY10" fmla="*/ 561460 h 3397556"/>
              <a:gd name="connsiteX11" fmla="*/ 7216744 w 9213576"/>
              <a:gd name="connsiteY11" fmla="*/ 846222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19667 w 9213576"/>
              <a:gd name="connsiteY9" fmla="*/ 8179 h 3397556"/>
              <a:gd name="connsiteX10" fmla="*/ 8767111 w 9213576"/>
              <a:gd name="connsiteY10" fmla="*/ 561460 h 3397556"/>
              <a:gd name="connsiteX11" fmla="*/ 7216744 w 9213576"/>
              <a:gd name="connsiteY11" fmla="*/ 846222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19667 w 9213576"/>
              <a:gd name="connsiteY9" fmla="*/ 8179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57936 h 3429812"/>
              <a:gd name="connsiteX1" fmla="*/ 106 w 9213576"/>
              <a:gd name="connsiteY1" fmla="*/ 1565360 h 3429812"/>
              <a:gd name="connsiteX2" fmla="*/ 1687019 w 9213576"/>
              <a:gd name="connsiteY2" fmla="*/ 40435 h 3429812"/>
              <a:gd name="connsiteX3" fmla="*/ 5181992 w 9213576"/>
              <a:gd name="connsiteY3" fmla="*/ 36377 h 3429812"/>
              <a:gd name="connsiteX4" fmla="*/ 5418299 w 9213576"/>
              <a:gd name="connsiteY4" fmla="*/ 1501470 h 3429812"/>
              <a:gd name="connsiteX5" fmla="*/ 5574465 w 9213576"/>
              <a:gd name="connsiteY5" fmla="*/ 32267 h 3429812"/>
              <a:gd name="connsiteX6" fmla="*/ 6499139 w 9213576"/>
              <a:gd name="connsiteY6" fmla="*/ 36377 h 3429812"/>
              <a:gd name="connsiteX7" fmla="*/ 6645033 w 9213576"/>
              <a:gd name="connsiteY7" fmla="*/ 648716 h 3429812"/>
              <a:gd name="connsiteX8" fmla="*/ 6817639 w 9213576"/>
              <a:gd name="connsiteY8" fmla="*/ 38431 h 3429812"/>
              <a:gd name="connsiteX9" fmla="*/ 7548143 w 9213576"/>
              <a:gd name="connsiteY9" fmla="*/ 53091 h 3429812"/>
              <a:gd name="connsiteX10" fmla="*/ 8767111 w 9213576"/>
              <a:gd name="connsiteY10" fmla="*/ 593716 h 3429812"/>
              <a:gd name="connsiteX11" fmla="*/ 7204088 w 9213576"/>
              <a:gd name="connsiteY11" fmla="*/ 929102 h 3429812"/>
              <a:gd name="connsiteX12" fmla="*/ 9061364 w 9213576"/>
              <a:gd name="connsiteY12" fmla="*/ 1046170 h 3429812"/>
              <a:gd name="connsiteX13" fmla="*/ 9211855 w 9213576"/>
              <a:gd name="connsiteY13" fmla="*/ 1732623 h 3429812"/>
              <a:gd name="connsiteX14" fmla="*/ 9211855 w 9213576"/>
              <a:gd name="connsiteY14" fmla="*/ 1732623 h 3429812"/>
              <a:gd name="connsiteX15" fmla="*/ 7519667 w 9213576"/>
              <a:gd name="connsiteY15" fmla="*/ 3424811 h 3429812"/>
              <a:gd name="connsiteX16" fmla="*/ 1962071 w 9213576"/>
              <a:gd name="connsiteY16" fmla="*/ 3424794 h 3429812"/>
              <a:gd name="connsiteX17" fmla="*/ 1842891 w 9213576"/>
              <a:gd name="connsiteY17" fmla="*/ 2861771 h 3429812"/>
              <a:gd name="connsiteX18" fmla="*/ 1740149 w 9213576"/>
              <a:gd name="connsiteY18" fmla="*/ 3424794 h 3429812"/>
              <a:gd name="connsiteX19" fmla="*/ 1696512 w 9213576"/>
              <a:gd name="connsiteY19" fmla="*/ 3424811 h 3429812"/>
              <a:gd name="connsiteX20" fmla="*/ 9616 w 9213576"/>
              <a:gd name="connsiteY20" fmla="*/ 1955209 h 3429812"/>
              <a:gd name="connsiteX21" fmla="*/ 681422 w 9213576"/>
              <a:gd name="connsiteY21" fmla="*/ 1757936 h 3429812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817639 w 9213576"/>
              <a:gd name="connsiteY8" fmla="*/ 6175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7519667 w 9213576"/>
              <a:gd name="connsiteY15" fmla="*/ 3392555 h 3397556"/>
              <a:gd name="connsiteX16" fmla="*/ 1962071 w 9213576"/>
              <a:gd name="connsiteY16" fmla="*/ 3392538 h 3397556"/>
              <a:gd name="connsiteX17" fmla="*/ 1842891 w 9213576"/>
              <a:gd name="connsiteY17" fmla="*/ 2829515 h 3397556"/>
              <a:gd name="connsiteX18" fmla="*/ 1740149 w 9213576"/>
              <a:gd name="connsiteY18" fmla="*/ 3392538 h 3397556"/>
              <a:gd name="connsiteX19" fmla="*/ 1696512 w 9213576"/>
              <a:gd name="connsiteY19" fmla="*/ 3392555 h 3397556"/>
              <a:gd name="connsiteX20" fmla="*/ 9616 w 9213576"/>
              <a:gd name="connsiteY20" fmla="*/ 1922953 h 3397556"/>
              <a:gd name="connsiteX21" fmla="*/ 681422 w 9213576"/>
              <a:gd name="connsiteY21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7519667 w 9318829"/>
              <a:gd name="connsiteY16" fmla="*/ 3392555 h 3397556"/>
              <a:gd name="connsiteX17" fmla="*/ 1962071 w 9318829"/>
              <a:gd name="connsiteY17" fmla="*/ 3392538 h 3397556"/>
              <a:gd name="connsiteX18" fmla="*/ 1842891 w 9318829"/>
              <a:gd name="connsiteY18" fmla="*/ 2829515 h 3397556"/>
              <a:gd name="connsiteX19" fmla="*/ 1740149 w 9318829"/>
              <a:gd name="connsiteY19" fmla="*/ 3392538 h 3397556"/>
              <a:gd name="connsiteX20" fmla="*/ 1696512 w 9318829"/>
              <a:gd name="connsiteY20" fmla="*/ 3392555 h 3397556"/>
              <a:gd name="connsiteX21" fmla="*/ 9616 w 9318829"/>
              <a:gd name="connsiteY21" fmla="*/ 1922953 h 3397556"/>
              <a:gd name="connsiteX22" fmla="*/ 681422 w 9318829"/>
              <a:gd name="connsiteY22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8969606 w 9318829"/>
              <a:gd name="connsiteY16" fmla="*/ 2270028 h 3397556"/>
              <a:gd name="connsiteX17" fmla="*/ 7519667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9096167 w 9318829"/>
              <a:gd name="connsiteY16" fmla="*/ 2358620 h 3397556"/>
              <a:gd name="connsiteX17" fmla="*/ 7519667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9096167 w 9318829"/>
              <a:gd name="connsiteY16" fmla="*/ 2358620 h 3397556"/>
              <a:gd name="connsiteX17" fmla="*/ 7519667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9096167 w 9318829"/>
              <a:gd name="connsiteY16" fmla="*/ 2358620 h 3397556"/>
              <a:gd name="connsiteX17" fmla="*/ 7519667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9096167 w 9318829"/>
              <a:gd name="connsiteY16" fmla="*/ 2358620 h 3397556"/>
              <a:gd name="connsiteX17" fmla="*/ 7529159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318829"/>
              <a:gd name="connsiteY0" fmla="*/ 1725680 h 3397556"/>
              <a:gd name="connsiteX1" fmla="*/ 106 w 9318829"/>
              <a:gd name="connsiteY1" fmla="*/ 1533104 h 3397556"/>
              <a:gd name="connsiteX2" fmla="*/ 1687019 w 9318829"/>
              <a:gd name="connsiteY2" fmla="*/ 8179 h 3397556"/>
              <a:gd name="connsiteX3" fmla="*/ 5181992 w 9318829"/>
              <a:gd name="connsiteY3" fmla="*/ 4121 h 3397556"/>
              <a:gd name="connsiteX4" fmla="*/ 5418299 w 9318829"/>
              <a:gd name="connsiteY4" fmla="*/ 1469214 h 3397556"/>
              <a:gd name="connsiteX5" fmla="*/ 5574465 w 9318829"/>
              <a:gd name="connsiteY5" fmla="*/ 11 h 3397556"/>
              <a:gd name="connsiteX6" fmla="*/ 6499139 w 9318829"/>
              <a:gd name="connsiteY6" fmla="*/ 4121 h 3397556"/>
              <a:gd name="connsiteX7" fmla="*/ 6645033 w 9318829"/>
              <a:gd name="connsiteY7" fmla="*/ 616460 h 3397556"/>
              <a:gd name="connsiteX8" fmla="*/ 6922051 w 9318829"/>
              <a:gd name="connsiteY8" fmla="*/ 3011 h 3397556"/>
              <a:gd name="connsiteX9" fmla="*/ 7548143 w 9318829"/>
              <a:gd name="connsiteY9" fmla="*/ 20835 h 3397556"/>
              <a:gd name="connsiteX10" fmla="*/ 8767111 w 9318829"/>
              <a:gd name="connsiteY10" fmla="*/ 561460 h 3397556"/>
              <a:gd name="connsiteX11" fmla="*/ 7204088 w 9318829"/>
              <a:gd name="connsiteY11" fmla="*/ 896846 h 3397556"/>
              <a:gd name="connsiteX12" fmla="*/ 9061364 w 9318829"/>
              <a:gd name="connsiteY12" fmla="*/ 1013914 h 3397556"/>
              <a:gd name="connsiteX13" fmla="*/ 9211855 w 9318829"/>
              <a:gd name="connsiteY13" fmla="*/ 1700367 h 3397556"/>
              <a:gd name="connsiteX14" fmla="*/ 9211855 w 9318829"/>
              <a:gd name="connsiteY14" fmla="*/ 1700367 h 3397556"/>
              <a:gd name="connsiteX15" fmla="*/ 9187923 w 9318829"/>
              <a:gd name="connsiteY15" fmla="*/ 1969447 h 3397556"/>
              <a:gd name="connsiteX16" fmla="*/ 9096167 w 9318829"/>
              <a:gd name="connsiteY16" fmla="*/ 2358620 h 3397556"/>
              <a:gd name="connsiteX17" fmla="*/ 7529159 w 9318829"/>
              <a:gd name="connsiteY17" fmla="*/ 3392555 h 3397556"/>
              <a:gd name="connsiteX18" fmla="*/ 1962071 w 9318829"/>
              <a:gd name="connsiteY18" fmla="*/ 3392538 h 3397556"/>
              <a:gd name="connsiteX19" fmla="*/ 1842891 w 9318829"/>
              <a:gd name="connsiteY19" fmla="*/ 2829515 h 3397556"/>
              <a:gd name="connsiteX20" fmla="*/ 1740149 w 9318829"/>
              <a:gd name="connsiteY20" fmla="*/ 3392538 h 3397556"/>
              <a:gd name="connsiteX21" fmla="*/ 1696512 w 9318829"/>
              <a:gd name="connsiteY21" fmla="*/ 3392555 h 3397556"/>
              <a:gd name="connsiteX22" fmla="*/ 9616 w 9318829"/>
              <a:gd name="connsiteY22" fmla="*/ 1922953 h 3397556"/>
              <a:gd name="connsiteX23" fmla="*/ 681422 w 9318829"/>
              <a:gd name="connsiteY23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8596253 w 9213576"/>
              <a:gd name="connsiteY15" fmla="*/ 2058039 h 3397556"/>
              <a:gd name="connsiteX16" fmla="*/ 9096167 w 9213576"/>
              <a:gd name="connsiteY16" fmla="*/ 2358620 h 3397556"/>
              <a:gd name="connsiteX17" fmla="*/ 7529159 w 9213576"/>
              <a:gd name="connsiteY17" fmla="*/ 3392555 h 3397556"/>
              <a:gd name="connsiteX18" fmla="*/ 1962071 w 9213576"/>
              <a:gd name="connsiteY18" fmla="*/ 3392538 h 3397556"/>
              <a:gd name="connsiteX19" fmla="*/ 1842891 w 9213576"/>
              <a:gd name="connsiteY19" fmla="*/ 2829515 h 3397556"/>
              <a:gd name="connsiteX20" fmla="*/ 1740149 w 9213576"/>
              <a:gd name="connsiteY20" fmla="*/ 3392538 h 3397556"/>
              <a:gd name="connsiteX21" fmla="*/ 1696512 w 9213576"/>
              <a:gd name="connsiteY21" fmla="*/ 3392555 h 3397556"/>
              <a:gd name="connsiteX22" fmla="*/ 9616 w 9213576"/>
              <a:gd name="connsiteY22" fmla="*/ 1922953 h 3397556"/>
              <a:gd name="connsiteX23" fmla="*/ 681422 w 9213576"/>
              <a:gd name="connsiteY23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8596253 w 9213576"/>
              <a:gd name="connsiteY15" fmla="*/ 2058039 h 3397556"/>
              <a:gd name="connsiteX16" fmla="*/ 9096167 w 9213576"/>
              <a:gd name="connsiteY16" fmla="*/ 2358620 h 3397556"/>
              <a:gd name="connsiteX17" fmla="*/ 7529159 w 9213576"/>
              <a:gd name="connsiteY17" fmla="*/ 3392555 h 3397556"/>
              <a:gd name="connsiteX18" fmla="*/ 1962071 w 9213576"/>
              <a:gd name="connsiteY18" fmla="*/ 3392538 h 3397556"/>
              <a:gd name="connsiteX19" fmla="*/ 1842891 w 9213576"/>
              <a:gd name="connsiteY19" fmla="*/ 2829515 h 3397556"/>
              <a:gd name="connsiteX20" fmla="*/ 1740149 w 9213576"/>
              <a:gd name="connsiteY20" fmla="*/ 3392538 h 3397556"/>
              <a:gd name="connsiteX21" fmla="*/ 1696512 w 9213576"/>
              <a:gd name="connsiteY21" fmla="*/ 3392555 h 3397556"/>
              <a:gd name="connsiteX22" fmla="*/ 9616 w 9213576"/>
              <a:gd name="connsiteY22" fmla="*/ 1922953 h 3397556"/>
              <a:gd name="connsiteX23" fmla="*/ 681422 w 9213576"/>
              <a:gd name="connsiteY23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11855 w 9213576"/>
              <a:gd name="connsiteY14" fmla="*/ 1700367 h 3397556"/>
              <a:gd name="connsiteX15" fmla="*/ 8596253 w 9213576"/>
              <a:gd name="connsiteY15" fmla="*/ 2058039 h 3397556"/>
              <a:gd name="connsiteX16" fmla="*/ 9096167 w 9213576"/>
              <a:gd name="connsiteY16" fmla="*/ 2358620 h 3397556"/>
              <a:gd name="connsiteX17" fmla="*/ 7529159 w 9213576"/>
              <a:gd name="connsiteY17" fmla="*/ 3392555 h 3397556"/>
              <a:gd name="connsiteX18" fmla="*/ 1962071 w 9213576"/>
              <a:gd name="connsiteY18" fmla="*/ 3392538 h 3397556"/>
              <a:gd name="connsiteX19" fmla="*/ 1842891 w 9213576"/>
              <a:gd name="connsiteY19" fmla="*/ 2829515 h 3397556"/>
              <a:gd name="connsiteX20" fmla="*/ 1740149 w 9213576"/>
              <a:gd name="connsiteY20" fmla="*/ 3392538 h 3397556"/>
              <a:gd name="connsiteX21" fmla="*/ 1696512 w 9213576"/>
              <a:gd name="connsiteY21" fmla="*/ 3392555 h 3397556"/>
              <a:gd name="connsiteX22" fmla="*/ 9616 w 9213576"/>
              <a:gd name="connsiteY22" fmla="*/ 1922953 h 3397556"/>
              <a:gd name="connsiteX23" fmla="*/ 681422 w 9213576"/>
              <a:gd name="connsiteY23" fmla="*/ 1725680 h 3397556"/>
              <a:gd name="connsiteX0" fmla="*/ 681422 w 9221347"/>
              <a:gd name="connsiteY0" fmla="*/ 1725680 h 3397556"/>
              <a:gd name="connsiteX1" fmla="*/ 106 w 9221347"/>
              <a:gd name="connsiteY1" fmla="*/ 1533104 h 3397556"/>
              <a:gd name="connsiteX2" fmla="*/ 1687019 w 9221347"/>
              <a:gd name="connsiteY2" fmla="*/ 8179 h 3397556"/>
              <a:gd name="connsiteX3" fmla="*/ 5181992 w 9221347"/>
              <a:gd name="connsiteY3" fmla="*/ 4121 h 3397556"/>
              <a:gd name="connsiteX4" fmla="*/ 5418299 w 9221347"/>
              <a:gd name="connsiteY4" fmla="*/ 1469214 h 3397556"/>
              <a:gd name="connsiteX5" fmla="*/ 5574465 w 9221347"/>
              <a:gd name="connsiteY5" fmla="*/ 11 h 3397556"/>
              <a:gd name="connsiteX6" fmla="*/ 6499139 w 9221347"/>
              <a:gd name="connsiteY6" fmla="*/ 4121 h 3397556"/>
              <a:gd name="connsiteX7" fmla="*/ 6645033 w 9221347"/>
              <a:gd name="connsiteY7" fmla="*/ 616460 h 3397556"/>
              <a:gd name="connsiteX8" fmla="*/ 6922051 w 9221347"/>
              <a:gd name="connsiteY8" fmla="*/ 3011 h 3397556"/>
              <a:gd name="connsiteX9" fmla="*/ 7548143 w 9221347"/>
              <a:gd name="connsiteY9" fmla="*/ 20835 h 3397556"/>
              <a:gd name="connsiteX10" fmla="*/ 8767111 w 9221347"/>
              <a:gd name="connsiteY10" fmla="*/ 561460 h 3397556"/>
              <a:gd name="connsiteX11" fmla="*/ 7204088 w 9221347"/>
              <a:gd name="connsiteY11" fmla="*/ 896846 h 3397556"/>
              <a:gd name="connsiteX12" fmla="*/ 9061364 w 9221347"/>
              <a:gd name="connsiteY12" fmla="*/ 1013914 h 3397556"/>
              <a:gd name="connsiteX13" fmla="*/ 9211855 w 9221347"/>
              <a:gd name="connsiteY13" fmla="*/ 1700367 h 3397556"/>
              <a:gd name="connsiteX14" fmla="*/ 9221347 w 9221347"/>
              <a:gd name="connsiteY14" fmla="*/ 1902864 h 3397556"/>
              <a:gd name="connsiteX15" fmla="*/ 8596253 w 9221347"/>
              <a:gd name="connsiteY15" fmla="*/ 2058039 h 3397556"/>
              <a:gd name="connsiteX16" fmla="*/ 9096167 w 9221347"/>
              <a:gd name="connsiteY16" fmla="*/ 2358620 h 3397556"/>
              <a:gd name="connsiteX17" fmla="*/ 7529159 w 9221347"/>
              <a:gd name="connsiteY17" fmla="*/ 3392555 h 3397556"/>
              <a:gd name="connsiteX18" fmla="*/ 1962071 w 9221347"/>
              <a:gd name="connsiteY18" fmla="*/ 3392538 h 3397556"/>
              <a:gd name="connsiteX19" fmla="*/ 1842891 w 9221347"/>
              <a:gd name="connsiteY19" fmla="*/ 2829515 h 3397556"/>
              <a:gd name="connsiteX20" fmla="*/ 1740149 w 9221347"/>
              <a:gd name="connsiteY20" fmla="*/ 3392538 h 3397556"/>
              <a:gd name="connsiteX21" fmla="*/ 1696512 w 9221347"/>
              <a:gd name="connsiteY21" fmla="*/ 3392555 h 3397556"/>
              <a:gd name="connsiteX22" fmla="*/ 9616 w 9221347"/>
              <a:gd name="connsiteY22" fmla="*/ 1922953 h 3397556"/>
              <a:gd name="connsiteX23" fmla="*/ 681422 w 9221347"/>
              <a:gd name="connsiteY23" fmla="*/ 1725680 h 3397556"/>
              <a:gd name="connsiteX0" fmla="*/ 681422 w 9213576"/>
              <a:gd name="connsiteY0" fmla="*/ 1725680 h 3397556"/>
              <a:gd name="connsiteX1" fmla="*/ 106 w 9213576"/>
              <a:gd name="connsiteY1" fmla="*/ 1533104 h 3397556"/>
              <a:gd name="connsiteX2" fmla="*/ 1687019 w 9213576"/>
              <a:gd name="connsiteY2" fmla="*/ 8179 h 3397556"/>
              <a:gd name="connsiteX3" fmla="*/ 5181992 w 9213576"/>
              <a:gd name="connsiteY3" fmla="*/ 4121 h 3397556"/>
              <a:gd name="connsiteX4" fmla="*/ 5418299 w 9213576"/>
              <a:gd name="connsiteY4" fmla="*/ 1469214 h 3397556"/>
              <a:gd name="connsiteX5" fmla="*/ 5574465 w 9213576"/>
              <a:gd name="connsiteY5" fmla="*/ 11 h 3397556"/>
              <a:gd name="connsiteX6" fmla="*/ 6499139 w 9213576"/>
              <a:gd name="connsiteY6" fmla="*/ 4121 h 3397556"/>
              <a:gd name="connsiteX7" fmla="*/ 6645033 w 9213576"/>
              <a:gd name="connsiteY7" fmla="*/ 616460 h 3397556"/>
              <a:gd name="connsiteX8" fmla="*/ 6922051 w 9213576"/>
              <a:gd name="connsiteY8" fmla="*/ 3011 h 3397556"/>
              <a:gd name="connsiteX9" fmla="*/ 7548143 w 9213576"/>
              <a:gd name="connsiteY9" fmla="*/ 20835 h 3397556"/>
              <a:gd name="connsiteX10" fmla="*/ 8767111 w 9213576"/>
              <a:gd name="connsiteY10" fmla="*/ 561460 h 3397556"/>
              <a:gd name="connsiteX11" fmla="*/ 7204088 w 9213576"/>
              <a:gd name="connsiteY11" fmla="*/ 896846 h 3397556"/>
              <a:gd name="connsiteX12" fmla="*/ 9061364 w 9213576"/>
              <a:gd name="connsiteY12" fmla="*/ 1013914 h 3397556"/>
              <a:gd name="connsiteX13" fmla="*/ 9211855 w 9213576"/>
              <a:gd name="connsiteY13" fmla="*/ 1700367 h 3397556"/>
              <a:gd name="connsiteX14" fmla="*/ 9208690 w 9213576"/>
              <a:gd name="connsiteY14" fmla="*/ 1890208 h 3397556"/>
              <a:gd name="connsiteX15" fmla="*/ 8596253 w 9213576"/>
              <a:gd name="connsiteY15" fmla="*/ 2058039 h 3397556"/>
              <a:gd name="connsiteX16" fmla="*/ 9096167 w 9213576"/>
              <a:gd name="connsiteY16" fmla="*/ 2358620 h 3397556"/>
              <a:gd name="connsiteX17" fmla="*/ 7529159 w 9213576"/>
              <a:gd name="connsiteY17" fmla="*/ 3392555 h 3397556"/>
              <a:gd name="connsiteX18" fmla="*/ 1962071 w 9213576"/>
              <a:gd name="connsiteY18" fmla="*/ 3392538 h 3397556"/>
              <a:gd name="connsiteX19" fmla="*/ 1842891 w 9213576"/>
              <a:gd name="connsiteY19" fmla="*/ 2829515 h 3397556"/>
              <a:gd name="connsiteX20" fmla="*/ 1740149 w 9213576"/>
              <a:gd name="connsiteY20" fmla="*/ 3392538 h 3397556"/>
              <a:gd name="connsiteX21" fmla="*/ 1696512 w 9213576"/>
              <a:gd name="connsiteY21" fmla="*/ 3392555 h 3397556"/>
              <a:gd name="connsiteX22" fmla="*/ 9616 w 9213576"/>
              <a:gd name="connsiteY22" fmla="*/ 1922953 h 3397556"/>
              <a:gd name="connsiteX23" fmla="*/ 681422 w 9213576"/>
              <a:gd name="connsiteY23" fmla="*/ 1725680 h 3397556"/>
              <a:gd name="connsiteX0" fmla="*/ 681422 w 9289719"/>
              <a:gd name="connsiteY0" fmla="*/ 1725680 h 3397556"/>
              <a:gd name="connsiteX1" fmla="*/ 106 w 9289719"/>
              <a:gd name="connsiteY1" fmla="*/ 1533104 h 3397556"/>
              <a:gd name="connsiteX2" fmla="*/ 1687019 w 9289719"/>
              <a:gd name="connsiteY2" fmla="*/ 8179 h 3397556"/>
              <a:gd name="connsiteX3" fmla="*/ 5181992 w 9289719"/>
              <a:gd name="connsiteY3" fmla="*/ 4121 h 3397556"/>
              <a:gd name="connsiteX4" fmla="*/ 5418299 w 9289719"/>
              <a:gd name="connsiteY4" fmla="*/ 1469214 h 3397556"/>
              <a:gd name="connsiteX5" fmla="*/ 5574465 w 9289719"/>
              <a:gd name="connsiteY5" fmla="*/ 11 h 3397556"/>
              <a:gd name="connsiteX6" fmla="*/ 6499139 w 9289719"/>
              <a:gd name="connsiteY6" fmla="*/ 4121 h 3397556"/>
              <a:gd name="connsiteX7" fmla="*/ 6645033 w 9289719"/>
              <a:gd name="connsiteY7" fmla="*/ 616460 h 3397556"/>
              <a:gd name="connsiteX8" fmla="*/ 6922051 w 9289719"/>
              <a:gd name="connsiteY8" fmla="*/ 3011 h 3397556"/>
              <a:gd name="connsiteX9" fmla="*/ 7548143 w 9289719"/>
              <a:gd name="connsiteY9" fmla="*/ 20835 h 3397556"/>
              <a:gd name="connsiteX10" fmla="*/ 8767111 w 9289719"/>
              <a:gd name="connsiteY10" fmla="*/ 561460 h 3397556"/>
              <a:gd name="connsiteX11" fmla="*/ 7204088 w 9289719"/>
              <a:gd name="connsiteY11" fmla="*/ 896846 h 3397556"/>
              <a:gd name="connsiteX12" fmla="*/ 9061364 w 9289719"/>
              <a:gd name="connsiteY12" fmla="*/ 1013914 h 3397556"/>
              <a:gd name="connsiteX13" fmla="*/ 9208690 w 9289719"/>
              <a:gd name="connsiteY13" fmla="*/ 1890208 h 3397556"/>
              <a:gd name="connsiteX14" fmla="*/ 8596253 w 9289719"/>
              <a:gd name="connsiteY14" fmla="*/ 2058039 h 3397556"/>
              <a:gd name="connsiteX15" fmla="*/ 9096167 w 9289719"/>
              <a:gd name="connsiteY15" fmla="*/ 2358620 h 3397556"/>
              <a:gd name="connsiteX16" fmla="*/ 7529159 w 9289719"/>
              <a:gd name="connsiteY16" fmla="*/ 3392555 h 3397556"/>
              <a:gd name="connsiteX17" fmla="*/ 1962071 w 9289719"/>
              <a:gd name="connsiteY17" fmla="*/ 3392538 h 3397556"/>
              <a:gd name="connsiteX18" fmla="*/ 1842891 w 9289719"/>
              <a:gd name="connsiteY18" fmla="*/ 2829515 h 3397556"/>
              <a:gd name="connsiteX19" fmla="*/ 1740149 w 9289719"/>
              <a:gd name="connsiteY19" fmla="*/ 3392538 h 3397556"/>
              <a:gd name="connsiteX20" fmla="*/ 1696512 w 9289719"/>
              <a:gd name="connsiteY20" fmla="*/ 3392555 h 3397556"/>
              <a:gd name="connsiteX21" fmla="*/ 9616 w 9289719"/>
              <a:gd name="connsiteY21" fmla="*/ 1922953 h 3397556"/>
              <a:gd name="connsiteX22" fmla="*/ 681422 w 9289719"/>
              <a:gd name="connsiteY22" fmla="*/ 1725680 h 3397556"/>
              <a:gd name="connsiteX0" fmla="*/ 681422 w 9233243"/>
              <a:gd name="connsiteY0" fmla="*/ 1725680 h 3397556"/>
              <a:gd name="connsiteX1" fmla="*/ 106 w 9233243"/>
              <a:gd name="connsiteY1" fmla="*/ 1533104 h 3397556"/>
              <a:gd name="connsiteX2" fmla="*/ 1687019 w 9233243"/>
              <a:gd name="connsiteY2" fmla="*/ 8179 h 3397556"/>
              <a:gd name="connsiteX3" fmla="*/ 5181992 w 9233243"/>
              <a:gd name="connsiteY3" fmla="*/ 4121 h 3397556"/>
              <a:gd name="connsiteX4" fmla="*/ 5418299 w 9233243"/>
              <a:gd name="connsiteY4" fmla="*/ 1469214 h 3397556"/>
              <a:gd name="connsiteX5" fmla="*/ 5574465 w 9233243"/>
              <a:gd name="connsiteY5" fmla="*/ 11 h 3397556"/>
              <a:gd name="connsiteX6" fmla="*/ 6499139 w 9233243"/>
              <a:gd name="connsiteY6" fmla="*/ 4121 h 3397556"/>
              <a:gd name="connsiteX7" fmla="*/ 6645033 w 9233243"/>
              <a:gd name="connsiteY7" fmla="*/ 616460 h 3397556"/>
              <a:gd name="connsiteX8" fmla="*/ 6922051 w 9233243"/>
              <a:gd name="connsiteY8" fmla="*/ 3011 h 3397556"/>
              <a:gd name="connsiteX9" fmla="*/ 7548143 w 9233243"/>
              <a:gd name="connsiteY9" fmla="*/ 20835 h 3397556"/>
              <a:gd name="connsiteX10" fmla="*/ 8767111 w 9233243"/>
              <a:gd name="connsiteY10" fmla="*/ 561460 h 3397556"/>
              <a:gd name="connsiteX11" fmla="*/ 7204088 w 9233243"/>
              <a:gd name="connsiteY11" fmla="*/ 896846 h 3397556"/>
              <a:gd name="connsiteX12" fmla="*/ 9061364 w 9233243"/>
              <a:gd name="connsiteY12" fmla="*/ 1013914 h 3397556"/>
              <a:gd name="connsiteX13" fmla="*/ 9208690 w 9233243"/>
              <a:gd name="connsiteY13" fmla="*/ 1890208 h 3397556"/>
              <a:gd name="connsiteX14" fmla="*/ 8596253 w 9233243"/>
              <a:gd name="connsiteY14" fmla="*/ 2058039 h 3397556"/>
              <a:gd name="connsiteX15" fmla="*/ 9096167 w 9233243"/>
              <a:gd name="connsiteY15" fmla="*/ 2358620 h 3397556"/>
              <a:gd name="connsiteX16" fmla="*/ 7529159 w 9233243"/>
              <a:gd name="connsiteY16" fmla="*/ 3392555 h 3397556"/>
              <a:gd name="connsiteX17" fmla="*/ 1962071 w 9233243"/>
              <a:gd name="connsiteY17" fmla="*/ 3392538 h 3397556"/>
              <a:gd name="connsiteX18" fmla="*/ 1842891 w 9233243"/>
              <a:gd name="connsiteY18" fmla="*/ 2829515 h 3397556"/>
              <a:gd name="connsiteX19" fmla="*/ 1740149 w 9233243"/>
              <a:gd name="connsiteY19" fmla="*/ 3392538 h 3397556"/>
              <a:gd name="connsiteX20" fmla="*/ 1696512 w 9233243"/>
              <a:gd name="connsiteY20" fmla="*/ 3392555 h 3397556"/>
              <a:gd name="connsiteX21" fmla="*/ 9616 w 9233243"/>
              <a:gd name="connsiteY21" fmla="*/ 1922953 h 3397556"/>
              <a:gd name="connsiteX22" fmla="*/ 681422 w 9233243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96253 w 9215431"/>
              <a:gd name="connsiteY14" fmla="*/ 2058039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96253 w 9215431"/>
              <a:gd name="connsiteY14" fmla="*/ 2058039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96253 w 9215431"/>
              <a:gd name="connsiteY14" fmla="*/ 2058039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23480 w 9215431"/>
              <a:gd name="connsiteY14" fmla="*/ 2108663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23480 w 9215431"/>
              <a:gd name="connsiteY14" fmla="*/ 2108663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15431"/>
              <a:gd name="connsiteY0" fmla="*/ 1725680 h 3397556"/>
              <a:gd name="connsiteX1" fmla="*/ 106 w 9215431"/>
              <a:gd name="connsiteY1" fmla="*/ 1533104 h 3397556"/>
              <a:gd name="connsiteX2" fmla="*/ 1687019 w 9215431"/>
              <a:gd name="connsiteY2" fmla="*/ 8179 h 3397556"/>
              <a:gd name="connsiteX3" fmla="*/ 5181992 w 9215431"/>
              <a:gd name="connsiteY3" fmla="*/ 4121 h 3397556"/>
              <a:gd name="connsiteX4" fmla="*/ 5418299 w 9215431"/>
              <a:gd name="connsiteY4" fmla="*/ 1469214 h 3397556"/>
              <a:gd name="connsiteX5" fmla="*/ 5574465 w 9215431"/>
              <a:gd name="connsiteY5" fmla="*/ 11 h 3397556"/>
              <a:gd name="connsiteX6" fmla="*/ 6499139 w 9215431"/>
              <a:gd name="connsiteY6" fmla="*/ 4121 h 3397556"/>
              <a:gd name="connsiteX7" fmla="*/ 6645033 w 9215431"/>
              <a:gd name="connsiteY7" fmla="*/ 616460 h 3397556"/>
              <a:gd name="connsiteX8" fmla="*/ 6922051 w 9215431"/>
              <a:gd name="connsiteY8" fmla="*/ 3011 h 3397556"/>
              <a:gd name="connsiteX9" fmla="*/ 7548143 w 9215431"/>
              <a:gd name="connsiteY9" fmla="*/ 20835 h 3397556"/>
              <a:gd name="connsiteX10" fmla="*/ 8767111 w 9215431"/>
              <a:gd name="connsiteY10" fmla="*/ 561460 h 3397556"/>
              <a:gd name="connsiteX11" fmla="*/ 7204088 w 9215431"/>
              <a:gd name="connsiteY11" fmla="*/ 896846 h 3397556"/>
              <a:gd name="connsiteX12" fmla="*/ 9061364 w 9215431"/>
              <a:gd name="connsiteY12" fmla="*/ 1013914 h 3397556"/>
              <a:gd name="connsiteX13" fmla="*/ 9208690 w 9215431"/>
              <a:gd name="connsiteY13" fmla="*/ 1890208 h 3397556"/>
              <a:gd name="connsiteX14" fmla="*/ 8523480 w 9215431"/>
              <a:gd name="connsiteY14" fmla="*/ 2108663 h 3397556"/>
              <a:gd name="connsiteX15" fmla="*/ 9096167 w 9215431"/>
              <a:gd name="connsiteY15" fmla="*/ 2358620 h 3397556"/>
              <a:gd name="connsiteX16" fmla="*/ 7529159 w 9215431"/>
              <a:gd name="connsiteY16" fmla="*/ 3392555 h 3397556"/>
              <a:gd name="connsiteX17" fmla="*/ 1962071 w 9215431"/>
              <a:gd name="connsiteY17" fmla="*/ 3392538 h 3397556"/>
              <a:gd name="connsiteX18" fmla="*/ 1842891 w 9215431"/>
              <a:gd name="connsiteY18" fmla="*/ 2829515 h 3397556"/>
              <a:gd name="connsiteX19" fmla="*/ 1740149 w 9215431"/>
              <a:gd name="connsiteY19" fmla="*/ 3392538 h 3397556"/>
              <a:gd name="connsiteX20" fmla="*/ 1696512 w 9215431"/>
              <a:gd name="connsiteY20" fmla="*/ 3392555 h 3397556"/>
              <a:gd name="connsiteX21" fmla="*/ 9616 w 9215431"/>
              <a:gd name="connsiteY21" fmla="*/ 1922953 h 3397556"/>
              <a:gd name="connsiteX22" fmla="*/ 681422 w 9215431"/>
              <a:gd name="connsiteY22" fmla="*/ 1725680 h 3397556"/>
              <a:gd name="connsiteX0" fmla="*/ 681422 w 9222602"/>
              <a:gd name="connsiteY0" fmla="*/ 1725680 h 3397556"/>
              <a:gd name="connsiteX1" fmla="*/ 106 w 9222602"/>
              <a:gd name="connsiteY1" fmla="*/ 1533104 h 3397556"/>
              <a:gd name="connsiteX2" fmla="*/ 1687019 w 9222602"/>
              <a:gd name="connsiteY2" fmla="*/ 8179 h 3397556"/>
              <a:gd name="connsiteX3" fmla="*/ 5181992 w 9222602"/>
              <a:gd name="connsiteY3" fmla="*/ 4121 h 3397556"/>
              <a:gd name="connsiteX4" fmla="*/ 5418299 w 9222602"/>
              <a:gd name="connsiteY4" fmla="*/ 1469214 h 3397556"/>
              <a:gd name="connsiteX5" fmla="*/ 5574465 w 9222602"/>
              <a:gd name="connsiteY5" fmla="*/ 11 h 3397556"/>
              <a:gd name="connsiteX6" fmla="*/ 6499139 w 9222602"/>
              <a:gd name="connsiteY6" fmla="*/ 4121 h 3397556"/>
              <a:gd name="connsiteX7" fmla="*/ 6645033 w 9222602"/>
              <a:gd name="connsiteY7" fmla="*/ 616460 h 3397556"/>
              <a:gd name="connsiteX8" fmla="*/ 6922051 w 9222602"/>
              <a:gd name="connsiteY8" fmla="*/ 3011 h 3397556"/>
              <a:gd name="connsiteX9" fmla="*/ 7548143 w 9222602"/>
              <a:gd name="connsiteY9" fmla="*/ 20835 h 3397556"/>
              <a:gd name="connsiteX10" fmla="*/ 8767111 w 9222602"/>
              <a:gd name="connsiteY10" fmla="*/ 561460 h 3397556"/>
              <a:gd name="connsiteX11" fmla="*/ 7204088 w 9222602"/>
              <a:gd name="connsiteY11" fmla="*/ 896846 h 3397556"/>
              <a:gd name="connsiteX12" fmla="*/ 9121480 w 9222602"/>
              <a:gd name="connsiteY12" fmla="*/ 1159459 h 3397556"/>
              <a:gd name="connsiteX13" fmla="*/ 9208690 w 9222602"/>
              <a:gd name="connsiteY13" fmla="*/ 1890208 h 3397556"/>
              <a:gd name="connsiteX14" fmla="*/ 8523480 w 9222602"/>
              <a:gd name="connsiteY14" fmla="*/ 2108663 h 3397556"/>
              <a:gd name="connsiteX15" fmla="*/ 9096167 w 9222602"/>
              <a:gd name="connsiteY15" fmla="*/ 2358620 h 3397556"/>
              <a:gd name="connsiteX16" fmla="*/ 7529159 w 9222602"/>
              <a:gd name="connsiteY16" fmla="*/ 3392555 h 3397556"/>
              <a:gd name="connsiteX17" fmla="*/ 1962071 w 9222602"/>
              <a:gd name="connsiteY17" fmla="*/ 3392538 h 3397556"/>
              <a:gd name="connsiteX18" fmla="*/ 1842891 w 9222602"/>
              <a:gd name="connsiteY18" fmla="*/ 2829515 h 3397556"/>
              <a:gd name="connsiteX19" fmla="*/ 1740149 w 9222602"/>
              <a:gd name="connsiteY19" fmla="*/ 3392538 h 3397556"/>
              <a:gd name="connsiteX20" fmla="*/ 1696512 w 9222602"/>
              <a:gd name="connsiteY20" fmla="*/ 3392555 h 3397556"/>
              <a:gd name="connsiteX21" fmla="*/ 9616 w 9222602"/>
              <a:gd name="connsiteY21" fmla="*/ 1922953 h 3397556"/>
              <a:gd name="connsiteX22" fmla="*/ 681422 w 9222602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204088 w 9218778"/>
              <a:gd name="connsiteY11" fmla="*/ 896846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159792 w 9218778"/>
              <a:gd name="connsiteY11" fmla="*/ 982274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159792 w 9218778"/>
              <a:gd name="connsiteY11" fmla="*/ 982274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159792 w 9218778"/>
              <a:gd name="connsiteY11" fmla="*/ 982274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159792 w 9218778"/>
              <a:gd name="connsiteY11" fmla="*/ 982274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7548143 w 9218778"/>
              <a:gd name="connsiteY9" fmla="*/ 20835 h 3397556"/>
              <a:gd name="connsiteX10" fmla="*/ 8767111 w 9218778"/>
              <a:gd name="connsiteY10" fmla="*/ 561460 h 3397556"/>
              <a:gd name="connsiteX11" fmla="*/ 7159792 w 9218778"/>
              <a:gd name="connsiteY11" fmla="*/ 982274 h 3397556"/>
              <a:gd name="connsiteX12" fmla="*/ 9121480 w 9218778"/>
              <a:gd name="connsiteY12" fmla="*/ 1159459 h 3397556"/>
              <a:gd name="connsiteX13" fmla="*/ 9208690 w 9218778"/>
              <a:gd name="connsiteY13" fmla="*/ 1890208 h 3397556"/>
              <a:gd name="connsiteX14" fmla="*/ 8523480 w 9218778"/>
              <a:gd name="connsiteY14" fmla="*/ 2108663 h 3397556"/>
              <a:gd name="connsiteX15" fmla="*/ 9096167 w 9218778"/>
              <a:gd name="connsiteY15" fmla="*/ 2358620 h 3397556"/>
              <a:gd name="connsiteX16" fmla="*/ 7529159 w 9218778"/>
              <a:gd name="connsiteY16" fmla="*/ 3392555 h 3397556"/>
              <a:gd name="connsiteX17" fmla="*/ 1962071 w 9218778"/>
              <a:gd name="connsiteY17" fmla="*/ 3392538 h 3397556"/>
              <a:gd name="connsiteX18" fmla="*/ 1842891 w 9218778"/>
              <a:gd name="connsiteY18" fmla="*/ 2829515 h 3397556"/>
              <a:gd name="connsiteX19" fmla="*/ 1740149 w 9218778"/>
              <a:gd name="connsiteY19" fmla="*/ 3392538 h 3397556"/>
              <a:gd name="connsiteX20" fmla="*/ 1696512 w 9218778"/>
              <a:gd name="connsiteY20" fmla="*/ 3392555 h 3397556"/>
              <a:gd name="connsiteX21" fmla="*/ 9616 w 9218778"/>
              <a:gd name="connsiteY21" fmla="*/ 1922953 h 3397556"/>
              <a:gd name="connsiteX22" fmla="*/ 681422 w 9218778"/>
              <a:gd name="connsiteY22" fmla="*/ 1725680 h 3397556"/>
              <a:gd name="connsiteX0" fmla="*/ 681422 w 9218778"/>
              <a:gd name="connsiteY0" fmla="*/ 1753405 h 3425281"/>
              <a:gd name="connsiteX1" fmla="*/ 106 w 9218778"/>
              <a:gd name="connsiteY1" fmla="*/ 1560829 h 3425281"/>
              <a:gd name="connsiteX2" fmla="*/ 1687019 w 9218778"/>
              <a:gd name="connsiteY2" fmla="*/ 35904 h 3425281"/>
              <a:gd name="connsiteX3" fmla="*/ 5181992 w 9218778"/>
              <a:gd name="connsiteY3" fmla="*/ 31846 h 3425281"/>
              <a:gd name="connsiteX4" fmla="*/ 5418299 w 9218778"/>
              <a:gd name="connsiteY4" fmla="*/ 1496939 h 3425281"/>
              <a:gd name="connsiteX5" fmla="*/ 5574465 w 9218778"/>
              <a:gd name="connsiteY5" fmla="*/ 27736 h 3425281"/>
              <a:gd name="connsiteX6" fmla="*/ 6499139 w 9218778"/>
              <a:gd name="connsiteY6" fmla="*/ 31846 h 3425281"/>
              <a:gd name="connsiteX7" fmla="*/ 6645033 w 9218778"/>
              <a:gd name="connsiteY7" fmla="*/ 644185 h 3425281"/>
              <a:gd name="connsiteX8" fmla="*/ 6922051 w 9218778"/>
              <a:gd name="connsiteY8" fmla="*/ 30736 h 3425281"/>
              <a:gd name="connsiteX9" fmla="*/ 7548143 w 9218778"/>
              <a:gd name="connsiteY9" fmla="*/ 48560 h 3425281"/>
              <a:gd name="connsiteX10" fmla="*/ 8754455 w 9218778"/>
              <a:gd name="connsiteY10" fmla="*/ 605006 h 3425281"/>
              <a:gd name="connsiteX11" fmla="*/ 7159792 w 9218778"/>
              <a:gd name="connsiteY11" fmla="*/ 1009999 h 3425281"/>
              <a:gd name="connsiteX12" fmla="*/ 9121480 w 9218778"/>
              <a:gd name="connsiteY12" fmla="*/ 1187184 h 3425281"/>
              <a:gd name="connsiteX13" fmla="*/ 9208690 w 9218778"/>
              <a:gd name="connsiteY13" fmla="*/ 1917933 h 3425281"/>
              <a:gd name="connsiteX14" fmla="*/ 8523480 w 9218778"/>
              <a:gd name="connsiteY14" fmla="*/ 2136388 h 3425281"/>
              <a:gd name="connsiteX15" fmla="*/ 9096167 w 9218778"/>
              <a:gd name="connsiteY15" fmla="*/ 2386345 h 3425281"/>
              <a:gd name="connsiteX16" fmla="*/ 7529159 w 9218778"/>
              <a:gd name="connsiteY16" fmla="*/ 3420280 h 3425281"/>
              <a:gd name="connsiteX17" fmla="*/ 1962071 w 9218778"/>
              <a:gd name="connsiteY17" fmla="*/ 3420263 h 3425281"/>
              <a:gd name="connsiteX18" fmla="*/ 1842891 w 9218778"/>
              <a:gd name="connsiteY18" fmla="*/ 2857240 h 3425281"/>
              <a:gd name="connsiteX19" fmla="*/ 1740149 w 9218778"/>
              <a:gd name="connsiteY19" fmla="*/ 3420263 h 3425281"/>
              <a:gd name="connsiteX20" fmla="*/ 1696512 w 9218778"/>
              <a:gd name="connsiteY20" fmla="*/ 3420280 h 3425281"/>
              <a:gd name="connsiteX21" fmla="*/ 9616 w 9218778"/>
              <a:gd name="connsiteY21" fmla="*/ 1950678 h 3425281"/>
              <a:gd name="connsiteX22" fmla="*/ 681422 w 9218778"/>
              <a:gd name="connsiteY22" fmla="*/ 1753405 h 3425281"/>
              <a:gd name="connsiteX0" fmla="*/ 681422 w 9218778"/>
              <a:gd name="connsiteY0" fmla="*/ 1760541 h 3432417"/>
              <a:gd name="connsiteX1" fmla="*/ 106 w 9218778"/>
              <a:gd name="connsiteY1" fmla="*/ 1567965 h 3432417"/>
              <a:gd name="connsiteX2" fmla="*/ 1687019 w 9218778"/>
              <a:gd name="connsiteY2" fmla="*/ 43040 h 3432417"/>
              <a:gd name="connsiteX3" fmla="*/ 5181992 w 9218778"/>
              <a:gd name="connsiteY3" fmla="*/ 38982 h 3432417"/>
              <a:gd name="connsiteX4" fmla="*/ 5418299 w 9218778"/>
              <a:gd name="connsiteY4" fmla="*/ 1504075 h 3432417"/>
              <a:gd name="connsiteX5" fmla="*/ 5574465 w 9218778"/>
              <a:gd name="connsiteY5" fmla="*/ 34872 h 3432417"/>
              <a:gd name="connsiteX6" fmla="*/ 6499139 w 9218778"/>
              <a:gd name="connsiteY6" fmla="*/ 38982 h 3432417"/>
              <a:gd name="connsiteX7" fmla="*/ 6645033 w 9218778"/>
              <a:gd name="connsiteY7" fmla="*/ 651321 h 3432417"/>
              <a:gd name="connsiteX8" fmla="*/ 6922051 w 9218778"/>
              <a:gd name="connsiteY8" fmla="*/ 37872 h 3432417"/>
              <a:gd name="connsiteX9" fmla="*/ 7737984 w 9218778"/>
              <a:gd name="connsiteY9" fmla="*/ 125304 h 3432417"/>
              <a:gd name="connsiteX10" fmla="*/ 8754455 w 9218778"/>
              <a:gd name="connsiteY10" fmla="*/ 612142 h 3432417"/>
              <a:gd name="connsiteX11" fmla="*/ 7159792 w 9218778"/>
              <a:gd name="connsiteY11" fmla="*/ 1017135 h 3432417"/>
              <a:gd name="connsiteX12" fmla="*/ 9121480 w 9218778"/>
              <a:gd name="connsiteY12" fmla="*/ 1194320 h 3432417"/>
              <a:gd name="connsiteX13" fmla="*/ 9208690 w 9218778"/>
              <a:gd name="connsiteY13" fmla="*/ 1925069 h 3432417"/>
              <a:gd name="connsiteX14" fmla="*/ 8523480 w 9218778"/>
              <a:gd name="connsiteY14" fmla="*/ 2143524 h 3432417"/>
              <a:gd name="connsiteX15" fmla="*/ 9096167 w 9218778"/>
              <a:gd name="connsiteY15" fmla="*/ 2393481 h 3432417"/>
              <a:gd name="connsiteX16" fmla="*/ 7529159 w 9218778"/>
              <a:gd name="connsiteY16" fmla="*/ 3427416 h 3432417"/>
              <a:gd name="connsiteX17" fmla="*/ 1962071 w 9218778"/>
              <a:gd name="connsiteY17" fmla="*/ 3427399 h 3432417"/>
              <a:gd name="connsiteX18" fmla="*/ 1842891 w 9218778"/>
              <a:gd name="connsiteY18" fmla="*/ 2864376 h 3432417"/>
              <a:gd name="connsiteX19" fmla="*/ 1740149 w 9218778"/>
              <a:gd name="connsiteY19" fmla="*/ 3427399 h 3432417"/>
              <a:gd name="connsiteX20" fmla="*/ 1696512 w 9218778"/>
              <a:gd name="connsiteY20" fmla="*/ 3427416 h 3432417"/>
              <a:gd name="connsiteX21" fmla="*/ 9616 w 9218778"/>
              <a:gd name="connsiteY21" fmla="*/ 1957814 h 3432417"/>
              <a:gd name="connsiteX22" fmla="*/ 681422 w 9218778"/>
              <a:gd name="connsiteY22" fmla="*/ 1760541 h 3432417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8754455 w 9218778"/>
              <a:gd name="connsiteY9" fmla="*/ 577281 h 3397556"/>
              <a:gd name="connsiteX10" fmla="*/ 7159792 w 9218778"/>
              <a:gd name="connsiteY10" fmla="*/ 982274 h 3397556"/>
              <a:gd name="connsiteX11" fmla="*/ 9121480 w 9218778"/>
              <a:gd name="connsiteY11" fmla="*/ 1159459 h 3397556"/>
              <a:gd name="connsiteX12" fmla="*/ 9208690 w 9218778"/>
              <a:gd name="connsiteY12" fmla="*/ 1890208 h 3397556"/>
              <a:gd name="connsiteX13" fmla="*/ 8523480 w 9218778"/>
              <a:gd name="connsiteY13" fmla="*/ 2108663 h 3397556"/>
              <a:gd name="connsiteX14" fmla="*/ 9096167 w 9218778"/>
              <a:gd name="connsiteY14" fmla="*/ 2358620 h 3397556"/>
              <a:gd name="connsiteX15" fmla="*/ 7529159 w 9218778"/>
              <a:gd name="connsiteY15" fmla="*/ 3392555 h 3397556"/>
              <a:gd name="connsiteX16" fmla="*/ 1962071 w 9218778"/>
              <a:gd name="connsiteY16" fmla="*/ 3392538 h 3397556"/>
              <a:gd name="connsiteX17" fmla="*/ 1842891 w 9218778"/>
              <a:gd name="connsiteY17" fmla="*/ 2829515 h 3397556"/>
              <a:gd name="connsiteX18" fmla="*/ 1740149 w 9218778"/>
              <a:gd name="connsiteY18" fmla="*/ 3392538 h 3397556"/>
              <a:gd name="connsiteX19" fmla="*/ 1696512 w 9218778"/>
              <a:gd name="connsiteY19" fmla="*/ 3392555 h 3397556"/>
              <a:gd name="connsiteX20" fmla="*/ 9616 w 9218778"/>
              <a:gd name="connsiteY20" fmla="*/ 1922953 h 3397556"/>
              <a:gd name="connsiteX21" fmla="*/ 681422 w 9218778"/>
              <a:gd name="connsiteY21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8754455 w 9218778"/>
              <a:gd name="connsiteY9" fmla="*/ 577281 h 3397556"/>
              <a:gd name="connsiteX10" fmla="*/ 7159792 w 9218778"/>
              <a:gd name="connsiteY10" fmla="*/ 982274 h 3397556"/>
              <a:gd name="connsiteX11" fmla="*/ 9121480 w 9218778"/>
              <a:gd name="connsiteY11" fmla="*/ 1159459 h 3397556"/>
              <a:gd name="connsiteX12" fmla="*/ 9208690 w 9218778"/>
              <a:gd name="connsiteY12" fmla="*/ 1890208 h 3397556"/>
              <a:gd name="connsiteX13" fmla="*/ 8523480 w 9218778"/>
              <a:gd name="connsiteY13" fmla="*/ 2108663 h 3397556"/>
              <a:gd name="connsiteX14" fmla="*/ 9096167 w 9218778"/>
              <a:gd name="connsiteY14" fmla="*/ 2358620 h 3397556"/>
              <a:gd name="connsiteX15" fmla="*/ 7529159 w 9218778"/>
              <a:gd name="connsiteY15" fmla="*/ 3392555 h 3397556"/>
              <a:gd name="connsiteX16" fmla="*/ 1962071 w 9218778"/>
              <a:gd name="connsiteY16" fmla="*/ 3392538 h 3397556"/>
              <a:gd name="connsiteX17" fmla="*/ 1842891 w 9218778"/>
              <a:gd name="connsiteY17" fmla="*/ 2829515 h 3397556"/>
              <a:gd name="connsiteX18" fmla="*/ 1740149 w 9218778"/>
              <a:gd name="connsiteY18" fmla="*/ 3392538 h 3397556"/>
              <a:gd name="connsiteX19" fmla="*/ 1696512 w 9218778"/>
              <a:gd name="connsiteY19" fmla="*/ 3392555 h 3397556"/>
              <a:gd name="connsiteX20" fmla="*/ 9616 w 9218778"/>
              <a:gd name="connsiteY20" fmla="*/ 1922953 h 3397556"/>
              <a:gd name="connsiteX21" fmla="*/ 681422 w 9218778"/>
              <a:gd name="connsiteY21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8754455 w 9218778"/>
              <a:gd name="connsiteY9" fmla="*/ 577281 h 3397556"/>
              <a:gd name="connsiteX10" fmla="*/ 7159792 w 9218778"/>
              <a:gd name="connsiteY10" fmla="*/ 982274 h 3397556"/>
              <a:gd name="connsiteX11" fmla="*/ 9121480 w 9218778"/>
              <a:gd name="connsiteY11" fmla="*/ 1159459 h 3397556"/>
              <a:gd name="connsiteX12" fmla="*/ 9208690 w 9218778"/>
              <a:gd name="connsiteY12" fmla="*/ 1890208 h 3397556"/>
              <a:gd name="connsiteX13" fmla="*/ 8523480 w 9218778"/>
              <a:gd name="connsiteY13" fmla="*/ 2108663 h 3397556"/>
              <a:gd name="connsiteX14" fmla="*/ 9096167 w 9218778"/>
              <a:gd name="connsiteY14" fmla="*/ 2358620 h 3397556"/>
              <a:gd name="connsiteX15" fmla="*/ 7529159 w 9218778"/>
              <a:gd name="connsiteY15" fmla="*/ 3392555 h 3397556"/>
              <a:gd name="connsiteX16" fmla="*/ 1962071 w 9218778"/>
              <a:gd name="connsiteY16" fmla="*/ 3392538 h 3397556"/>
              <a:gd name="connsiteX17" fmla="*/ 1842891 w 9218778"/>
              <a:gd name="connsiteY17" fmla="*/ 2829515 h 3397556"/>
              <a:gd name="connsiteX18" fmla="*/ 1740149 w 9218778"/>
              <a:gd name="connsiteY18" fmla="*/ 3392538 h 3397556"/>
              <a:gd name="connsiteX19" fmla="*/ 1696512 w 9218778"/>
              <a:gd name="connsiteY19" fmla="*/ 3392555 h 3397556"/>
              <a:gd name="connsiteX20" fmla="*/ 9616 w 9218778"/>
              <a:gd name="connsiteY20" fmla="*/ 1922953 h 3397556"/>
              <a:gd name="connsiteX21" fmla="*/ 681422 w 9218778"/>
              <a:gd name="connsiteY21" fmla="*/ 1725680 h 3397556"/>
              <a:gd name="connsiteX0" fmla="*/ 681422 w 9218778"/>
              <a:gd name="connsiteY0" fmla="*/ 1725680 h 3397556"/>
              <a:gd name="connsiteX1" fmla="*/ 106 w 9218778"/>
              <a:gd name="connsiteY1" fmla="*/ 1533104 h 3397556"/>
              <a:gd name="connsiteX2" fmla="*/ 1687019 w 9218778"/>
              <a:gd name="connsiteY2" fmla="*/ 8179 h 3397556"/>
              <a:gd name="connsiteX3" fmla="*/ 5181992 w 9218778"/>
              <a:gd name="connsiteY3" fmla="*/ 4121 h 3397556"/>
              <a:gd name="connsiteX4" fmla="*/ 5418299 w 9218778"/>
              <a:gd name="connsiteY4" fmla="*/ 1469214 h 3397556"/>
              <a:gd name="connsiteX5" fmla="*/ 5574465 w 9218778"/>
              <a:gd name="connsiteY5" fmla="*/ 11 h 3397556"/>
              <a:gd name="connsiteX6" fmla="*/ 6499139 w 9218778"/>
              <a:gd name="connsiteY6" fmla="*/ 4121 h 3397556"/>
              <a:gd name="connsiteX7" fmla="*/ 6645033 w 9218778"/>
              <a:gd name="connsiteY7" fmla="*/ 616460 h 3397556"/>
              <a:gd name="connsiteX8" fmla="*/ 6922051 w 9218778"/>
              <a:gd name="connsiteY8" fmla="*/ 3011 h 3397556"/>
              <a:gd name="connsiteX9" fmla="*/ 8754455 w 9218778"/>
              <a:gd name="connsiteY9" fmla="*/ 577281 h 3397556"/>
              <a:gd name="connsiteX10" fmla="*/ 7159792 w 9218778"/>
              <a:gd name="connsiteY10" fmla="*/ 982274 h 3397556"/>
              <a:gd name="connsiteX11" fmla="*/ 9121480 w 9218778"/>
              <a:gd name="connsiteY11" fmla="*/ 1159459 h 3397556"/>
              <a:gd name="connsiteX12" fmla="*/ 9208690 w 9218778"/>
              <a:gd name="connsiteY12" fmla="*/ 1890208 h 3397556"/>
              <a:gd name="connsiteX13" fmla="*/ 8523480 w 9218778"/>
              <a:gd name="connsiteY13" fmla="*/ 2108663 h 3397556"/>
              <a:gd name="connsiteX14" fmla="*/ 9096167 w 9218778"/>
              <a:gd name="connsiteY14" fmla="*/ 2358620 h 3397556"/>
              <a:gd name="connsiteX15" fmla="*/ 7529159 w 9218778"/>
              <a:gd name="connsiteY15" fmla="*/ 3392555 h 3397556"/>
              <a:gd name="connsiteX16" fmla="*/ 1962071 w 9218778"/>
              <a:gd name="connsiteY16" fmla="*/ 3392538 h 3397556"/>
              <a:gd name="connsiteX17" fmla="*/ 1842891 w 9218778"/>
              <a:gd name="connsiteY17" fmla="*/ 2829515 h 3397556"/>
              <a:gd name="connsiteX18" fmla="*/ 1740149 w 9218778"/>
              <a:gd name="connsiteY18" fmla="*/ 3392538 h 3397556"/>
              <a:gd name="connsiteX19" fmla="*/ 1696512 w 9218778"/>
              <a:gd name="connsiteY19" fmla="*/ 3392555 h 3397556"/>
              <a:gd name="connsiteX20" fmla="*/ 9616 w 9218778"/>
              <a:gd name="connsiteY20" fmla="*/ 1922953 h 3397556"/>
              <a:gd name="connsiteX21" fmla="*/ 681422 w 9218778"/>
              <a:gd name="connsiteY21" fmla="*/ 1725680 h 3397556"/>
              <a:gd name="connsiteX0" fmla="*/ 681422 w 9218778"/>
              <a:gd name="connsiteY0" fmla="*/ 1832402 h 3504278"/>
              <a:gd name="connsiteX1" fmla="*/ 106 w 9218778"/>
              <a:gd name="connsiteY1" fmla="*/ 1639826 h 3504278"/>
              <a:gd name="connsiteX2" fmla="*/ 1687019 w 9218778"/>
              <a:gd name="connsiteY2" fmla="*/ 114901 h 3504278"/>
              <a:gd name="connsiteX3" fmla="*/ 5181992 w 9218778"/>
              <a:gd name="connsiteY3" fmla="*/ 110843 h 3504278"/>
              <a:gd name="connsiteX4" fmla="*/ 5418299 w 9218778"/>
              <a:gd name="connsiteY4" fmla="*/ 1575936 h 3504278"/>
              <a:gd name="connsiteX5" fmla="*/ 5574465 w 9218778"/>
              <a:gd name="connsiteY5" fmla="*/ 106733 h 3504278"/>
              <a:gd name="connsiteX6" fmla="*/ 6404218 w 9218778"/>
              <a:gd name="connsiteY6" fmla="*/ 114007 h 3504278"/>
              <a:gd name="connsiteX7" fmla="*/ 6645033 w 9218778"/>
              <a:gd name="connsiteY7" fmla="*/ 723182 h 3504278"/>
              <a:gd name="connsiteX8" fmla="*/ 6922051 w 9218778"/>
              <a:gd name="connsiteY8" fmla="*/ 109733 h 3504278"/>
              <a:gd name="connsiteX9" fmla="*/ 8754455 w 9218778"/>
              <a:gd name="connsiteY9" fmla="*/ 684003 h 3504278"/>
              <a:gd name="connsiteX10" fmla="*/ 7159792 w 9218778"/>
              <a:gd name="connsiteY10" fmla="*/ 1088996 h 3504278"/>
              <a:gd name="connsiteX11" fmla="*/ 9121480 w 9218778"/>
              <a:gd name="connsiteY11" fmla="*/ 1266181 h 3504278"/>
              <a:gd name="connsiteX12" fmla="*/ 9208690 w 9218778"/>
              <a:gd name="connsiteY12" fmla="*/ 1996930 h 3504278"/>
              <a:gd name="connsiteX13" fmla="*/ 8523480 w 9218778"/>
              <a:gd name="connsiteY13" fmla="*/ 2215385 h 3504278"/>
              <a:gd name="connsiteX14" fmla="*/ 9096167 w 9218778"/>
              <a:gd name="connsiteY14" fmla="*/ 2465342 h 3504278"/>
              <a:gd name="connsiteX15" fmla="*/ 7529159 w 9218778"/>
              <a:gd name="connsiteY15" fmla="*/ 3499277 h 3504278"/>
              <a:gd name="connsiteX16" fmla="*/ 1962071 w 9218778"/>
              <a:gd name="connsiteY16" fmla="*/ 3499260 h 3504278"/>
              <a:gd name="connsiteX17" fmla="*/ 1842891 w 9218778"/>
              <a:gd name="connsiteY17" fmla="*/ 2936237 h 3504278"/>
              <a:gd name="connsiteX18" fmla="*/ 1740149 w 9218778"/>
              <a:gd name="connsiteY18" fmla="*/ 3499260 h 3504278"/>
              <a:gd name="connsiteX19" fmla="*/ 1696512 w 9218778"/>
              <a:gd name="connsiteY19" fmla="*/ 3499277 h 3504278"/>
              <a:gd name="connsiteX20" fmla="*/ 9616 w 9218778"/>
              <a:gd name="connsiteY20" fmla="*/ 2029675 h 3504278"/>
              <a:gd name="connsiteX21" fmla="*/ 681422 w 9218778"/>
              <a:gd name="connsiteY21" fmla="*/ 1832402 h 3504278"/>
              <a:gd name="connsiteX0" fmla="*/ 681422 w 9218778"/>
              <a:gd name="connsiteY0" fmla="*/ 1858109 h 3529985"/>
              <a:gd name="connsiteX1" fmla="*/ 106 w 9218778"/>
              <a:gd name="connsiteY1" fmla="*/ 1665533 h 3529985"/>
              <a:gd name="connsiteX2" fmla="*/ 1687019 w 9218778"/>
              <a:gd name="connsiteY2" fmla="*/ 140608 h 3529985"/>
              <a:gd name="connsiteX3" fmla="*/ 5181992 w 9218778"/>
              <a:gd name="connsiteY3" fmla="*/ 136550 h 3529985"/>
              <a:gd name="connsiteX4" fmla="*/ 5418299 w 9218778"/>
              <a:gd name="connsiteY4" fmla="*/ 1601643 h 3529985"/>
              <a:gd name="connsiteX5" fmla="*/ 5574465 w 9218778"/>
              <a:gd name="connsiteY5" fmla="*/ 132440 h 3529985"/>
              <a:gd name="connsiteX6" fmla="*/ 6404218 w 9218778"/>
              <a:gd name="connsiteY6" fmla="*/ 139714 h 3529985"/>
              <a:gd name="connsiteX7" fmla="*/ 6600737 w 9218778"/>
              <a:gd name="connsiteY7" fmla="*/ 752053 h 3529985"/>
              <a:gd name="connsiteX8" fmla="*/ 6922051 w 9218778"/>
              <a:gd name="connsiteY8" fmla="*/ 135440 h 3529985"/>
              <a:gd name="connsiteX9" fmla="*/ 8754455 w 9218778"/>
              <a:gd name="connsiteY9" fmla="*/ 709710 h 3529985"/>
              <a:gd name="connsiteX10" fmla="*/ 7159792 w 9218778"/>
              <a:gd name="connsiteY10" fmla="*/ 1114703 h 3529985"/>
              <a:gd name="connsiteX11" fmla="*/ 9121480 w 9218778"/>
              <a:gd name="connsiteY11" fmla="*/ 1291888 h 3529985"/>
              <a:gd name="connsiteX12" fmla="*/ 9208690 w 9218778"/>
              <a:gd name="connsiteY12" fmla="*/ 2022637 h 3529985"/>
              <a:gd name="connsiteX13" fmla="*/ 8523480 w 9218778"/>
              <a:gd name="connsiteY13" fmla="*/ 2241092 h 3529985"/>
              <a:gd name="connsiteX14" fmla="*/ 9096167 w 9218778"/>
              <a:gd name="connsiteY14" fmla="*/ 2491049 h 3529985"/>
              <a:gd name="connsiteX15" fmla="*/ 7529159 w 9218778"/>
              <a:gd name="connsiteY15" fmla="*/ 3524984 h 3529985"/>
              <a:gd name="connsiteX16" fmla="*/ 1962071 w 9218778"/>
              <a:gd name="connsiteY16" fmla="*/ 3524967 h 3529985"/>
              <a:gd name="connsiteX17" fmla="*/ 1842891 w 9218778"/>
              <a:gd name="connsiteY17" fmla="*/ 2961944 h 3529985"/>
              <a:gd name="connsiteX18" fmla="*/ 1740149 w 9218778"/>
              <a:gd name="connsiteY18" fmla="*/ 3524967 h 3529985"/>
              <a:gd name="connsiteX19" fmla="*/ 1696512 w 9218778"/>
              <a:gd name="connsiteY19" fmla="*/ 3524984 h 3529985"/>
              <a:gd name="connsiteX20" fmla="*/ 9616 w 9218778"/>
              <a:gd name="connsiteY20" fmla="*/ 2055382 h 3529985"/>
              <a:gd name="connsiteX21" fmla="*/ 681422 w 9218778"/>
              <a:gd name="connsiteY21" fmla="*/ 1858109 h 3529985"/>
              <a:gd name="connsiteX0" fmla="*/ 681422 w 9218778"/>
              <a:gd name="connsiteY0" fmla="*/ 1858109 h 3529985"/>
              <a:gd name="connsiteX1" fmla="*/ 106 w 9218778"/>
              <a:gd name="connsiteY1" fmla="*/ 1665533 h 3529985"/>
              <a:gd name="connsiteX2" fmla="*/ 1687019 w 9218778"/>
              <a:gd name="connsiteY2" fmla="*/ 140608 h 3529985"/>
              <a:gd name="connsiteX3" fmla="*/ 5181992 w 9218778"/>
              <a:gd name="connsiteY3" fmla="*/ 136550 h 3529985"/>
              <a:gd name="connsiteX4" fmla="*/ 5418299 w 9218778"/>
              <a:gd name="connsiteY4" fmla="*/ 1601643 h 3529985"/>
              <a:gd name="connsiteX5" fmla="*/ 5574465 w 9218778"/>
              <a:gd name="connsiteY5" fmla="*/ 132440 h 3529985"/>
              <a:gd name="connsiteX6" fmla="*/ 6404218 w 9218778"/>
              <a:gd name="connsiteY6" fmla="*/ 139714 h 3529985"/>
              <a:gd name="connsiteX7" fmla="*/ 6600737 w 9218778"/>
              <a:gd name="connsiteY7" fmla="*/ 752053 h 3529985"/>
              <a:gd name="connsiteX8" fmla="*/ 6922051 w 9218778"/>
              <a:gd name="connsiteY8" fmla="*/ 135440 h 3529985"/>
              <a:gd name="connsiteX9" fmla="*/ 8754455 w 9218778"/>
              <a:gd name="connsiteY9" fmla="*/ 709710 h 3529985"/>
              <a:gd name="connsiteX10" fmla="*/ 7159792 w 9218778"/>
              <a:gd name="connsiteY10" fmla="*/ 1114703 h 3529985"/>
              <a:gd name="connsiteX11" fmla="*/ 9121480 w 9218778"/>
              <a:gd name="connsiteY11" fmla="*/ 1291888 h 3529985"/>
              <a:gd name="connsiteX12" fmla="*/ 9208690 w 9218778"/>
              <a:gd name="connsiteY12" fmla="*/ 2022637 h 3529985"/>
              <a:gd name="connsiteX13" fmla="*/ 8523480 w 9218778"/>
              <a:gd name="connsiteY13" fmla="*/ 2241092 h 3529985"/>
              <a:gd name="connsiteX14" fmla="*/ 9096167 w 9218778"/>
              <a:gd name="connsiteY14" fmla="*/ 2491049 h 3529985"/>
              <a:gd name="connsiteX15" fmla="*/ 7529159 w 9218778"/>
              <a:gd name="connsiteY15" fmla="*/ 3524984 h 3529985"/>
              <a:gd name="connsiteX16" fmla="*/ 1962071 w 9218778"/>
              <a:gd name="connsiteY16" fmla="*/ 3524967 h 3529985"/>
              <a:gd name="connsiteX17" fmla="*/ 1842891 w 9218778"/>
              <a:gd name="connsiteY17" fmla="*/ 2961944 h 3529985"/>
              <a:gd name="connsiteX18" fmla="*/ 1740149 w 9218778"/>
              <a:gd name="connsiteY18" fmla="*/ 3524967 h 3529985"/>
              <a:gd name="connsiteX19" fmla="*/ 1696512 w 9218778"/>
              <a:gd name="connsiteY19" fmla="*/ 3524984 h 3529985"/>
              <a:gd name="connsiteX20" fmla="*/ 9616 w 9218778"/>
              <a:gd name="connsiteY20" fmla="*/ 2055382 h 3529985"/>
              <a:gd name="connsiteX21" fmla="*/ 681422 w 9218778"/>
              <a:gd name="connsiteY21" fmla="*/ 1858109 h 3529985"/>
              <a:gd name="connsiteX0" fmla="*/ 681422 w 9218778"/>
              <a:gd name="connsiteY0" fmla="*/ 1858109 h 3529985"/>
              <a:gd name="connsiteX1" fmla="*/ 106 w 9218778"/>
              <a:gd name="connsiteY1" fmla="*/ 1665533 h 3529985"/>
              <a:gd name="connsiteX2" fmla="*/ 1687019 w 9218778"/>
              <a:gd name="connsiteY2" fmla="*/ 140608 h 3529985"/>
              <a:gd name="connsiteX3" fmla="*/ 5181992 w 9218778"/>
              <a:gd name="connsiteY3" fmla="*/ 136550 h 3529985"/>
              <a:gd name="connsiteX4" fmla="*/ 5418299 w 9218778"/>
              <a:gd name="connsiteY4" fmla="*/ 1601643 h 3529985"/>
              <a:gd name="connsiteX5" fmla="*/ 5574465 w 9218778"/>
              <a:gd name="connsiteY5" fmla="*/ 132440 h 3529985"/>
              <a:gd name="connsiteX6" fmla="*/ 6404218 w 9218778"/>
              <a:gd name="connsiteY6" fmla="*/ 139714 h 3529985"/>
              <a:gd name="connsiteX7" fmla="*/ 6600737 w 9218778"/>
              <a:gd name="connsiteY7" fmla="*/ 752053 h 3529985"/>
              <a:gd name="connsiteX8" fmla="*/ 6922051 w 9218778"/>
              <a:gd name="connsiteY8" fmla="*/ 135440 h 3529985"/>
              <a:gd name="connsiteX9" fmla="*/ 8754455 w 9218778"/>
              <a:gd name="connsiteY9" fmla="*/ 709710 h 3529985"/>
              <a:gd name="connsiteX10" fmla="*/ 7159792 w 9218778"/>
              <a:gd name="connsiteY10" fmla="*/ 1114703 h 3529985"/>
              <a:gd name="connsiteX11" fmla="*/ 9121480 w 9218778"/>
              <a:gd name="connsiteY11" fmla="*/ 1291888 h 3529985"/>
              <a:gd name="connsiteX12" fmla="*/ 9208690 w 9218778"/>
              <a:gd name="connsiteY12" fmla="*/ 2022637 h 3529985"/>
              <a:gd name="connsiteX13" fmla="*/ 8523480 w 9218778"/>
              <a:gd name="connsiteY13" fmla="*/ 2241092 h 3529985"/>
              <a:gd name="connsiteX14" fmla="*/ 9096167 w 9218778"/>
              <a:gd name="connsiteY14" fmla="*/ 2491049 h 3529985"/>
              <a:gd name="connsiteX15" fmla="*/ 7529159 w 9218778"/>
              <a:gd name="connsiteY15" fmla="*/ 3524984 h 3529985"/>
              <a:gd name="connsiteX16" fmla="*/ 1962071 w 9218778"/>
              <a:gd name="connsiteY16" fmla="*/ 3524967 h 3529985"/>
              <a:gd name="connsiteX17" fmla="*/ 1842891 w 9218778"/>
              <a:gd name="connsiteY17" fmla="*/ 2961944 h 3529985"/>
              <a:gd name="connsiteX18" fmla="*/ 1740149 w 9218778"/>
              <a:gd name="connsiteY18" fmla="*/ 3524967 h 3529985"/>
              <a:gd name="connsiteX19" fmla="*/ 1696512 w 9218778"/>
              <a:gd name="connsiteY19" fmla="*/ 3524984 h 3529985"/>
              <a:gd name="connsiteX20" fmla="*/ 9616 w 9218778"/>
              <a:gd name="connsiteY20" fmla="*/ 2055382 h 3529985"/>
              <a:gd name="connsiteX21" fmla="*/ 681422 w 9218778"/>
              <a:gd name="connsiteY21" fmla="*/ 1858109 h 3529985"/>
              <a:gd name="connsiteX0" fmla="*/ 681422 w 9218778"/>
              <a:gd name="connsiteY0" fmla="*/ 1824689 h 3496565"/>
              <a:gd name="connsiteX1" fmla="*/ 106 w 9218778"/>
              <a:gd name="connsiteY1" fmla="*/ 1632113 h 3496565"/>
              <a:gd name="connsiteX2" fmla="*/ 1687019 w 9218778"/>
              <a:gd name="connsiteY2" fmla="*/ 107188 h 3496565"/>
              <a:gd name="connsiteX3" fmla="*/ 5181992 w 9218778"/>
              <a:gd name="connsiteY3" fmla="*/ 103130 h 3496565"/>
              <a:gd name="connsiteX4" fmla="*/ 5418299 w 9218778"/>
              <a:gd name="connsiteY4" fmla="*/ 1568223 h 3496565"/>
              <a:gd name="connsiteX5" fmla="*/ 5672549 w 9218778"/>
              <a:gd name="connsiteY5" fmla="*/ 149644 h 3496565"/>
              <a:gd name="connsiteX6" fmla="*/ 6404218 w 9218778"/>
              <a:gd name="connsiteY6" fmla="*/ 106294 h 3496565"/>
              <a:gd name="connsiteX7" fmla="*/ 6600737 w 9218778"/>
              <a:gd name="connsiteY7" fmla="*/ 718633 h 3496565"/>
              <a:gd name="connsiteX8" fmla="*/ 6922051 w 9218778"/>
              <a:gd name="connsiteY8" fmla="*/ 102020 h 3496565"/>
              <a:gd name="connsiteX9" fmla="*/ 8754455 w 9218778"/>
              <a:gd name="connsiteY9" fmla="*/ 676290 h 3496565"/>
              <a:gd name="connsiteX10" fmla="*/ 7159792 w 9218778"/>
              <a:gd name="connsiteY10" fmla="*/ 1081283 h 3496565"/>
              <a:gd name="connsiteX11" fmla="*/ 9121480 w 9218778"/>
              <a:gd name="connsiteY11" fmla="*/ 1258468 h 3496565"/>
              <a:gd name="connsiteX12" fmla="*/ 9208690 w 9218778"/>
              <a:gd name="connsiteY12" fmla="*/ 1989217 h 3496565"/>
              <a:gd name="connsiteX13" fmla="*/ 8523480 w 9218778"/>
              <a:gd name="connsiteY13" fmla="*/ 2207672 h 3496565"/>
              <a:gd name="connsiteX14" fmla="*/ 9096167 w 9218778"/>
              <a:gd name="connsiteY14" fmla="*/ 2457629 h 3496565"/>
              <a:gd name="connsiteX15" fmla="*/ 7529159 w 9218778"/>
              <a:gd name="connsiteY15" fmla="*/ 3491564 h 3496565"/>
              <a:gd name="connsiteX16" fmla="*/ 1962071 w 9218778"/>
              <a:gd name="connsiteY16" fmla="*/ 3491547 h 3496565"/>
              <a:gd name="connsiteX17" fmla="*/ 1842891 w 9218778"/>
              <a:gd name="connsiteY17" fmla="*/ 2928524 h 3496565"/>
              <a:gd name="connsiteX18" fmla="*/ 1740149 w 9218778"/>
              <a:gd name="connsiteY18" fmla="*/ 3491547 h 3496565"/>
              <a:gd name="connsiteX19" fmla="*/ 1696512 w 9218778"/>
              <a:gd name="connsiteY19" fmla="*/ 3491564 h 3496565"/>
              <a:gd name="connsiteX20" fmla="*/ 9616 w 9218778"/>
              <a:gd name="connsiteY20" fmla="*/ 2021962 h 3496565"/>
              <a:gd name="connsiteX21" fmla="*/ 681422 w 9218778"/>
              <a:gd name="connsiteY21" fmla="*/ 1824689 h 3496565"/>
              <a:gd name="connsiteX0" fmla="*/ 681422 w 9218778"/>
              <a:gd name="connsiteY0" fmla="*/ 1829975 h 3501851"/>
              <a:gd name="connsiteX1" fmla="*/ 106 w 9218778"/>
              <a:gd name="connsiteY1" fmla="*/ 1637399 h 3501851"/>
              <a:gd name="connsiteX2" fmla="*/ 1687019 w 9218778"/>
              <a:gd name="connsiteY2" fmla="*/ 112474 h 3501851"/>
              <a:gd name="connsiteX3" fmla="*/ 5181992 w 9218778"/>
              <a:gd name="connsiteY3" fmla="*/ 108416 h 3501851"/>
              <a:gd name="connsiteX4" fmla="*/ 5468923 w 9218778"/>
              <a:gd name="connsiteY4" fmla="*/ 1586165 h 3501851"/>
              <a:gd name="connsiteX5" fmla="*/ 5672549 w 9218778"/>
              <a:gd name="connsiteY5" fmla="*/ 154930 h 3501851"/>
              <a:gd name="connsiteX6" fmla="*/ 6404218 w 9218778"/>
              <a:gd name="connsiteY6" fmla="*/ 111580 h 3501851"/>
              <a:gd name="connsiteX7" fmla="*/ 6600737 w 9218778"/>
              <a:gd name="connsiteY7" fmla="*/ 723919 h 3501851"/>
              <a:gd name="connsiteX8" fmla="*/ 6922051 w 9218778"/>
              <a:gd name="connsiteY8" fmla="*/ 107306 h 3501851"/>
              <a:gd name="connsiteX9" fmla="*/ 8754455 w 9218778"/>
              <a:gd name="connsiteY9" fmla="*/ 681576 h 3501851"/>
              <a:gd name="connsiteX10" fmla="*/ 7159792 w 9218778"/>
              <a:gd name="connsiteY10" fmla="*/ 1086569 h 3501851"/>
              <a:gd name="connsiteX11" fmla="*/ 9121480 w 9218778"/>
              <a:gd name="connsiteY11" fmla="*/ 1263754 h 3501851"/>
              <a:gd name="connsiteX12" fmla="*/ 9208690 w 9218778"/>
              <a:gd name="connsiteY12" fmla="*/ 1994503 h 3501851"/>
              <a:gd name="connsiteX13" fmla="*/ 8523480 w 9218778"/>
              <a:gd name="connsiteY13" fmla="*/ 2212958 h 3501851"/>
              <a:gd name="connsiteX14" fmla="*/ 9096167 w 9218778"/>
              <a:gd name="connsiteY14" fmla="*/ 2462915 h 3501851"/>
              <a:gd name="connsiteX15" fmla="*/ 7529159 w 9218778"/>
              <a:gd name="connsiteY15" fmla="*/ 3496850 h 3501851"/>
              <a:gd name="connsiteX16" fmla="*/ 1962071 w 9218778"/>
              <a:gd name="connsiteY16" fmla="*/ 3496833 h 3501851"/>
              <a:gd name="connsiteX17" fmla="*/ 1842891 w 9218778"/>
              <a:gd name="connsiteY17" fmla="*/ 2933810 h 3501851"/>
              <a:gd name="connsiteX18" fmla="*/ 1740149 w 9218778"/>
              <a:gd name="connsiteY18" fmla="*/ 3496833 h 3501851"/>
              <a:gd name="connsiteX19" fmla="*/ 1696512 w 9218778"/>
              <a:gd name="connsiteY19" fmla="*/ 3496850 h 3501851"/>
              <a:gd name="connsiteX20" fmla="*/ 9616 w 9218778"/>
              <a:gd name="connsiteY20" fmla="*/ 2027248 h 3501851"/>
              <a:gd name="connsiteX21" fmla="*/ 681422 w 9218778"/>
              <a:gd name="connsiteY21" fmla="*/ 1829975 h 3501851"/>
              <a:gd name="connsiteX0" fmla="*/ 681422 w 9218778"/>
              <a:gd name="connsiteY0" fmla="*/ 1829975 h 3501851"/>
              <a:gd name="connsiteX1" fmla="*/ 106 w 9218778"/>
              <a:gd name="connsiteY1" fmla="*/ 1637399 h 3501851"/>
              <a:gd name="connsiteX2" fmla="*/ 1687019 w 9218778"/>
              <a:gd name="connsiteY2" fmla="*/ 112474 h 3501851"/>
              <a:gd name="connsiteX3" fmla="*/ 5181992 w 9218778"/>
              <a:gd name="connsiteY3" fmla="*/ 108416 h 3501851"/>
              <a:gd name="connsiteX4" fmla="*/ 5468923 w 9218778"/>
              <a:gd name="connsiteY4" fmla="*/ 1586165 h 3501851"/>
              <a:gd name="connsiteX5" fmla="*/ 5672549 w 9218778"/>
              <a:gd name="connsiteY5" fmla="*/ 154930 h 3501851"/>
              <a:gd name="connsiteX6" fmla="*/ 6404218 w 9218778"/>
              <a:gd name="connsiteY6" fmla="*/ 111580 h 3501851"/>
              <a:gd name="connsiteX7" fmla="*/ 6600737 w 9218778"/>
              <a:gd name="connsiteY7" fmla="*/ 723919 h 3501851"/>
              <a:gd name="connsiteX8" fmla="*/ 6922051 w 9218778"/>
              <a:gd name="connsiteY8" fmla="*/ 107306 h 3501851"/>
              <a:gd name="connsiteX9" fmla="*/ 8754455 w 9218778"/>
              <a:gd name="connsiteY9" fmla="*/ 681576 h 3501851"/>
              <a:gd name="connsiteX10" fmla="*/ 7159792 w 9218778"/>
              <a:gd name="connsiteY10" fmla="*/ 1086569 h 3501851"/>
              <a:gd name="connsiteX11" fmla="*/ 9121480 w 9218778"/>
              <a:gd name="connsiteY11" fmla="*/ 1263754 h 3501851"/>
              <a:gd name="connsiteX12" fmla="*/ 9208690 w 9218778"/>
              <a:gd name="connsiteY12" fmla="*/ 1994503 h 3501851"/>
              <a:gd name="connsiteX13" fmla="*/ 8523480 w 9218778"/>
              <a:gd name="connsiteY13" fmla="*/ 2212958 h 3501851"/>
              <a:gd name="connsiteX14" fmla="*/ 9096167 w 9218778"/>
              <a:gd name="connsiteY14" fmla="*/ 2462915 h 3501851"/>
              <a:gd name="connsiteX15" fmla="*/ 7529159 w 9218778"/>
              <a:gd name="connsiteY15" fmla="*/ 3496850 h 3501851"/>
              <a:gd name="connsiteX16" fmla="*/ 1962071 w 9218778"/>
              <a:gd name="connsiteY16" fmla="*/ 3496833 h 3501851"/>
              <a:gd name="connsiteX17" fmla="*/ 1842891 w 9218778"/>
              <a:gd name="connsiteY17" fmla="*/ 2933810 h 3501851"/>
              <a:gd name="connsiteX18" fmla="*/ 1740149 w 9218778"/>
              <a:gd name="connsiteY18" fmla="*/ 3496833 h 3501851"/>
              <a:gd name="connsiteX19" fmla="*/ 1696512 w 9218778"/>
              <a:gd name="connsiteY19" fmla="*/ 3496850 h 3501851"/>
              <a:gd name="connsiteX20" fmla="*/ 9616 w 9218778"/>
              <a:gd name="connsiteY20" fmla="*/ 2027248 h 3501851"/>
              <a:gd name="connsiteX21" fmla="*/ 681422 w 9218778"/>
              <a:gd name="connsiteY21" fmla="*/ 1829975 h 3501851"/>
              <a:gd name="connsiteX0" fmla="*/ 681422 w 9218778"/>
              <a:gd name="connsiteY0" fmla="*/ 1829975 h 3501851"/>
              <a:gd name="connsiteX1" fmla="*/ 106 w 9218778"/>
              <a:gd name="connsiteY1" fmla="*/ 1637399 h 3501851"/>
              <a:gd name="connsiteX2" fmla="*/ 1687019 w 9218778"/>
              <a:gd name="connsiteY2" fmla="*/ 112474 h 3501851"/>
              <a:gd name="connsiteX3" fmla="*/ 5181992 w 9218778"/>
              <a:gd name="connsiteY3" fmla="*/ 108416 h 3501851"/>
              <a:gd name="connsiteX4" fmla="*/ 5468923 w 9218778"/>
              <a:gd name="connsiteY4" fmla="*/ 1586165 h 3501851"/>
              <a:gd name="connsiteX5" fmla="*/ 5672549 w 9218778"/>
              <a:gd name="connsiteY5" fmla="*/ 154930 h 3501851"/>
              <a:gd name="connsiteX6" fmla="*/ 6404218 w 9218778"/>
              <a:gd name="connsiteY6" fmla="*/ 111580 h 3501851"/>
              <a:gd name="connsiteX7" fmla="*/ 6600737 w 9218778"/>
              <a:gd name="connsiteY7" fmla="*/ 723919 h 3501851"/>
              <a:gd name="connsiteX8" fmla="*/ 6922051 w 9218778"/>
              <a:gd name="connsiteY8" fmla="*/ 107306 h 3501851"/>
              <a:gd name="connsiteX9" fmla="*/ 8754455 w 9218778"/>
              <a:gd name="connsiteY9" fmla="*/ 681576 h 3501851"/>
              <a:gd name="connsiteX10" fmla="*/ 7159792 w 9218778"/>
              <a:gd name="connsiteY10" fmla="*/ 1086569 h 3501851"/>
              <a:gd name="connsiteX11" fmla="*/ 9121480 w 9218778"/>
              <a:gd name="connsiteY11" fmla="*/ 1263754 h 3501851"/>
              <a:gd name="connsiteX12" fmla="*/ 9208690 w 9218778"/>
              <a:gd name="connsiteY12" fmla="*/ 1994503 h 3501851"/>
              <a:gd name="connsiteX13" fmla="*/ 8523480 w 9218778"/>
              <a:gd name="connsiteY13" fmla="*/ 2212958 h 3501851"/>
              <a:gd name="connsiteX14" fmla="*/ 9096167 w 9218778"/>
              <a:gd name="connsiteY14" fmla="*/ 2462915 h 3501851"/>
              <a:gd name="connsiteX15" fmla="*/ 7529159 w 9218778"/>
              <a:gd name="connsiteY15" fmla="*/ 3496850 h 3501851"/>
              <a:gd name="connsiteX16" fmla="*/ 1962071 w 9218778"/>
              <a:gd name="connsiteY16" fmla="*/ 3496833 h 3501851"/>
              <a:gd name="connsiteX17" fmla="*/ 1842891 w 9218778"/>
              <a:gd name="connsiteY17" fmla="*/ 2933810 h 3501851"/>
              <a:gd name="connsiteX18" fmla="*/ 1740149 w 9218778"/>
              <a:gd name="connsiteY18" fmla="*/ 3496833 h 3501851"/>
              <a:gd name="connsiteX19" fmla="*/ 1696512 w 9218778"/>
              <a:gd name="connsiteY19" fmla="*/ 3496850 h 3501851"/>
              <a:gd name="connsiteX20" fmla="*/ 9616 w 9218778"/>
              <a:gd name="connsiteY20" fmla="*/ 2027248 h 3501851"/>
              <a:gd name="connsiteX21" fmla="*/ 681422 w 9218778"/>
              <a:gd name="connsiteY21" fmla="*/ 1829975 h 3501851"/>
              <a:gd name="connsiteX0" fmla="*/ 681422 w 9218778"/>
              <a:gd name="connsiteY0" fmla="*/ 1825544 h 3497420"/>
              <a:gd name="connsiteX1" fmla="*/ 106 w 9218778"/>
              <a:gd name="connsiteY1" fmla="*/ 1632968 h 3497420"/>
              <a:gd name="connsiteX2" fmla="*/ 1687019 w 9218778"/>
              <a:gd name="connsiteY2" fmla="*/ 108043 h 3497420"/>
              <a:gd name="connsiteX3" fmla="*/ 5181992 w 9218778"/>
              <a:gd name="connsiteY3" fmla="*/ 103985 h 3497420"/>
              <a:gd name="connsiteX4" fmla="*/ 5468923 w 9218778"/>
              <a:gd name="connsiteY4" fmla="*/ 1581734 h 3497420"/>
              <a:gd name="connsiteX5" fmla="*/ 5672549 w 9218778"/>
              <a:gd name="connsiteY5" fmla="*/ 150499 h 3497420"/>
              <a:gd name="connsiteX6" fmla="*/ 6404218 w 9218778"/>
              <a:gd name="connsiteY6" fmla="*/ 107149 h 3497420"/>
              <a:gd name="connsiteX7" fmla="*/ 6600737 w 9218778"/>
              <a:gd name="connsiteY7" fmla="*/ 719488 h 3497420"/>
              <a:gd name="connsiteX8" fmla="*/ 6922051 w 9218778"/>
              <a:gd name="connsiteY8" fmla="*/ 102875 h 3497420"/>
              <a:gd name="connsiteX9" fmla="*/ 8754455 w 9218778"/>
              <a:gd name="connsiteY9" fmla="*/ 677145 h 3497420"/>
              <a:gd name="connsiteX10" fmla="*/ 7159792 w 9218778"/>
              <a:gd name="connsiteY10" fmla="*/ 1082138 h 3497420"/>
              <a:gd name="connsiteX11" fmla="*/ 9121480 w 9218778"/>
              <a:gd name="connsiteY11" fmla="*/ 1259323 h 3497420"/>
              <a:gd name="connsiteX12" fmla="*/ 9208690 w 9218778"/>
              <a:gd name="connsiteY12" fmla="*/ 1990072 h 3497420"/>
              <a:gd name="connsiteX13" fmla="*/ 8523480 w 9218778"/>
              <a:gd name="connsiteY13" fmla="*/ 2208527 h 3497420"/>
              <a:gd name="connsiteX14" fmla="*/ 9096167 w 9218778"/>
              <a:gd name="connsiteY14" fmla="*/ 2458484 h 3497420"/>
              <a:gd name="connsiteX15" fmla="*/ 7529159 w 9218778"/>
              <a:gd name="connsiteY15" fmla="*/ 3492419 h 3497420"/>
              <a:gd name="connsiteX16" fmla="*/ 1962071 w 9218778"/>
              <a:gd name="connsiteY16" fmla="*/ 3492402 h 3497420"/>
              <a:gd name="connsiteX17" fmla="*/ 1842891 w 9218778"/>
              <a:gd name="connsiteY17" fmla="*/ 2929379 h 3497420"/>
              <a:gd name="connsiteX18" fmla="*/ 1740149 w 9218778"/>
              <a:gd name="connsiteY18" fmla="*/ 3492402 h 3497420"/>
              <a:gd name="connsiteX19" fmla="*/ 1696512 w 9218778"/>
              <a:gd name="connsiteY19" fmla="*/ 3492419 h 3497420"/>
              <a:gd name="connsiteX20" fmla="*/ 9616 w 9218778"/>
              <a:gd name="connsiteY20" fmla="*/ 2022817 h 3497420"/>
              <a:gd name="connsiteX21" fmla="*/ 681422 w 9218778"/>
              <a:gd name="connsiteY21" fmla="*/ 1825544 h 3497420"/>
              <a:gd name="connsiteX0" fmla="*/ 681422 w 9218778"/>
              <a:gd name="connsiteY0" fmla="*/ 1829741 h 3501617"/>
              <a:gd name="connsiteX1" fmla="*/ 106 w 9218778"/>
              <a:gd name="connsiteY1" fmla="*/ 1637165 h 3501617"/>
              <a:gd name="connsiteX2" fmla="*/ 1687019 w 9218778"/>
              <a:gd name="connsiteY2" fmla="*/ 112240 h 3501617"/>
              <a:gd name="connsiteX3" fmla="*/ 5181992 w 9218778"/>
              <a:gd name="connsiteY3" fmla="*/ 108182 h 3501617"/>
              <a:gd name="connsiteX4" fmla="*/ 5516383 w 9218778"/>
              <a:gd name="connsiteY4" fmla="*/ 1582767 h 3501617"/>
              <a:gd name="connsiteX5" fmla="*/ 5672549 w 9218778"/>
              <a:gd name="connsiteY5" fmla="*/ 154696 h 3501617"/>
              <a:gd name="connsiteX6" fmla="*/ 6404218 w 9218778"/>
              <a:gd name="connsiteY6" fmla="*/ 111346 h 3501617"/>
              <a:gd name="connsiteX7" fmla="*/ 6600737 w 9218778"/>
              <a:gd name="connsiteY7" fmla="*/ 723685 h 3501617"/>
              <a:gd name="connsiteX8" fmla="*/ 6922051 w 9218778"/>
              <a:gd name="connsiteY8" fmla="*/ 107072 h 3501617"/>
              <a:gd name="connsiteX9" fmla="*/ 8754455 w 9218778"/>
              <a:gd name="connsiteY9" fmla="*/ 681342 h 3501617"/>
              <a:gd name="connsiteX10" fmla="*/ 7159792 w 9218778"/>
              <a:gd name="connsiteY10" fmla="*/ 1086335 h 3501617"/>
              <a:gd name="connsiteX11" fmla="*/ 9121480 w 9218778"/>
              <a:gd name="connsiteY11" fmla="*/ 1263520 h 3501617"/>
              <a:gd name="connsiteX12" fmla="*/ 9208690 w 9218778"/>
              <a:gd name="connsiteY12" fmla="*/ 1994269 h 3501617"/>
              <a:gd name="connsiteX13" fmla="*/ 8523480 w 9218778"/>
              <a:gd name="connsiteY13" fmla="*/ 2212724 h 3501617"/>
              <a:gd name="connsiteX14" fmla="*/ 9096167 w 9218778"/>
              <a:gd name="connsiteY14" fmla="*/ 2462681 h 3501617"/>
              <a:gd name="connsiteX15" fmla="*/ 7529159 w 9218778"/>
              <a:gd name="connsiteY15" fmla="*/ 3496616 h 3501617"/>
              <a:gd name="connsiteX16" fmla="*/ 1962071 w 9218778"/>
              <a:gd name="connsiteY16" fmla="*/ 3496599 h 3501617"/>
              <a:gd name="connsiteX17" fmla="*/ 1842891 w 9218778"/>
              <a:gd name="connsiteY17" fmla="*/ 2933576 h 3501617"/>
              <a:gd name="connsiteX18" fmla="*/ 1740149 w 9218778"/>
              <a:gd name="connsiteY18" fmla="*/ 3496599 h 3501617"/>
              <a:gd name="connsiteX19" fmla="*/ 1696512 w 9218778"/>
              <a:gd name="connsiteY19" fmla="*/ 3496616 h 3501617"/>
              <a:gd name="connsiteX20" fmla="*/ 9616 w 9218778"/>
              <a:gd name="connsiteY20" fmla="*/ 2027014 h 3501617"/>
              <a:gd name="connsiteX21" fmla="*/ 681422 w 9218778"/>
              <a:gd name="connsiteY21" fmla="*/ 1829741 h 3501617"/>
              <a:gd name="connsiteX0" fmla="*/ 681422 w 9218778"/>
              <a:gd name="connsiteY0" fmla="*/ 1829741 h 3501617"/>
              <a:gd name="connsiteX1" fmla="*/ 106 w 9218778"/>
              <a:gd name="connsiteY1" fmla="*/ 1637165 h 3501617"/>
              <a:gd name="connsiteX2" fmla="*/ 1687019 w 9218778"/>
              <a:gd name="connsiteY2" fmla="*/ 112240 h 3501617"/>
              <a:gd name="connsiteX3" fmla="*/ 5181992 w 9218778"/>
              <a:gd name="connsiteY3" fmla="*/ 108182 h 3501617"/>
              <a:gd name="connsiteX4" fmla="*/ 5516383 w 9218778"/>
              <a:gd name="connsiteY4" fmla="*/ 1582767 h 3501617"/>
              <a:gd name="connsiteX5" fmla="*/ 5808602 w 9218778"/>
              <a:gd name="connsiteY5" fmla="*/ 154696 h 3501617"/>
              <a:gd name="connsiteX6" fmla="*/ 6404218 w 9218778"/>
              <a:gd name="connsiteY6" fmla="*/ 111346 h 3501617"/>
              <a:gd name="connsiteX7" fmla="*/ 6600737 w 9218778"/>
              <a:gd name="connsiteY7" fmla="*/ 723685 h 3501617"/>
              <a:gd name="connsiteX8" fmla="*/ 6922051 w 9218778"/>
              <a:gd name="connsiteY8" fmla="*/ 107072 h 3501617"/>
              <a:gd name="connsiteX9" fmla="*/ 8754455 w 9218778"/>
              <a:gd name="connsiteY9" fmla="*/ 681342 h 3501617"/>
              <a:gd name="connsiteX10" fmla="*/ 7159792 w 9218778"/>
              <a:gd name="connsiteY10" fmla="*/ 1086335 h 3501617"/>
              <a:gd name="connsiteX11" fmla="*/ 9121480 w 9218778"/>
              <a:gd name="connsiteY11" fmla="*/ 1263520 h 3501617"/>
              <a:gd name="connsiteX12" fmla="*/ 9208690 w 9218778"/>
              <a:gd name="connsiteY12" fmla="*/ 1994269 h 3501617"/>
              <a:gd name="connsiteX13" fmla="*/ 8523480 w 9218778"/>
              <a:gd name="connsiteY13" fmla="*/ 2212724 h 3501617"/>
              <a:gd name="connsiteX14" fmla="*/ 9096167 w 9218778"/>
              <a:gd name="connsiteY14" fmla="*/ 2462681 h 3501617"/>
              <a:gd name="connsiteX15" fmla="*/ 7529159 w 9218778"/>
              <a:gd name="connsiteY15" fmla="*/ 3496616 h 3501617"/>
              <a:gd name="connsiteX16" fmla="*/ 1962071 w 9218778"/>
              <a:gd name="connsiteY16" fmla="*/ 3496599 h 3501617"/>
              <a:gd name="connsiteX17" fmla="*/ 1842891 w 9218778"/>
              <a:gd name="connsiteY17" fmla="*/ 2933576 h 3501617"/>
              <a:gd name="connsiteX18" fmla="*/ 1740149 w 9218778"/>
              <a:gd name="connsiteY18" fmla="*/ 3496599 h 3501617"/>
              <a:gd name="connsiteX19" fmla="*/ 1696512 w 9218778"/>
              <a:gd name="connsiteY19" fmla="*/ 3496616 h 3501617"/>
              <a:gd name="connsiteX20" fmla="*/ 9616 w 9218778"/>
              <a:gd name="connsiteY20" fmla="*/ 2027014 h 3501617"/>
              <a:gd name="connsiteX21" fmla="*/ 681422 w 9218778"/>
              <a:gd name="connsiteY21" fmla="*/ 1829741 h 3501617"/>
              <a:gd name="connsiteX0" fmla="*/ 681422 w 9218778"/>
              <a:gd name="connsiteY0" fmla="*/ 1830209 h 3502085"/>
              <a:gd name="connsiteX1" fmla="*/ 106 w 9218778"/>
              <a:gd name="connsiteY1" fmla="*/ 1637633 h 3502085"/>
              <a:gd name="connsiteX2" fmla="*/ 1687019 w 9218778"/>
              <a:gd name="connsiteY2" fmla="*/ 112708 h 3502085"/>
              <a:gd name="connsiteX3" fmla="*/ 5181992 w 9218778"/>
              <a:gd name="connsiteY3" fmla="*/ 108650 h 3502085"/>
              <a:gd name="connsiteX4" fmla="*/ 5582828 w 9218778"/>
              <a:gd name="connsiteY4" fmla="*/ 1589563 h 3502085"/>
              <a:gd name="connsiteX5" fmla="*/ 5808602 w 9218778"/>
              <a:gd name="connsiteY5" fmla="*/ 155164 h 3502085"/>
              <a:gd name="connsiteX6" fmla="*/ 6404218 w 9218778"/>
              <a:gd name="connsiteY6" fmla="*/ 111814 h 3502085"/>
              <a:gd name="connsiteX7" fmla="*/ 6600737 w 9218778"/>
              <a:gd name="connsiteY7" fmla="*/ 724153 h 3502085"/>
              <a:gd name="connsiteX8" fmla="*/ 6922051 w 9218778"/>
              <a:gd name="connsiteY8" fmla="*/ 107540 h 3502085"/>
              <a:gd name="connsiteX9" fmla="*/ 8754455 w 9218778"/>
              <a:gd name="connsiteY9" fmla="*/ 681810 h 3502085"/>
              <a:gd name="connsiteX10" fmla="*/ 7159792 w 9218778"/>
              <a:gd name="connsiteY10" fmla="*/ 1086803 h 3502085"/>
              <a:gd name="connsiteX11" fmla="*/ 9121480 w 9218778"/>
              <a:gd name="connsiteY11" fmla="*/ 1263988 h 3502085"/>
              <a:gd name="connsiteX12" fmla="*/ 9208690 w 9218778"/>
              <a:gd name="connsiteY12" fmla="*/ 1994737 h 3502085"/>
              <a:gd name="connsiteX13" fmla="*/ 8523480 w 9218778"/>
              <a:gd name="connsiteY13" fmla="*/ 2213192 h 3502085"/>
              <a:gd name="connsiteX14" fmla="*/ 9096167 w 9218778"/>
              <a:gd name="connsiteY14" fmla="*/ 2463149 h 3502085"/>
              <a:gd name="connsiteX15" fmla="*/ 7529159 w 9218778"/>
              <a:gd name="connsiteY15" fmla="*/ 3497084 h 3502085"/>
              <a:gd name="connsiteX16" fmla="*/ 1962071 w 9218778"/>
              <a:gd name="connsiteY16" fmla="*/ 3497067 h 3502085"/>
              <a:gd name="connsiteX17" fmla="*/ 1842891 w 9218778"/>
              <a:gd name="connsiteY17" fmla="*/ 2934044 h 3502085"/>
              <a:gd name="connsiteX18" fmla="*/ 1740149 w 9218778"/>
              <a:gd name="connsiteY18" fmla="*/ 3497067 h 3502085"/>
              <a:gd name="connsiteX19" fmla="*/ 1696512 w 9218778"/>
              <a:gd name="connsiteY19" fmla="*/ 3497084 h 3502085"/>
              <a:gd name="connsiteX20" fmla="*/ 9616 w 9218778"/>
              <a:gd name="connsiteY20" fmla="*/ 2027482 h 3502085"/>
              <a:gd name="connsiteX21" fmla="*/ 681422 w 9218778"/>
              <a:gd name="connsiteY21" fmla="*/ 1830209 h 3502085"/>
              <a:gd name="connsiteX0" fmla="*/ 681422 w 9218778"/>
              <a:gd name="connsiteY0" fmla="*/ 1830209 h 3502085"/>
              <a:gd name="connsiteX1" fmla="*/ 106 w 9218778"/>
              <a:gd name="connsiteY1" fmla="*/ 1637633 h 3502085"/>
              <a:gd name="connsiteX2" fmla="*/ 1687019 w 9218778"/>
              <a:gd name="connsiteY2" fmla="*/ 112708 h 3502085"/>
              <a:gd name="connsiteX3" fmla="*/ 5181992 w 9218778"/>
              <a:gd name="connsiteY3" fmla="*/ 108650 h 3502085"/>
              <a:gd name="connsiteX4" fmla="*/ 5582828 w 9218778"/>
              <a:gd name="connsiteY4" fmla="*/ 1589563 h 3502085"/>
              <a:gd name="connsiteX5" fmla="*/ 5808602 w 9218778"/>
              <a:gd name="connsiteY5" fmla="*/ 155164 h 3502085"/>
              <a:gd name="connsiteX6" fmla="*/ 6404218 w 9218778"/>
              <a:gd name="connsiteY6" fmla="*/ 111814 h 3502085"/>
              <a:gd name="connsiteX7" fmla="*/ 6600737 w 9218778"/>
              <a:gd name="connsiteY7" fmla="*/ 724153 h 3502085"/>
              <a:gd name="connsiteX8" fmla="*/ 6922051 w 9218778"/>
              <a:gd name="connsiteY8" fmla="*/ 107540 h 3502085"/>
              <a:gd name="connsiteX9" fmla="*/ 8754455 w 9218778"/>
              <a:gd name="connsiteY9" fmla="*/ 681810 h 3502085"/>
              <a:gd name="connsiteX10" fmla="*/ 7159792 w 9218778"/>
              <a:gd name="connsiteY10" fmla="*/ 1086803 h 3502085"/>
              <a:gd name="connsiteX11" fmla="*/ 9121480 w 9218778"/>
              <a:gd name="connsiteY11" fmla="*/ 1263988 h 3502085"/>
              <a:gd name="connsiteX12" fmla="*/ 9208690 w 9218778"/>
              <a:gd name="connsiteY12" fmla="*/ 1994737 h 3502085"/>
              <a:gd name="connsiteX13" fmla="*/ 8523480 w 9218778"/>
              <a:gd name="connsiteY13" fmla="*/ 2213192 h 3502085"/>
              <a:gd name="connsiteX14" fmla="*/ 9096167 w 9218778"/>
              <a:gd name="connsiteY14" fmla="*/ 2463149 h 3502085"/>
              <a:gd name="connsiteX15" fmla="*/ 7529159 w 9218778"/>
              <a:gd name="connsiteY15" fmla="*/ 3497084 h 3502085"/>
              <a:gd name="connsiteX16" fmla="*/ 1962071 w 9218778"/>
              <a:gd name="connsiteY16" fmla="*/ 3497067 h 3502085"/>
              <a:gd name="connsiteX17" fmla="*/ 1842891 w 9218778"/>
              <a:gd name="connsiteY17" fmla="*/ 2934044 h 3502085"/>
              <a:gd name="connsiteX18" fmla="*/ 1740149 w 9218778"/>
              <a:gd name="connsiteY18" fmla="*/ 3497067 h 3502085"/>
              <a:gd name="connsiteX19" fmla="*/ 1696512 w 9218778"/>
              <a:gd name="connsiteY19" fmla="*/ 3497084 h 3502085"/>
              <a:gd name="connsiteX20" fmla="*/ 9616 w 9218778"/>
              <a:gd name="connsiteY20" fmla="*/ 2027482 h 3502085"/>
              <a:gd name="connsiteX21" fmla="*/ 681422 w 9218778"/>
              <a:gd name="connsiteY21" fmla="*/ 1830209 h 3502085"/>
              <a:gd name="connsiteX0" fmla="*/ 681422 w 9218778"/>
              <a:gd name="connsiteY0" fmla="*/ 1825757 h 3497633"/>
              <a:gd name="connsiteX1" fmla="*/ 106 w 9218778"/>
              <a:gd name="connsiteY1" fmla="*/ 1633181 h 3497633"/>
              <a:gd name="connsiteX2" fmla="*/ 1687019 w 9218778"/>
              <a:gd name="connsiteY2" fmla="*/ 108256 h 3497633"/>
              <a:gd name="connsiteX3" fmla="*/ 5181992 w 9218778"/>
              <a:gd name="connsiteY3" fmla="*/ 104198 h 3497633"/>
              <a:gd name="connsiteX4" fmla="*/ 5582828 w 9218778"/>
              <a:gd name="connsiteY4" fmla="*/ 1585111 h 3497633"/>
              <a:gd name="connsiteX5" fmla="*/ 5808602 w 9218778"/>
              <a:gd name="connsiteY5" fmla="*/ 150712 h 3497633"/>
              <a:gd name="connsiteX6" fmla="*/ 6404218 w 9218778"/>
              <a:gd name="connsiteY6" fmla="*/ 107362 h 3497633"/>
              <a:gd name="connsiteX7" fmla="*/ 6600737 w 9218778"/>
              <a:gd name="connsiteY7" fmla="*/ 719701 h 3497633"/>
              <a:gd name="connsiteX8" fmla="*/ 6922051 w 9218778"/>
              <a:gd name="connsiteY8" fmla="*/ 103088 h 3497633"/>
              <a:gd name="connsiteX9" fmla="*/ 8754455 w 9218778"/>
              <a:gd name="connsiteY9" fmla="*/ 677358 h 3497633"/>
              <a:gd name="connsiteX10" fmla="*/ 7159792 w 9218778"/>
              <a:gd name="connsiteY10" fmla="*/ 1082351 h 3497633"/>
              <a:gd name="connsiteX11" fmla="*/ 9121480 w 9218778"/>
              <a:gd name="connsiteY11" fmla="*/ 1259536 h 3497633"/>
              <a:gd name="connsiteX12" fmla="*/ 9208690 w 9218778"/>
              <a:gd name="connsiteY12" fmla="*/ 1990285 h 3497633"/>
              <a:gd name="connsiteX13" fmla="*/ 8523480 w 9218778"/>
              <a:gd name="connsiteY13" fmla="*/ 2208740 h 3497633"/>
              <a:gd name="connsiteX14" fmla="*/ 9096167 w 9218778"/>
              <a:gd name="connsiteY14" fmla="*/ 2458697 h 3497633"/>
              <a:gd name="connsiteX15" fmla="*/ 7529159 w 9218778"/>
              <a:gd name="connsiteY15" fmla="*/ 3492632 h 3497633"/>
              <a:gd name="connsiteX16" fmla="*/ 1962071 w 9218778"/>
              <a:gd name="connsiteY16" fmla="*/ 3492615 h 3497633"/>
              <a:gd name="connsiteX17" fmla="*/ 1842891 w 9218778"/>
              <a:gd name="connsiteY17" fmla="*/ 2929592 h 3497633"/>
              <a:gd name="connsiteX18" fmla="*/ 1740149 w 9218778"/>
              <a:gd name="connsiteY18" fmla="*/ 3492615 h 3497633"/>
              <a:gd name="connsiteX19" fmla="*/ 1696512 w 9218778"/>
              <a:gd name="connsiteY19" fmla="*/ 3492632 h 3497633"/>
              <a:gd name="connsiteX20" fmla="*/ 9616 w 9218778"/>
              <a:gd name="connsiteY20" fmla="*/ 2023030 h 3497633"/>
              <a:gd name="connsiteX21" fmla="*/ 681422 w 9218778"/>
              <a:gd name="connsiteY21" fmla="*/ 1825757 h 3497633"/>
              <a:gd name="connsiteX0" fmla="*/ 681422 w 9218778"/>
              <a:gd name="connsiteY0" fmla="*/ 1831147 h 3503023"/>
              <a:gd name="connsiteX1" fmla="*/ 106 w 9218778"/>
              <a:gd name="connsiteY1" fmla="*/ 1638571 h 3503023"/>
              <a:gd name="connsiteX2" fmla="*/ 1687019 w 9218778"/>
              <a:gd name="connsiteY2" fmla="*/ 113646 h 3503023"/>
              <a:gd name="connsiteX3" fmla="*/ 5181992 w 9218778"/>
              <a:gd name="connsiteY3" fmla="*/ 109588 h 3503023"/>
              <a:gd name="connsiteX4" fmla="*/ 5623960 w 9218778"/>
              <a:gd name="connsiteY4" fmla="*/ 1603158 h 3503023"/>
              <a:gd name="connsiteX5" fmla="*/ 5808602 w 9218778"/>
              <a:gd name="connsiteY5" fmla="*/ 156102 h 3503023"/>
              <a:gd name="connsiteX6" fmla="*/ 6404218 w 9218778"/>
              <a:gd name="connsiteY6" fmla="*/ 112752 h 3503023"/>
              <a:gd name="connsiteX7" fmla="*/ 6600737 w 9218778"/>
              <a:gd name="connsiteY7" fmla="*/ 725091 h 3503023"/>
              <a:gd name="connsiteX8" fmla="*/ 6922051 w 9218778"/>
              <a:gd name="connsiteY8" fmla="*/ 108478 h 3503023"/>
              <a:gd name="connsiteX9" fmla="*/ 8754455 w 9218778"/>
              <a:gd name="connsiteY9" fmla="*/ 682748 h 3503023"/>
              <a:gd name="connsiteX10" fmla="*/ 7159792 w 9218778"/>
              <a:gd name="connsiteY10" fmla="*/ 1087741 h 3503023"/>
              <a:gd name="connsiteX11" fmla="*/ 9121480 w 9218778"/>
              <a:gd name="connsiteY11" fmla="*/ 1264926 h 3503023"/>
              <a:gd name="connsiteX12" fmla="*/ 9208690 w 9218778"/>
              <a:gd name="connsiteY12" fmla="*/ 1995675 h 3503023"/>
              <a:gd name="connsiteX13" fmla="*/ 8523480 w 9218778"/>
              <a:gd name="connsiteY13" fmla="*/ 2214130 h 3503023"/>
              <a:gd name="connsiteX14" fmla="*/ 9096167 w 9218778"/>
              <a:gd name="connsiteY14" fmla="*/ 2464087 h 3503023"/>
              <a:gd name="connsiteX15" fmla="*/ 7529159 w 9218778"/>
              <a:gd name="connsiteY15" fmla="*/ 3498022 h 3503023"/>
              <a:gd name="connsiteX16" fmla="*/ 1962071 w 9218778"/>
              <a:gd name="connsiteY16" fmla="*/ 3498005 h 3503023"/>
              <a:gd name="connsiteX17" fmla="*/ 1842891 w 9218778"/>
              <a:gd name="connsiteY17" fmla="*/ 2934982 h 3503023"/>
              <a:gd name="connsiteX18" fmla="*/ 1740149 w 9218778"/>
              <a:gd name="connsiteY18" fmla="*/ 3498005 h 3503023"/>
              <a:gd name="connsiteX19" fmla="*/ 1696512 w 9218778"/>
              <a:gd name="connsiteY19" fmla="*/ 3498022 h 3503023"/>
              <a:gd name="connsiteX20" fmla="*/ 9616 w 9218778"/>
              <a:gd name="connsiteY20" fmla="*/ 2028420 h 3503023"/>
              <a:gd name="connsiteX21" fmla="*/ 681422 w 9218778"/>
              <a:gd name="connsiteY21" fmla="*/ 1831147 h 3503023"/>
              <a:gd name="connsiteX0" fmla="*/ 681422 w 9218778"/>
              <a:gd name="connsiteY0" fmla="*/ 1826614 h 3498490"/>
              <a:gd name="connsiteX1" fmla="*/ 106 w 9218778"/>
              <a:gd name="connsiteY1" fmla="*/ 1634038 h 3498490"/>
              <a:gd name="connsiteX2" fmla="*/ 1687019 w 9218778"/>
              <a:gd name="connsiteY2" fmla="*/ 109113 h 3498490"/>
              <a:gd name="connsiteX3" fmla="*/ 5181992 w 9218778"/>
              <a:gd name="connsiteY3" fmla="*/ 105055 h 3498490"/>
              <a:gd name="connsiteX4" fmla="*/ 5623960 w 9218778"/>
              <a:gd name="connsiteY4" fmla="*/ 1598625 h 3498490"/>
              <a:gd name="connsiteX5" fmla="*/ 5808602 w 9218778"/>
              <a:gd name="connsiteY5" fmla="*/ 151569 h 3498490"/>
              <a:gd name="connsiteX6" fmla="*/ 6404218 w 9218778"/>
              <a:gd name="connsiteY6" fmla="*/ 108219 h 3498490"/>
              <a:gd name="connsiteX7" fmla="*/ 6600737 w 9218778"/>
              <a:gd name="connsiteY7" fmla="*/ 720558 h 3498490"/>
              <a:gd name="connsiteX8" fmla="*/ 6922051 w 9218778"/>
              <a:gd name="connsiteY8" fmla="*/ 103945 h 3498490"/>
              <a:gd name="connsiteX9" fmla="*/ 8754455 w 9218778"/>
              <a:gd name="connsiteY9" fmla="*/ 678215 h 3498490"/>
              <a:gd name="connsiteX10" fmla="*/ 7159792 w 9218778"/>
              <a:gd name="connsiteY10" fmla="*/ 1083208 h 3498490"/>
              <a:gd name="connsiteX11" fmla="*/ 9121480 w 9218778"/>
              <a:gd name="connsiteY11" fmla="*/ 1260393 h 3498490"/>
              <a:gd name="connsiteX12" fmla="*/ 9208690 w 9218778"/>
              <a:gd name="connsiteY12" fmla="*/ 1991142 h 3498490"/>
              <a:gd name="connsiteX13" fmla="*/ 8523480 w 9218778"/>
              <a:gd name="connsiteY13" fmla="*/ 2209597 h 3498490"/>
              <a:gd name="connsiteX14" fmla="*/ 9096167 w 9218778"/>
              <a:gd name="connsiteY14" fmla="*/ 2459554 h 3498490"/>
              <a:gd name="connsiteX15" fmla="*/ 7529159 w 9218778"/>
              <a:gd name="connsiteY15" fmla="*/ 3493489 h 3498490"/>
              <a:gd name="connsiteX16" fmla="*/ 1962071 w 9218778"/>
              <a:gd name="connsiteY16" fmla="*/ 3493472 h 3498490"/>
              <a:gd name="connsiteX17" fmla="*/ 1842891 w 9218778"/>
              <a:gd name="connsiteY17" fmla="*/ 2930449 h 3498490"/>
              <a:gd name="connsiteX18" fmla="*/ 1740149 w 9218778"/>
              <a:gd name="connsiteY18" fmla="*/ 3493472 h 3498490"/>
              <a:gd name="connsiteX19" fmla="*/ 1696512 w 9218778"/>
              <a:gd name="connsiteY19" fmla="*/ 3493489 h 3498490"/>
              <a:gd name="connsiteX20" fmla="*/ 9616 w 9218778"/>
              <a:gd name="connsiteY20" fmla="*/ 2023887 h 3498490"/>
              <a:gd name="connsiteX21" fmla="*/ 681422 w 9218778"/>
              <a:gd name="connsiteY21" fmla="*/ 1826614 h 3498490"/>
              <a:gd name="connsiteX0" fmla="*/ 681422 w 9218778"/>
              <a:gd name="connsiteY0" fmla="*/ 1826614 h 3498490"/>
              <a:gd name="connsiteX1" fmla="*/ 106 w 9218778"/>
              <a:gd name="connsiteY1" fmla="*/ 1634038 h 3498490"/>
              <a:gd name="connsiteX2" fmla="*/ 1687019 w 9218778"/>
              <a:gd name="connsiteY2" fmla="*/ 109113 h 3498490"/>
              <a:gd name="connsiteX3" fmla="*/ 5181992 w 9218778"/>
              <a:gd name="connsiteY3" fmla="*/ 105055 h 3498490"/>
              <a:gd name="connsiteX4" fmla="*/ 5623960 w 9218778"/>
              <a:gd name="connsiteY4" fmla="*/ 1598625 h 3498490"/>
              <a:gd name="connsiteX5" fmla="*/ 5808602 w 9218778"/>
              <a:gd name="connsiteY5" fmla="*/ 151569 h 3498490"/>
              <a:gd name="connsiteX6" fmla="*/ 6404218 w 9218778"/>
              <a:gd name="connsiteY6" fmla="*/ 108219 h 3498490"/>
              <a:gd name="connsiteX7" fmla="*/ 6600737 w 9218778"/>
              <a:gd name="connsiteY7" fmla="*/ 720558 h 3498490"/>
              <a:gd name="connsiteX8" fmla="*/ 6922051 w 9218778"/>
              <a:gd name="connsiteY8" fmla="*/ 103945 h 3498490"/>
              <a:gd name="connsiteX9" fmla="*/ 8754455 w 9218778"/>
              <a:gd name="connsiteY9" fmla="*/ 678215 h 3498490"/>
              <a:gd name="connsiteX10" fmla="*/ 7159792 w 9218778"/>
              <a:gd name="connsiteY10" fmla="*/ 1083208 h 3498490"/>
              <a:gd name="connsiteX11" fmla="*/ 9121480 w 9218778"/>
              <a:gd name="connsiteY11" fmla="*/ 1260393 h 3498490"/>
              <a:gd name="connsiteX12" fmla="*/ 9208690 w 9218778"/>
              <a:gd name="connsiteY12" fmla="*/ 1991142 h 3498490"/>
              <a:gd name="connsiteX13" fmla="*/ 8523480 w 9218778"/>
              <a:gd name="connsiteY13" fmla="*/ 2209597 h 3498490"/>
              <a:gd name="connsiteX14" fmla="*/ 9096167 w 9218778"/>
              <a:gd name="connsiteY14" fmla="*/ 2459554 h 3498490"/>
              <a:gd name="connsiteX15" fmla="*/ 7529159 w 9218778"/>
              <a:gd name="connsiteY15" fmla="*/ 3493489 h 3498490"/>
              <a:gd name="connsiteX16" fmla="*/ 1962071 w 9218778"/>
              <a:gd name="connsiteY16" fmla="*/ 3493472 h 3498490"/>
              <a:gd name="connsiteX17" fmla="*/ 1842891 w 9218778"/>
              <a:gd name="connsiteY17" fmla="*/ 2930449 h 3498490"/>
              <a:gd name="connsiteX18" fmla="*/ 1740149 w 9218778"/>
              <a:gd name="connsiteY18" fmla="*/ 3493472 h 3498490"/>
              <a:gd name="connsiteX19" fmla="*/ 1696512 w 9218778"/>
              <a:gd name="connsiteY19" fmla="*/ 3493489 h 3498490"/>
              <a:gd name="connsiteX20" fmla="*/ 9616 w 9218778"/>
              <a:gd name="connsiteY20" fmla="*/ 2023887 h 3498490"/>
              <a:gd name="connsiteX21" fmla="*/ 681422 w 9218778"/>
              <a:gd name="connsiteY21" fmla="*/ 1826614 h 3498490"/>
              <a:gd name="connsiteX0" fmla="*/ 681422 w 9218778"/>
              <a:gd name="connsiteY0" fmla="*/ 1826614 h 3498490"/>
              <a:gd name="connsiteX1" fmla="*/ 106 w 9218778"/>
              <a:gd name="connsiteY1" fmla="*/ 1634038 h 3498490"/>
              <a:gd name="connsiteX2" fmla="*/ 1687019 w 9218778"/>
              <a:gd name="connsiteY2" fmla="*/ 109113 h 3498490"/>
              <a:gd name="connsiteX3" fmla="*/ 5181992 w 9218778"/>
              <a:gd name="connsiteY3" fmla="*/ 105055 h 3498490"/>
              <a:gd name="connsiteX4" fmla="*/ 5623960 w 9218778"/>
              <a:gd name="connsiteY4" fmla="*/ 1598625 h 3498490"/>
              <a:gd name="connsiteX5" fmla="*/ 5808602 w 9218778"/>
              <a:gd name="connsiteY5" fmla="*/ 151569 h 3498490"/>
              <a:gd name="connsiteX6" fmla="*/ 6404218 w 9218778"/>
              <a:gd name="connsiteY6" fmla="*/ 108219 h 3498490"/>
              <a:gd name="connsiteX7" fmla="*/ 6600737 w 9218778"/>
              <a:gd name="connsiteY7" fmla="*/ 720558 h 3498490"/>
              <a:gd name="connsiteX8" fmla="*/ 6922051 w 9218778"/>
              <a:gd name="connsiteY8" fmla="*/ 103945 h 3498490"/>
              <a:gd name="connsiteX9" fmla="*/ 8754455 w 9218778"/>
              <a:gd name="connsiteY9" fmla="*/ 678215 h 3498490"/>
              <a:gd name="connsiteX10" fmla="*/ 7159792 w 9218778"/>
              <a:gd name="connsiteY10" fmla="*/ 1083208 h 3498490"/>
              <a:gd name="connsiteX11" fmla="*/ 9121480 w 9218778"/>
              <a:gd name="connsiteY11" fmla="*/ 1260393 h 3498490"/>
              <a:gd name="connsiteX12" fmla="*/ 9208690 w 9218778"/>
              <a:gd name="connsiteY12" fmla="*/ 1991142 h 3498490"/>
              <a:gd name="connsiteX13" fmla="*/ 8523480 w 9218778"/>
              <a:gd name="connsiteY13" fmla="*/ 2209597 h 3498490"/>
              <a:gd name="connsiteX14" fmla="*/ 9096167 w 9218778"/>
              <a:gd name="connsiteY14" fmla="*/ 2459554 h 3498490"/>
              <a:gd name="connsiteX15" fmla="*/ 7529159 w 9218778"/>
              <a:gd name="connsiteY15" fmla="*/ 3493489 h 3498490"/>
              <a:gd name="connsiteX16" fmla="*/ 1962071 w 9218778"/>
              <a:gd name="connsiteY16" fmla="*/ 3493472 h 3498490"/>
              <a:gd name="connsiteX17" fmla="*/ 1842891 w 9218778"/>
              <a:gd name="connsiteY17" fmla="*/ 2930449 h 3498490"/>
              <a:gd name="connsiteX18" fmla="*/ 1740149 w 9218778"/>
              <a:gd name="connsiteY18" fmla="*/ 3493472 h 3498490"/>
              <a:gd name="connsiteX19" fmla="*/ 1696512 w 9218778"/>
              <a:gd name="connsiteY19" fmla="*/ 3493489 h 3498490"/>
              <a:gd name="connsiteX20" fmla="*/ 9616 w 9218778"/>
              <a:gd name="connsiteY20" fmla="*/ 2023887 h 3498490"/>
              <a:gd name="connsiteX21" fmla="*/ 681422 w 9218778"/>
              <a:gd name="connsiteY21" fmla="*/ 1826614 h 3498490"/>
              <a:gd name="connsiteX0" fmla="*/ 681422 w 9218778"/>
              <a:gd name="connsiteY0" fmla="*/ 1753328 h 3425204"/>
              <a:gd name="connsiteX1" fmla="*/ 106 w 9218778"/>
              <a:gd name="connsiteY1" fmla="*/ 1560752 h 3425204"/>
              <a:gd name="connsiteX2" fmla="*/ 1687019 w 9218778"/>
              <a:gd name="connsiteY2" fmla="*/ 35827 h 3425204"/>
              <a:gd name="connsiteX3" fmla="*/ 5181992 w 9218778"/>
              <a:gd name="connsiteY3" fmla="*/ 31769 h 3425204"/>
              <a:gd name="connsiteX4" fmla="*/ 5623960 w 9218778"/>
              <a:gd name="connsiteY4" fmla="*/ 1525339 h 3425204"/>
              <a:gd name="connsiteX5" fmla="*/ 5808602 w 9218778"/>
              <a:gd name="connsiteY5" fmla="*/ 78283 h 3425204"/>
              <a:gd name="connsiteX6" fmla="*/ 6404218 w 9218778"/>
              <a:gd name="connsiteY6" fmla="*/ 34933 h 3425204"/>
              <a:gd name="connsiteX7" fmla="*/ 6600737 w 9218778"/>
              <a:gd name="connsiteY7" fmla="*/ 647272 h 3425204"/>
              <a:gd name="connsiteX8" fmla="*/ 6922051 w 9218778"/>
              <a:gd name="connsiteY8" fmla="*/ 30659 h 3425204"/>
              <a:gd name="connsiteX9" fmla="*/ 8754455 w 9218778"/>
              <a:gd name="connsiteY9" fmla="*/ 604929 h 3425204"/>
              <a:gd name="connsiteX10" fmla="*/ 7159792 w 9218778"/>
              <a:gd name="connsiteY10" fmla="*/ 1009922 h 3425204"/>
              <a:gd name="connsiteX11" fmla="*/ 9121480 w 9218778"/>
              <a:gd name="connsiteY11" fmla="*/ 1187107 h 3425204"/>
              <a:gd name="connsiteX12" fmla="*/ 9208690 w 9218778"/>
              <a:gd name="connsiteY12" fmla="*/ 1917856 h 3425204"/>
              <a:gd name="connsiteX13" fmla="*/ 8523480 w 9218778"/>
              <a:gd name="connsiteY13" fmla="*/ 2136311 h 3425204"/>
              <a:gd name="connsiteX14" fmla="*/ 9096167 w 9218778"/>
              <a:gd name="connsiteY14" fmla="*/ 2386268 h 3425204"/>
              <a:gd name="connsiteX15" fmla="*/ 7529159 w 9218778"/>
              <a:gd name="connsiteY15" fmla="*/ 3420203 h 3425204"/>
              <a:gd name="connsiteX16" fmla="*/ 1962071 w 9218778"/>
              <a:gd name="connsiteY16" fmla="*/ 3420186 h 3425204"/>
              <a:gd name="connsiteX17" fmla="*/ 1842891 w 9218778"/>
              <a:gd name="connsiteY17" fmla="*/ 2857163 h 3425204"/>
              <a:gd name="connsiteX18" fmla="*/ 1740149 w 9218778"/>
              <a:gd name="connsiteY18" fmla="*/ 3420186 h 3425204"/>
              <a:gd name="connsiteX19" fmla="*/ 1696512 w 9218778"/>
              <a:gd name="connsiteY19" fmla="*/ 3420203 h 3425204"/>
              <a:gd name="connsiteX20" fmla="*/ 9616 w 9218778"/>
              <a:gd name="connsiteY20" fmla="*/ 1950601 h 3425204"/>
              <a:gd name="connsiteX21" fmla="*/ 681422 w 9218778"/>
              <a:gd name="connsiteY21" fmla="*/ 1753328 h 3425204"/>
              <a:gd name="connsiteX0" fmla="*/ 681422 w 9218778"/>
              <a:gd name="connsiteY0" fmla="*/ 1766662 h 3438538"/>
              <a:gd name="connsiteX1" fmla="*/ 106 w 9218778"/>
              <a:gd name="connsiteY1" fmla="*/ 1574086 h 3438538"/>
              <a:gd name="connsiteX2" fmla="*/ 1687019 w 9218778"/>
              <a:gd name="connsiteY2" fmla="*/ 49161 h 3438538"/>
              <a:gd name="connsiteX3" fmla="*/ 5181992 w 9218778"/>
              <a:gd name="connsiteY3" fmla="*/ 45103 h 3438538"/>
              <a:gd name="connsiteX4" fmla="*/ 5623960 w 9218778"/>
              <a:gd name="connsiteY4" fmla="*/ 1538673 h 3438538"/>
              <a:gd name="connsiteX5" fmla="*/ 5830750 w 9218778"/>
              <a:gd name="connsiteY5" fmla="*/ 47321 h 3438538"/>
              <a:gd name="connsiteX6" fmla="*/ 6404218 w 9218778"/>
              <a:gd name="connsiteY6" fmla="*/ 48267 h 3438538"/>
              <a:gd name="connsiteX7" fmla="*/ 6600737 w 9218778"/>
              <a:gd name="connsiteY7" fmla="*/ 660606 h 3438538"/>
              <a:gd name="connsiteX8" fmla="*/ 6922051 w 9218778"/>
              <a:gd name="connsiteY8" fmla="*/ 43993 h 3438538"/>
              <a:gd name="connsiteX9" fmla="*/ 8754455 w 9218778"/>
              <a:gd name="connsiteY9" fmla="*/ 618263 h 3438538"/>
              <a:gd name="connsiteX10" fmla="*/ 7159792 w 9218778"/>
              <a:gd name="connsiteY10" fmla="*/ 1023256 h 3438538"/>
              <a:gd name="connsiteX11" fmla="*/ 9121480 w 9218778"/>
              <a:gd name="connsiteY11" fmla="*/ 1200441 h 3438538"/>
              <a:gd name="connsiteX12" fmla="*/ 9208690 w 9218778"/>
              <a:gd name="connsiteY12" fmla="*/ 1931190 h 3438538"/>
              <a:gd name="connsiteX13" fmla="*/ 8523480 w 9218778"/>
              <a:gd name="connsiteY13" fmla="*/ 2149645 h 3438538"/>
              <a:gd name="connsiteX14" fmla="*/ 9096167 w 9218778"/>
              <a:gd name="connsiteY14" fmla="*/ 2399602 h 3438538"/>
              <a:gd name="connsiteX15" fmla="*/ 7529159 w 9218778"/>
              <a:gd name="connsiteY15" fmla="*/ 3433537 h 3438538"/>
              <a:gd name="connsiteX16" fmla="*/ 1962071 w 9218778"/>
              <a:gd name="connsiteY16" fmla="*/ 3433520 h 3438538"/>
              <a:gd name="connsiteX17" fmla="*/ 1842891 w 9218778"/>
              <a:gd name="connsiteY17" fmla="*/ 2870497 h 3438538"/>
              <a:gd name="connsiteX18" fmla="*/ 1740149 w 9218778"/>
              <a:gd name="connsiteY18" fmla="*/ 3433520 h 3438538"/>
              <a:gd name="connsiteX19" fmla="*/ 1696512 w 9218778"/>
              <a:gd name="connsiteY19" fmla="*/ 3433537 h 3438538"/>
              <a:gd name="connsiteX20" fmla="*/ 9616 w 9218778"/>
              <a:gd name="connsiteY20" fmla="*/ 1963935 h 3438538"/>
              <a:gd name="connsiteX21" fmla="*/ 681422 w 9218778"/>
              <a:gd name="connsiteY21" fmla="*/ 1766662 h 3438538"/>
              <a:gd name="connsiteX0" fmla="*/ 681422 w 9218778"/>
              <a:gd name="connsiteY0" fmla="*/ 1758609 h 3430485"/>
              <a:gd name="connsiteX1" fmla="*/ 106 w 9218778"/>
              <a:gd name="connsiteY1" fmla="*/ 1566033 h 3430485"/>
              <a:gd name="connsiteX2" fmla="*/ 1687019 w 9218778"/>
              <a:gd name="connsiteY2" fmla="*/ 41108 h 3430485"/>
              <a:gd name="connsiteX3" fmla="*/ 5181992 w 9218778"/>
              <a:gd name="connsiteY3" fmla="*/ 37050 h 3430485"/>
              <a:gd name="connsiteX4" fmla="*/ 5623960 w 9218778"/>
              <a:gd name="connsiteY4" fmla="*/ 1530620 h 3430485"/>
              <a:gd name="connsiteX5" fmla="*/ 5830750 w 9218778"/>
              <a:gd name="connsiteY5" fmla="*/ 39268 h 3430485"/>
              <a:gd name="connsiteX6" fmla="*/ 6404218 w 9218778"/>
              <a:gd name="connsiteY6" fmla="*/ 40214 h 3430485"/>
              <a:gd name="connsiteX7" fmla="*/ 6600737 w 9218778"/>
              <a:gd name="connsiteY7" fmla="*/ 652553 h 3430485"/>
              <a:gd name="connsiteX8" fmla="*/ 6922051 w 9218778"/>
              <a:gd name="connsiteY8" fmla="*/ 35940 h 3430485"/>
              <a:gd name="connsiteX9" fmla="*/ 8754455 w 9218778"/>
              <a:gd name="connsiteY9" fmla="*/ 610210 h 3430485"/>
              <a:gd name="connsiteX10" fmla="*/ 7159792 w 9218778"/>
              <a:gd name="connsiteY10" fmla="*/ 1015203 h 3430485"/>
              <a:gd name="connsiteX11" fmla="*/ 9121480 w 9218778"/>
              <a:gd name="connsiteY11" fmla="*/ 1192388 h 3430485"/>
              <a:gd name="connsiteX12" fmla="*/ 9208690 w 9218778"/>
              <a:gd name="connsiteY12" fmla="*/ 1923137 h 3430485"/>
              <a:gd name="connsiteX13" fmla="*/ 8523480 w 9218778"/>
              <a:gd name="connsiteY13" fmla="*/ 2141592 h 3430485"/>
              <a:gd name="connsiteX14" fmla="*/ 9096167 w 9218778"/>
              <a:gd name="connsiteY14" fmla="*/ 2391549 h 3430485"/>
              <a:gd name="connsiteX15" fmla="*/ 7529159 w 9218778"/>
              <a:gd name="connsiteY15" fmla="*/ 3425484 h 3430485"/>
              <a:gd name="connsiteX16" fmla="*/ 1962071 w 9218778"/>
              <a:gd name="connsiteY16" fmla="*/ 3425467 h 3430485"/>
              <a:gd name="connsiteX17" fmla="*/ 1842891 w 9218778"/>
              <a:gd name="connsiteY17" fmla="*/ 2862444 h 3430485"/>
              <a:gd name="connsiteX18" fmla="*/ 1740149 w 9218778"/>
              <a:gd name="connsiteY18" fmla="*/ 3425467 h 3430485"/>
              <a:gd name="connsiteX19" fmla="*/ 1696512 w 9218778"/>
              <a:gd name="connsiteY19" fmla="*/ 3425484 h 3430485"/>
              <a:gd name="connsiteX20" fmla="*/ 9616 w 9218778"/>
              <a:gd name="connsiteY20" fmla="*/ 1955882 h 3430485"/>
              <a:gd name="connsiteX21" fmla="*/ 681422 w 9218778"/>
              <a:gd name="connsiteY21" fmla="*/ 1758609 h 3430485"/>
              <a:gd name="connsiteX0" fmla="*/ 681422 w 9218778"/>
              <a:gd name="connsiteY0" fmla="*/ 1766662 h 3438538"/>
              <a:gd name="connsiteX1" fmla="*/ 106 w 9218778"/>
              <a:gd name="connsiteY1" fmla="*/ 1574086 h 3438538"/>
              <a:gd name="connsiteX2" fmla="*/ 1687019 w 9218778"/>
              <a:gd name="connsiteY2" fmla="*/ 49161 h 3438538"/>
              <a:gd name="connsiteX3" fmla="*/ 5181992 w 9218778"/>
              <a:gd name="connsiteY3" fmla="*/ 45103 h 3438538"/>
              <a:gd name="connsiteX4" fmla="*/ 5623960 w 9218778"/>
              <a:gd name="connsiteY4" fmla="*/ 1538673 h 3438538"/>
              <a:gd name="connsiteX5" fmla="*/ 5830750 w 9218778"/>
              <a:gd name="connsiteY5" fmla="*/ 47321 h 3438538"/>
              <a:gd name="connsiteX6" fmla="*/ 6404218 w 9218778"/>
              <a:gd name="connsiteY6" fmla="*/ 48267 h 3438538"/>
              <a:gd name="connsiteX7" fmla="*/ 6600737 w 9218778"/>
              <a:gd name="connsiteY7" fmla="*/ 660606 h 3438538"/>
              <a:gd name="connsiteX8" fmla="*/ 6922051 w 9218778"/>
              <a:gd name="connsiteY8" fmla="*/ 43993 h 3438538"/>
              <a:gd name="connsiteX9" fmla="*/ 8754455 w 9218778"/>
              <a:gd name="connsiteY9" fmla="*/ 618263 h 3438538"/>
              <a:gd name="connsiteX10" fmla="*/ 7159792 w 9218778"/>
              <a:gd name="connsiteY10" fmla="*/ 1023256 h 3438538"/>
              <a:gd name="connsiteX11" fmla="*/ 9121480 w 9218778"/>
              <a:gd name="connsiteY11" fmla="*/ 1200441 h 3438538"/>
              <a:gd name="connsiteX12" fmla="*/ 9208690 w 9218778"/>
              <a:gd name="connsiteY12" fmla="*/ 1931190 h 3438538"/>
              <a:gd name="connsiteX13" fmla="*/ 8523480 w 9218778"/>
              <a:gd name="connsiteY13" fmla="*/ 2149645 h 3438538"/>
              <a:gd name="connsiteX14" fmla="*/ 9096167 w 9218778"/>
              <a:gd name="connsiteY14" fmla="*/ 2399602 h 3438538"/>
              <a:gd name="connsiteX15" fmla="*/ 7529159 w 9218778"/>
              <a:gd name="connsiteY15" fmla="*/ 3433537 h 3438538"/>
              <a:gd name="connsiteX16" fmla="*/ 1962071 w 9218778"/>
              <a:gd name="connsiteY16" fmla="*/ 3433520 h 3438538"/>
              <a:gd name="connsiteX17" fmla="*/ 1842891 w 9218778"/>
              <a:gd name="connsiteY17" fmla="*/ 2870497 h 3438538"/>
              <a:gd name="connsiteX18" fmla="*/ 1740149 w 9218778"/>
              <a:gd name="connsiteY18" fmla="*/ 3433520 h 3438538"/>
              <a:gd name="connsiteX19" fmla="*/ 1696512 w 9218778"/>
              <a:gd name="connsiteY19" fmla="*/ 3433537 h 3438538"/>
              <a:gd name="connsiteX20" fmla="*/ 9616 w 9218778"/>
              <a:gd name="connsiteY20" fmla="*/ 1963935 h 3438538"/>
              <a:gd name="connsiteX21" fmla="*/ 681422 w 9218778"/>
              <a:gd name="connsiteY21" fmla="*/ 1766662 h 3438538"/>
              <a:gd name="connsiteX0" fmla="*/ 681422 w 9218778"/>
              <a:gd name="connsiteY0" fmla="*/ 1723624 h 3395500"/>
              <a:gd name="connsiteX1" fmla="*/ 106 w 9218778"/>
              <a:gd name="connsiteY1" fmla="*/ 1531048 h 3395500"/>
              <a:gd name="connsiteX2" fmla="*/ 1687019 w 9218778"/>
              <a:gd name="connsiteY2" fmla="*/ 6123 h 3395500"/>
              <a:gd name="connsiteX3" fmla="*/ 5181992 w 9218778"/>
              <a:gd name="connsiteY3" fmla="*/ 2065 h 3395500"/>
              <a:gd name="connsiteX4" fmla="*/ 5623960 w 9218778"/>
              <a:gd name="connsiteY4" fmla="*/ 1495635 h 3395500"/>
              <a:gd name="connsiteX5" fmla="*/ 5830750 w 9218778"/>
              <a:gd name="connsiteY5" fmla="*/ 4283 h 3395500"/>
              <a:gd name="connsiteX6" fmla="*/ 6404218 w 9218778"/>
              <a:gd name="connsiteY6" fmla="*/ 5229 h 3395500"/>
              <a:gd name="connsiteX7" fmla="*/ 6600737 w 9218778"/>
              <a:gd name="connsiteY7" fmla="*/ 617568 h 3395500"/>
              <a:gd name="connsiteX8" fmla="*/ 6922051 w 9218778"/>
              <a:gd name="connsiteY8" fmla="*/ 955 h 3395500"/>
              <a:gd name="connsiteX9" fmla="*/ 8754455 w 9218778"/>
              <a:gd name="connsiteY9" fmla="*/ 575225 h 3395500"/>
              <a:gd name="connsiteX10" fmla="*/ 7159792 w 9218778"/>
              <a:gd name="connsiteY10" fmla="*/ 980218 h 3395500"/>
              <a:gd name="connsiteX11" fmla="*/ 9121480 w 9218778"/>
              <a:gd name="connsiteY11" fmla="*/ 1157403 h 3395500"/>
              <a:gd name="connsiteX12" fmla="*/ 9208690 w 9218778"/>
              <a:gd name="connsiteY12" fmla="*/ 1888152 h 3395500"/>
              <a:gd name="connsiteX13" fmla="*/ 8523480 w 9218778"/>
              <a:gd name="connsiteY13" fmla="*/ 2106607 h 3395500"/>
              <a:gd name="connsiteX14" fmla="*/ 9096167 w 9218778"/>
              <a:gd name="connsiteY14" fmla="*/ 2356564 h 3395500"/>
              <a:gd name="connsiteX15" fmla="*/ 7529159 w 9218778"/>
              <a:gd name="connsiteY15" fmla="*/ 3390499 h 3395500"/>
              <a:gd name="connsiteX16" fmla="*/ 1962071 w 9218778"/>
              <a:gd name="connsiteY16" fmla="*/ 3390482 h 3395500"/>
              <a:gd name="connsiteX17" fmla="*/ 1842891 w 9218778"/>
              <a:gd name="connsiteY17" fmla="*/ 2827459 h 3395500"/>
              <a:gd name="connsiteX18" fmla="*/ 1740149 w 9218778"/>
              <a:gd name="connsiteY18" fmla="*/ 3390482 h 3395500"/>
              <a:gd name="connsiteX19" fmla="*/ 1696512 w 9218778"/>
              <a:gd name="connsiteY19" fmla="*/ 3390499 h 3395500"/>
              <a:gd name="connsiteX20" fmla="*/ 9616 w 9218778"/>
              <a:gd name="connsiteY20" fmla="*/ 1920897 h 3395500"/>
              <a:gd name="connsiteX21" fmla="*/ 681422 w 9218778"/>
              <a:gd name="connsiteY21" fmla="*/ 1723624 h 3395500"/>
              <a:gd name="connsiteX0" fmla="*/ 681422 w 9218778"/>
              <a:gd name="connsiteY0" fmla="*/ 1762333 h 3434209"/>
              <a:gd name="connsiteX1" fmla="*/ 106 w 9218778"/>
              <a:gd name="connsiteY1" fmla="*/ 1569757 h 3434209"/>
              <a:gd name="connsiteX2" fmla="*/ 1687019 w 9218778"/>
              <a:gd name="connsiteY2" fmla="*/ 44832 h 3434209"/>
              <a:gd name="connsiteX3" fmla="*/ 5181992 w 9218778"/>
              <a:gd name="connsiteY3" fmla="*/ 40774 h 3434209"/>
              <a:gd name="connsiteX4" fmla="*/ 5623960 w 9218778"/>
              <a:gd name="connsiteY4" fmla="*/ 1534344 h 3434209"/>
              <a:gd name="connsiteX5" fmla="*/ 5919342 w 9218778"/>
              <a:gd name="connsiteY5" fmla="*/ 55648 h 3434209"/>
              <a:gd name="connsiteX6" fmla="*/ 6404218 w 9218778"/>
              <a:gd name="connsiteY6" fmla="*/ 43938 h 3434209"/>
              <a:gd name="connsiteX7" fmla="*/ 6600737 w 9218778"/>
              <a:gd name="connsiteY7" fmla="*/ 656277 h 3434209"/>
              <a:gd name="connsiteX8" fmla="*/ 6922051 w 9218778"/>
              <a:gd name="connsiteY8" fmla="*/ 39664 h 3434209"/>
              <a:gd name="connsiteX9" fmla="*/ 8754455 w 9218778"/>
              <a:gd name="connsiteY9" fmla="*/ 613934 h 3434209"/>
              <a:gd name="connsiteX10" fmla="*/ 7159792 w 9218778"/>
              <a:gd name="connsiteY10" fmla="*/ 1018927 h 3434209"/>
              <a:gd name="connsiteX11" fmla="*/ 9121480 w 9218778"/>
              <a:gd name="connsiteY11" fmla="*/ 1196112 h 3434209"/>
              <a:gd name="connsiteX12" fmla="*/ 9208690 w 9218778"/>
              <a:gd name="connsiteY12" fmla="*/ 1926861 h 3434209"/>
              <a:gd name="connsiteX13" fmla="*/ 8523480 w 9218778"/>
              <a:gd name="connsiteY13" fmla="*/ 2145316 h 3434209"/>
              <a:gd name="connsiteX14" fmla="*/ 9096167 w 9218778"/>
              <a:gd name="connsiteY14" fmla="*/ 2395273 h 3434209"/>
              <a:gd name="connsiteX15" fmla="*/ 7529159 w 9218778"/>
              <a:gd name="connsiteY15" fmla="*/ 3429208 h 3434209"/>
              <a:gd name="connsiteX16" fmla="*/ 1962071 w 9218778"/>
              <a:gd name="connsiteY16" fmla="*/ 3429191 h 3434209"/>
              <a:gd name="connsiteX17" fmla="*/ 1842891 w 9218778"/>
              <a:gd name="connsiteY17" fmla="*/ 2866168 h 3434209"/>
              <a:gd name="connsiteX18" fmla="*/ 1740149 w 9218778"/>
              <a:gd name="connsiteY18" fmla="*/ 3429191 h 3434209"/>
              <a:gd name="connsiteX19" fmla="*/ 1696512 w 9218778"/>
              <a:gd name="connsiteY19" fmla="*/ 3429208 h 3434209"/>
              <a:gd name="connsiteX20" fmla="*/ 9616 w 9218778"/>
              <a:gd name="connsiteY20" fmla="*/ 1959606 h 3434209"/>
              <a:gd name="connsiteX21" fmla="*/ 681422 w 9218778"/>
              <a:gd name="connsiteY21" fmla="*/ 1762333 h 343420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42891 w 9218778"/>
              <a:gd name="connsiteY17" fmla="*/ 2826528 h 3394569"/>
              <a:gd name="connsiteX18" fmla="*/ 1740149 w 9218778"/>
              <a:gd name="connsiteY18" fmla="*/ 3389551 h 3394569"/>
              <a:gd name="connsiteX19" fmla="*/ 1696512 w 9218778"/>
              <a:gd name="connsiteY19" fmla="*/ 3389568 h 3394569"/>
              <a:gd name="connsiteX20" fmla="*/ 9616 w 9218778"/>
              <a:gd name="connsiteY20" fmla="*/ 1919966 h 3394569"/>
              <a:gd name="connsiteX21" fmla="*/ 681422 w 9218778"/>
              <a:gd name="connsiteY21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42891 w 9218778"/>
              <a:gd name="connsiteY17" fmla="*/ 2826528 h 3394569"/>
              <a:gd name="connsiteX18" fmla="*/ 1740149 w 9218778"/>
              <a:gd name="connsiteY18" fmla="*/ 3389551 h 3394569"/>
              <a:gd name="connsiteX19" fmla="*/ 1696512 w 9218778"/>
              <a:gd name="connsiteY19" fmla="*/ 3389568 h 3394569"/>
              <a:gd name="connsiteX20" fmla="*/ 9616 w 9218778"/>
              <a:gd name="connsiteY20" fmla="*/ 1919966 h 3394569"/>
              <a:gd name="connsiteX21" fmla="*/ 681422 w 9218778"/>
              <a:gd name="connsiteY21" fmla="*/ 1722693 h 3394569"/>
              <a:gd name="connsiteX0" fmla="*/ 681422 w 9218778"/>
              <a:gd name="connsiteY0" fmla="*/ 1722693 h 3410558"/>
              <a:gd name="connsiteX1" fmla="*/ 106 w 9218778"/>
              <a:gd name="connsiteY1" fmla="*/ 1530117 h 3410558"/>
              <a:gd name="connsiteX2" fmla="*/ 1687019 w 9218778"/>
              <a:gd name="connsiteY2" fmla="*/ 5192 h 3410558"/>
              <a:gd name="connsiteX3" fmla="*/ 5181992 w 9218778"/>
              <a:gd name="connsiteY3" fmla="*/ 1134 h 3410558"/>
              <a:gd name="connsiteX4" fmla="*/ 5623960 w 9218778"/>
              <a:gd name="connsiteY4" fmla="*/ 1494704 h 3410558"/>
              <a:gd name="connsiteX5" fmla="*/ 5919342 w 9218778"/>
              <a:gd name="connsiteY5" fmla="*/ 16008 h 3410558"/>
              <a:gd name="connsiteX6" fmla="*/ 6404218 w 9218778"/>
              <a:gd name="connsiteY6" fmla="*/ 4298 h 3410558"/>
              <a:gd name="connsiteX7" fmla="*/ 6600737 w 9218778"/>
              <a:gd name="connsiteY7" fmla="*/ 616637 h 3410558"/>
              <a:gd name="connsiteX8" fmla="*/ 6922051 w 9218778"/>
              <a:gd name="connsiteY8" fmla="*/ 24 h 3410558"/>
              <a:gd name="connsiteX9" fmla="*/ 8754455 w 9218778"/>
              <a:gd name="connsiteY9" fmla="*/ 574294 h 3410558"/>
              <a:gd name="connsiteX10" fmla="*/ 7159792 w 9218778"/>
              <a:gd name="connsiteY10" fmla="*/ 979287 h 3410558"/>
              <a:gd name="connsiteX11" fmla="*/ 9121480 w 9218778"/>
              <a:gd name="connsiteY11" fmla="*/ 1156472 h 3410558"/>
              <a:gd name="connsiteX12" fmla="*/ 9208690 w 9218778"/>
              <a:gd name="connsiteY12" fmla="*/ 1887221 h 3410558"/>
              <a:gd name="connsiteX13" fmla="*/ 8523480 w 9218778"/>
              <a:gd name="connsiteY13" fmla="*/ 2105676 h 3410558"/>
              <a:gd name="connsiteX14" fmla="*/ 9096167 w 9218778"/>
              <a:gd name="connsiteY14" fmla="*/ 2355633 h 3410558"/>
              <a:gd name="connsiteX15" fmla="*/ 7529159 w 9218778"/>
              <a:gd name="connsiteY15" fmla="*/ 3389568 h 3410558"/>
              <a:gd name="connsiteX16" fmla="*/ 1962071 w 9218778"/>
              <a:gd name="connsiteY16" fmla="*/ 3389551 h 3410558"/>
              <a:gd name="connsiteX17" fmla="*/ 1842891 w 9218778"/>
              <a:gd name="connsiteY17" fmla="*/ 2826528 h 3410558"/>
              <a:gd name="connsiteX18" fmla="*/ 1696512 w 9218778"/>
              <a:gd name="connsiteY18" fmla="*/ 3389568 h 3410558"/>
              <a:gd name="connsiteX19" fmla="*/ 9616 w 9218778"/>
              <a:gd name="connsiteY19" fmla="*/ 1919966 h 3410558"/>
              <a:gd name="connsiteX20" fmla="*/ 681422 w 9218778"/>
              <a:gd name="connsiteY20" fmla="*/ 1722693 h 3410558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4289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962071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181992 w 9218778"/>
              <a:gd name="connsiteY3" fmla="*/ 1134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305389 w 9218778"/>
              <a:gd name="connsiteY3" fmla="*/ 4298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305389 w 9218778"/>
              <a:gd name="connsiteY3" fmla="*/ 4298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305389 w 9218778"/>
              <a:gd name="connsiteY3" fmla="*/ 4298 h 3394569"/>
              <a:gd name="connsiteX4" fmla="*/ 562396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828563 h 3500439"/>
              <a:gd name="connsiteX1" fmla="*/ 106 w 9218778"/>
              <a:gd name="connsiteY1" fmla="*/ 1635987 h 3500439"/>
              <a:gd name="connsiteX2" fmla="*/ 1687019 w 9218778"/>
              <a:gd name="connsiteY2" fmla="*/ 111062 h 3500439"/>
              <a:gd name="connsiteX3" fmla="*/ 5305389 w 9218778"/>
              <a:gd name="connsiteY3" fmla="*/ 110168 h 3500439"/>
              <a:gd name="connsiteX4" fmla="*/ 5655600 w 9218778"/>
              <a:gd name="connsiteY4" fmla="*/ 1600574 h 3500439"/>
              <a:gd name="connsiteX5" fmla="*/ 5919342 w 9218778"/>
              <a:gd name="connsiteY5" fmla="*/ 121878 h 3500439"/>
              <a:gd name="connsiteX6" fmla="*/ 6404218 w 9218778"/>
              <a:gd name="connsiteY6" fmla="*/ 110168 h 3500439"/>
              <a:gd name="connsiteX7" fmla="*/ 6600737 w 9218778"/>
              <a:gd name="connsiteY7" fmla="*/ 722507 h 3500439"/>
              <a:gd name="connsiteX8" fmla="*/ 6922051 w 9218778"/>
              <a:gd name="connsiteY8" fmla="*/ 105894 h 3500439"/>
              <a:gd name="connsiteX9" fmla="*/ 8754455 w 9218778"/>
              <a:gd name="connsiteY9" fmla="*/ 680164 h 3500439"/>
              <a:gd name="connsiteX10" fmla="*/ 7159792 w 9218778"/>
              <a:gd name="connsiteY10" fmla="*/ 1085157 h 3500439"/>
              <a:gd name="connsiteX11" fmla="*/ 9121480 w 9218778"/>
              <a:gd name="connsiteY11" fmla="*/ 1262342 h 3500439"/>
              <a:gd name="connsiteX12" fmla="*/ 9208690 w 9218778"/>
              <a:gd name="connsiteY12" fmla="*/ 1993091 h 3500439"/>
              <a:gd name="connsiteX13" fmla="*/ 8523480 w 9218778"/>
              <a:gd name="connsiteY13" fmla="*/ 2211546 h 3500439"/>
              <a:gd name="connsiteX14" fmla="*/ 9096167 w 9218778"/>
              <a:gd name="connsiteY14" fmla="*/ 2461503 h 3500439"/>
              <a:gd name="connsiteX15" fmla="*/ 7529159 w 9218778"/>
              <a:gd name="connsiteY15" fmla="*/ 3495438 h 3500439"/>
              <a:gd name="connsiteX16" fmla="*/ 2031679 w 9218778"/>
              <a:gd name="connsiteY16" fmla="*/ 3495421 h 3500439"/>
              <a:gd name="connsiteX17" fmla="*/ 1858711 w 9218778"/>
              <a:gd name="connsiteY17" fmla="*/ 2932398 h 3500439"/>
              <a:gd name="connsiteX18" fmla="*/ 1696512 w 9218778"/>
              <a:gd name="connsiteY18" fmla="*/ 3495438 h 3500439"/>
              <a:gd name="connsiteX19" fmla="*/ 9616 w 9218778"/>
              <a:gd name="connsiteY19" fmla="*/ 2025836 h 3500439"/>
              <a:gd name="connsiteX20" fmla="*/ 681422 w 9218778"/>
              <a:gd name="connsiteY20" fmla="*/ 1828563 h 3500439"/>
              <a:gd name="connsiteX0" fmla="*/ 681422 w 9218778"/>
              <a:gd name="connsiteY0" fmla="*/ 1828563 h 3500439"/>
              <a:gd name="connsiteX1" fmla="*/ 106 w 9218778"/>
              <a:gd name="connsiteY1" fmla="*/ 1635987 h 3500439"/>
              <a:gd name="connsiteX2" fmla="*/ 1687019 w 9218778"/>
              <a:gd name="connsiteY2" fmla="*/ 111062 h 3500439"/>
              <a:gd name="connsiteX3" fmla="*/ 5318046 w 9218778"/>
              <a:gd name="connsiteY3" fmla="*/ 110168 h 3500439"/>
              <a:gd name="connsiteX4" fmla="*/ 5655600 w 9218778"/>
              <a:gd name="connsiteY4" fmla="*/ 1600574 h 3500439"/>
              <a:gd name="connsiteX5" fmla="*/ 5919342 w 9218778"/>
              <a:gd name="connsiteY5" fmla="*/ 121878 h 3500439"/>
              <a:gd name="connsiteX6" fmla="*/ 6404218 w 9218778"/>
              <a:gd name="connsiteY6" fmla="*/ 110168 h 3500439"/>
              <a:gd name="connsiteX7" fmla="*/ 6600737 w 9218778"/>
              <a:gd name="connsiteY7" fmla="*/ 722507 h 3500439"/>
              <a:gd name="connsiteX8" fmla="*/ 6922051 w 9218778"/>
              <a:gd name="connsiteY8" fmla="*/ 105894 h 3500439"/>
              <a:gd name="connsiteX9" fmla="*/ 8754455 w 9218778"/>
              <a:gd name="connsiteY9" fmla="*/ 680164 h 3500439"/>
              <a:gd name="connsiteX10" fmla="*/ 7159792 w 9218778"/>
              <a:gd name="connsiteY10" fmla="*/ 1085157 h 3500439"/>
              <a:gd name="connsiteX11" fmla="*/ 9121480 w 9218778"/>
              <a:gd name="connsiteY11" fmla="*/ 1262342 h 3500439"/>
              <a:gd name="connsiteX12" fmla="*/ 9208690 w 9218778"/>
              <a:gd name="connsiteY12" fmla="*/ 1993091 h 3500439"/>
              <a:gd name="connsiteX13" fmla="*/ 8523480 w 9218778"/>
              <a:gd name="connsiteY13" fmla="*/ 2211546 h 3500439"/>
              <a:gd name="connsiteX14" fmla="*/ 9096167 w 9218778"/>
              <a:gd name="connsiteY14" fmla="*/ 2461503 h 3500439"/>
              <a:gd name="connsiteX15" fmla="*/ 7529159 w 9218778"/>
              <a:gd name="connsiteY15" fmla="*/ 3495438 h 3500439"/>
              <a:gd name="connsiteX16" fmla="*/ 2031679 w 9218778"/>
              <a:gd name="connsiteY16" fmla="*/ 3495421 h 3500439"/>
              <a:gd name="connsiteX17" fmla="*/ 1858711 w 9218778"/>
              <a:gd name="connsiteY17" fmla="*/ 2932398 h 3500439"/>
              <a:gd name="connsiteX18" fmla="*/ 1696512 w 9218778"/>
              <a:gd name="connsiteY18" fmla="*/ 3495438 h 3500439"/>
              <a:gd name="connsiteX19" fmla="*/ 9616 w 9218778"/>
              <a:gd name="connsiteY19" fmla="*/ 2025836 h 3500439"/>
              <a:gd name="connsiteX20" fmla="*/ 681422 w 9218778"/>
              <a:gd name="connsiteY20" fmla="*/ 1828563 h 3500439"/>
              <a:gd name="connsiteX0" fmla="*/ 681422 w 9218778"/>
              <a:gd name="connsiteY0" fmla="*/ 1821424 h 3493300"/>
              <a:gd name="connsiteX1" fmla="*/ 106 w 9218778"/>
              <a:gd name="connsiteY1" fmla="*/ 1628848 h 3493300"/>
              <a:gd name="connsiteX2" fmla="*/ 1687019 w 9218778"/>
              <a:gd name="connsiteY2" fmla="*/ 103923 h 3493300"/>
              <a:gd name="connsiteX3" fmla="*/ 5318046 w 9218778"/>
              <a:gd name="connsiteY3" fmla="*/ 103029 h 3493300"/>
              <a:gd name="connsiteX4" fmla="*/ 5655600 w 9218778"/>
              <a:gd name="connsiteY4" fmla="*/ 1593435 h 3493300"/>
              <a:gd name="connsiteX5" fmla="*/ 5919342 w 9218778"/>
              <a:gd name="connsiteY5" fmla="*/ 114739 h 3493300"/>
              <a:gd name="connsiteX6" fmla="*/ 6404218 w 9218778"/>
              <a:gd name="connsiteY6" fmla="*/ 103029 h 3493300"/>
              <a:gd name="connsiteX7" fmla="*/ 6600737 w 9218778"/>
              <a:gd name="connsiteY7" fmla="*/ 715368 h 3493300"/>
              <a:gd name="connsiteX8" fmla="*/ 6922051 w 9218778"/>
              <a:gd name="connsiteY8" fmla="*/ 98755 h 3493300"/>
              <a:gd name="connsiteX9" fmla="*/ 8754455 w 9218778"/>
              <a:gd name="connsiteY9" fmla="*/ 673025 h 3493300"/>
              <a:gd name="connsiteX10" fmla="*/ 7159792 w 9218778"/>
              <a:gd name="connsiteY10" fmla="*/ 1078018 h 3493300"/>
              <a:gd name="connsiteX11" fmla="*/ 9121480 w 9218778"/>
              <a:gd name="connsiteY11" fmla="*/ 1255203 h 3493300"/>
              <a:gd name="connsiteX12" fmla="*/ 9208690 w 9218778"/>
              <a:gd name="connsiteY12" fmla="*/ 1985952 h 3493300"/>
              <a:gd name="connsiteX13" fmla="*/ 8523480 w 9218778"/>
              <a:gd name="connsiteY13" fmla="*/ 2204407 h 3493300"/>
              <a:gd name="connsiteX14" fmla="*/ 9096167 w 9218778"/>
              <a:gd name="connsiteY14" fmla="*/ 2454364 h 3493300"/>
              <a:gd name="connsiteX15" fmla="*/ 7529159 w 9218778"/>
              <a:gd name="connsiteY15" fmla="*/ 3488299 h 3493300"/>
              <a:gd name="connsiteX16" fmla="*/ 2031679 w 9218778"/>
              <a:gd name="connsiteY16" fmla="*/ 3488282 h 3493300"/>
              <a:gd name="connsiteX17" fmla="*/ 1858711 w 9218778"/>
              <a:gd name="connsiteY17" fmla="*/ 2925259 h 3493300"/>
              <a:gd name="connsiteX18" fmla="*/ 1696512 w 9218778"/>
              <a:gd name="connsiteY18" fmla="*/ 3488299 h 3493300"/>
              <a:gd name="connsiteX19" fmla="*/ 9616 w 9218778"/>
              <a:gd name="connsiteY19" fmla="*/ 2018697 h 3493300"/>
              <a:gd name="connsiteX20" fmla="*/ 681422 w 9218778"/>
              <a:gd name="connsiteY20" fmla="*/ 1821424 h 3493300"/>
              <a:gd name="connsiteX0" fmla="*/ 681422 w 9218778"/>
              <a:gd name="connsiteY0" fmla="*/ 1821424 h 3493300"/>
              <a:gd name="connsiteX1" fmla="*/ 106 w 9218778"/>
              <a:gd name="connsiteY1" fmla="*/ 1628848 h 3493300"/>
              <a:gd name="connsiteX2" fmla="*/ 1687019 w 9218778"/>
              <a:gd name="connsiteY2" fmla="*/ 103923 h 3493300"/>
              <a:gd name="connsiteX3" fmla="*/ 5318046 w 9218778"/>
              <a:gd name="connsiteY3" fmla="*/ 103029 h 3493300"/>
              <a:gd name="connsiteX4" fmla="*/ 5655600 w 9218778"/>
              <a:gd name="connsiteY4" fmla="*/ 1593435 h 3493300"/>
              <a:gd name="connsiteX5" fmla="*/ 5919342 w 9218778"/>
              <a:gd name="connsiteY5" fmla="*/ 114739 h 3493300"/>
              <a:gd name="connsiteX6" fmla="*/ 6404218 w 9218778"/>
              <a:gd name="connsiteY6" fmla="*/ 103029 h 3493300"/>
              <a:gd name="connsiteX7" fmla="*/ 6600737 w 9218778"/>
              <a:gd name="connsiteY7" fmla="*/ 715368 h 3493300"/>
              <a:gd name="connsiteX8" fmla="*/ 6922051 w 9218778"/>
              <a:gd name="connsiteY8" fmla="*/ 98755 h 3493300"/>
              <a:gd name="connsiteX9" fmla="*/ 8754455 w 9218778"/>
              <a:gd name="connsiteY9" fmla="*/ 673025 h 3493300"/>
              <a:gd name="connsiteX10" fmla="*/ 7159792 w 9218778"/>
              <a:gd name="connsiteY10" fmla="*/ 1078018 h 3493300"/>
              <a:gd name="connsiteX11" fmla="*/ 9121480 w 9218778"/>
              <a:gd name="connsiteY11" fmla="*/ 1255203 h 3493300"/>
              <a:gd name="connsiteX12" fmla="*/ 9208690 w 9218778"/>
              <a:gd name="connsiteY12" fmla="*/ 1985952 h 3493300"/>
              <a:gd name="connsiteX13" fmla="*/ 8523480 w 9218778"/>
              <a:gd name="connsiteY13" fmla="*/ 2204407 h 3493300"/>
              <a:gd name="connsiteX14" fmla="*/ 9096167 w 9218778"/>
              <a:gd name="connsiteY14" fmla="*/ 2454364 h 3493300"/>
              <a:gd name="connsiteX15" fmla="*/ 7529159 w 9218778"/>
              <a:gd name="connsiteY15" fmla="*/ 3488299 h 3493300"/>
              <a:gd name="connsiteX16" fmla="*/ 2031679 w 9218778"/>
              <a:gd name="connsiteY16" fmla="*/ 3488282 h 3493300"/>
              <a:gd name="connsiteX17" fmla="*/ 1858711 w 9218778"/>
              <a:gd name="connsiteY17" fmla="*/ 2925259 h 3493300"/>
              <a:gd name="connsiteX18" fmla="*/ 1696512 w 9218778"/>
              <a:gd name="connsiteY18" fmla="*/ 3488299 h 3493300"/>
              <a:gd name="connsiteX19" fmla="*/ 9616 w 9218778"/>
              <a:gd name="connsiteY19" fmla="*/ 2018697 h 3493300"/>
              <a:gd name="connsiteX20" fmla="*/ 681422 w 9218778"/>
              <a:gd name="connsiteY20" fmla="*/ 1821424 h 3493300"/>
              <a:gd name="connsiteX0" fmla="*/ 681422 w 9218778"/>
              <a:gd name="connsiteY0" fmla="*/ 1821424 h 3493300"/>
              <a:gd name="connsiteX1" fmla="*/ 106 w 9218778"/>
              <a:gd name="connsiteY1" fmla="*/ 1628848 h 3493300"/>
              <a:gd name="connsiteX2" fmla="*/ 1687019 w 9218778"/>
              <a:gd name="connsiteY2" fmla="*/ 103923 h 3493300"/>
              <a:gd name="connsiteX3" fmla="*/ 5318046 w 9218778"/>
              <a:gd name="connsiteY3" fmla="*/ 103029 h 3493300"/>
              <a:gd name="connsiteX4" fmla="*/ 5655600 w 9218778"/>
              <a:gd name="connsiteY4" fmla="*/ 1593435 h 3493300"/>
              <a:gd name="connsiteX5" fmla="*/ 5919342 w 9218778"/>
              <a:gd name="connsiteY5" fmla="*/ 114739 h 3493300"/>
              <a:gd name="connsiteX6" fmla="*/ 6404218 w 9218778"/>
              <a:gd name="connsiteY6" fmla="*/ 103029 h 3493300"/>
              <a:gd name="connsiteX7" fmla="*/ 6600737 w 9218778"/>
              <a:gd name="connsiteY7" fmla="*/ 715368 h 3493300"/>
              <a:gd name="connsiteX8" fmla="*/ 6922051 w 9218778"/>
              <a:gd name="connsiteY8" fmla="*/ 98755 h 3493300"/>
              <a:gd name="connsiteX9" fmla="*/ 8754455 w 9218778"/>
              <a:gd name="connsiteY9" fmla="*/ 673025 h 3493300"/>
              <a:gd name="connsiteX10" fmla="*/ 7159792 w 9218778"/>
              <a:gd name="connsiteY10" fmla="*/ 1078018 h 3493300"/>
              <a:gd name="connsiteX11" fmla="*/ 9121480 w 9218778"/>
              <a:gd name="connsiteY11" fmla="*/ 1255203 h 3493300"/>
              <a:gd name="connsiteX12" fmla="*/ 9208690 w 9218778"/>
              <a:gd name="connsiteY12" fmla="*/ 1985952 h 3493300"/>
              <a:gd name="connsiteX13" fmla="*/ 8523480 w 9218778"/>
              <a:gd name="connsiteY13" fmla="*/ 2204407 h 3493300"/>
              <a:gd name="connsiteX14" fmla="*/ 9096167 w 9218778"/>
              <a:gd name="connsiteY14" fmla="*/ 2454364 h 3493300"/>
              <a:gd name="connsiteX15" fmla="*/ 7529159 w 9218778"/>
              <a:gd name="connsiteY15" fmla="*/ 3488299 h 3493300"/>
              <a:gd name="connsiteX16" fmla="*/ 2031679 w 9218778"/>
              <a:gd name="connsiteY16" fmla="*/ 3488282 h 3493300"/>
              <a:gd name="connsiteX17" fmla="*/ 1858711 w 9218778"/>
              <a:gd name="connsiteY17" fmla="*/ 2925259 h 3493300"/>
              <a:gd name="connsiteX18" fmla="*/ 1696512 w 9218778"/>
              <a:gd name="connsiteY18" fmla="*/ 3488299 h 3493300"/>
              <a:gd name="connsiteX19" fmla="*/ 9616 w 9218778"/>
              <a:gd name="connsiteY19" fmla="*/ 2018697 h 3493300"/>
              <a:gd name="connsiteX20" fmla="*/ 681422 w 9218778"/>
              <a:gd name="connsiteY20" fmla="*/ 1821424 h 3493300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318046 w 9218778"/>
              <a:gd name="connsiteY3" fmla="*/ 4298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2031679 w 9218778"/>
              <a:gd name="connsiteY16" fmla="*/ 3389551 h 3394569"/>
              <a:gd name="connsiteX17" fmla="*/ 1858711 w 9218778"/>
              <a:gd name="connsiteY17" fmla="*/ 2826528 h 3394569"/>
              <a:gd name="connsiteX18" fmla="*/ 1696512 w 9218778"/>
              <a:gd name="connsiteY18" fmla="*/ 3389568 h 3394569"/>
              <a:gd name="connsiteX19" fmla="*/ 9616 w 9218778"/>
              <a:gd name="connsiteY19" fmla="*/ 1919966 h 3394569"/>
              <a:gd name="connsiteX20" fmla="*/ 681422 w 9218778"/>
              <a:gd name="connsiteY20" fmla="*/ 1722693 h 3394569"/>
              <a:gd name="connsiteX0" fmla="*/ 681422 w 9218778"/>
              <a:gd name="connsiteY0" fmla="*/ 1722693 h 3498421"/>
              <a:gd name="connsiteX1" fmla="*/ 106 w 9218778"/>
              <a:gd name="connsiteY1" fmla="*/ 1530117 h 3498421"/>
              <a:gd name="connsiteX2" fmla="*/ 1687019 w 9218778"/>
              <a:gd name="connsiteY2" fmla="*/ 5192 h 3498421"/>
              <a:gd name="connsiteX3" fmla="*/ 5435114 w 9218778"/>
              <a:gd name="connsiteY3" fmla="*/ 13790 h 3498421"/>
              <a:gd name="connsiteX4" fmla="*/ 5655600 w 9218778"/>
              <a:gd name="connsiteY4" fmla="*/ 1494704 h 3498421"/>
              <a:gd name="connsiteX5" fmla="*/ 5919342 w 9218778"/>
              <a:gd name="connsiteY5" fmla="*/ 16008 h 3498421"/>
              <a:gd name="connsiteX6" fmla="*/ 6404218 w 9218778"/>
              <a:gd name="connsiteY6" fmla="*/ 4298 h 3498421"/>
              <a:gd name="connsiteX7" fmla="*/ 6600737 w 9218778"/>
              <a:gd name="connsiteY7" fmla="*/ 616637 h 3498421"/>
              <a:gd name="connsiteX8" fmla="*/ 6922051 w 9218778"/>
              <a:gd name="connsiteY8" fmla="*/ 24 h 3498421"/>
              <a:gd name="connsiteX9" fmla="*/ 8754455 w 9218778"/>
              <a:gd name="connsiteY9" fmla="*/ 574294 h 3498421"/>
              <a:gd name="connsiteX10" fmla="*/ 7159792 w 9218778"/>
              <a:gd name="connsiteY10" fmla="*/ 979287 h 3498421"/>
              <a:gd name="connsiteX11" fmla="*/ 9121480 w 9218778"/>
              <a:gd name="connsiteY11" fmla="*/ 1156472 h 3498421"/>
              <a:gd name="connsiteX12" fmla="*/ 9208690 w 9218778"/>
              <a:gd name="connsiteY12" fmla="*/ 1887221 h 3498421"/>
              <a:gd name="connsiteX13" fmla="*/ 8523480 w 9218778"/>
              <a:gd name="connsiteY13" fmla="*/ 2105676 h 3498421"/>
              <a:gd name="connsiteX14" fmla="*/ 9096167 w 9218778"/>
              <a:gd name="connsiteY14" fmla="*/ 2355633 h 3498421"/>
              <a:gd name="connsiteX15" fmla="*/ 7529159 w 9218778"/>
              <a:gd name="connsiteY15" fmla="*/ 3389568 h 3498421"/>
              <a:gd name="connsiteX16" fmla="*/ 2031679 w 9218778"/>
              <a:gd name="connsiteY16" fmla="*/ 3389551 h 3498421"/>
              <a:gd name="connsiteX17" fmla="*/ 1696512 w 9218778"/>
              <a:gd name="connsiteY17" fmla="*/ 3389568 h 3498421"/>
              <a:gd name="connsiteX18" fmla="*/ 9616 w 9218778"/>
              <a:gd name="connsiteY18" fmla="*/ 1919966 h 3498421"/>
              <a:gd name="connsiteX19" fmla="*/ 681422 w 9218778"/>
              <a:gd name="connsiteY19" fmla="*/ 1722693 h 3498421"/>
              <a:gd name="connsiteX0" fmla="*/ 681422 w 9218778"/>
              <a:gd name="connsiteY0" fmla="*/ 1722693 h 3394569"/>
              <a:gd name="connsiteX1" fmla="*/ 106 w 9218778"/>
              <a:gd name="connsiteY1" fmla="*/ 1530117 h 3394569"/>
              <a:gd name="connsiteX2" fmla="*/ 1687019 w 9218778"/>
              <a:gd name="connsiteY2" fmla="*/ 5192 h 3394569"/>
              <a:gd name="connsiteX3" fmla="*/ 5435114 w 9218778"/>
              <a:gd name="connsiteY3" fmla="*/ 13790 h 3394569"/>
              <a:gd name="connsiteX4" fmla="*/ 5655600 w 9218778"/>
              <a:gd name="connsiteY4" fmla="*/ 1494704 h 3394569"/>
              <a:gd name="connsiteX5" fmla="*/ 5919342 w 9218778"/>
              <a:gd name="connsiteY5" fmla="*/ 16008 h 3394569"/>
              <a:gd name="connsiteX6" fmla="*/ 6404218 w 9218778"/>
              <a:gd name="connsiteY6" fmla="*/ 4298 h 3394569"/>
              <a:gd name="connsiteX7" fmla="*/ 6600737 w 9218778"/>
              <a:gd name="connsiteY7" fmla="*/ 616637 h 3394569"/>
              <a:gd name="connsiteX8" fmla="*/ 6922051 w 9218778"/>
              <a:gd name="connsiteY8" fmla="*/ 24 h 3394569"/>
              <a:gd name="connsiteX9" fmla="*/ 8754455 w 9218778"/>
              <a:gd name="connsiteY9" fmla="*/ 574294 h 3394569"/>
              <a:gd name="connsiteX10" fmla="*/ 7159792 w 9218778"/>
              <a:gd name="connsiteY10" fmla="*/ 979287 h 3394569"/>
              <a:gd name="connsiteX11" fmla="*/ 9121480 w 9218778"/>
              <a:gd name="connsiteY11" fmla="*/ 1156472 h 3394569"/>
              <a:gd name="connsiteX12" fmla="*/ 9208690 w 9218778"/>
              <a:gd name="connsiteY12" fmla="*/ 1887221 h 3394569"/>
              <a:gd name="connsiteX13" fmla="*/ 8523480 w 9218778"/>
              <a:gd name="connsiteY13" fmla="*/ 2105676 h 3394569"/>
              <a:gd name="connsiteX14" fmla="*/ 9096167 w 9218778"/>
              <a:gd name="connsiteY14" fmla="*/ 2355633 h 3394569"/>
              <a:gd name="connsiteX15" fmla="*/ 7529159 w 9218778"/>
              <a:gd name="connsiteY15" fmla="*/ 3389568 h 3394569"/>
              <a:gd name="connsiteX16" fmla="*/ 1696512 w 9218778"/>
              <a:gd name="connsiteY16" fmla="*/ 3389568 h 3394569"/>
              <a:gd name="connsiteX17" fmla="*/ 9616 w 9218778"/>
              <a:gd name="connsiteY17" fmla="*/ 1919966 h 3394569"/>
              <a:gd name="connsiteX18" fmla="*/ 681422 w 9218778"/>
              <a:gd name="connsiteY18" fmla="*/ 1722693 h 3394569"/>
              <a:gd name="connsiteX0" fmla="*/ 681422 w 9218778"/>
              <a:gd name="connsiteY0" fmla="*/ 1722693 h 3389611"/>
              <a:gd name="connsiteX1" fmla="*/ 106 w 9218778"/>
              <a:gd name="connsiteY1" fmla="*/ 1530117 h 3389611"/>
              <a:gd name="connsiteX2" fmla="*/ 1687019 w 9218778"/>
              <a:gd name="connsiteY2" fmla="*/ 5192 h 3389611"/>
              <a:gd name="connsiteX3" fmla="*/ 5435114 w 9218778"/>
              <a:gd name="connsiteY3" fmla="*/ 13790 h 3389611"/>
              <a:gd name="connsiteX4" fmla="*/ 5655600 w 9218778"/>
              <a:gd name="connsiteY4" fmla="*/ 1494704 h 3389611"/>
              <a:gd name="connsiteX5" fmla="*/ 5919342 w 9218778"/>
              <a:gd name="connsiteY5" fmla="*/ 16008 h 3389611"/>
              <a:gd name="connsiteX6" fmla="*/ 6404218 w 9218778"/>
              <a:gd name="connsiteY6" fmla="*/ 4298 h 3389611"/>
              <a:gd name="connsiteX7" fmla="*/ 6600737 w 9218778"/>
              <a:gd name="connsiteY7" fmla="*/ 616637 h 3389611"/>
              <a:gd name="connsiteX8" fmla="*/ 6922051 w 9218778"/>
              <a:gd name="connsiteY8" fmla="*/ 24 h 3389611"/>
              <a:gd name="connsiteX9" fmla="*/ 8754455 w 9218778"/>
              <a:gd name="connsiteY9" fmla="*/ 574294 h 3389611"/>
              <a:gd name="connsiteX10" fmla="*/ 7159792 w 9218778"/>
              <a:gd name="connsiteY10" fmla="*/ 979287 h 3389611"/>
              <a:gd name="connsiteX11" fmla="*/ 9121480 w 9218778"/>
              <a:gd name="connsiteY11" fmla="*/ 1156472 h 3389611"/>
              <a:gd name="connsiteX12" fmla="*/ 9208690 w 9218778"/>
              <a:gd name="connsiteY12" fmla="*/ 1887221 h 3389611"/>
              <a:gd name="connsiteX13" fmla="*/ 8523480 w 9218778"/>
              <a:gd name="connsiteY13" fmla="*/ 2105676 h 3389611"/>
              <a:gd name="connsiteX14" fmla="*/ 9096167 w 9218778"/>
              <a:gd name="connsiteY14" fmla="*/ 2355633 h 3389611"/>
              <a:gd name="connsiteX15" fmla="*/ 7529159 w 9218778"/>
              <a:gd name="connsiteY15" fmla="*/ 3389568 h 3389611"/>
              <a:gd name="connsiteX16" fmla="*/ 1696512 w 9218778"/>
              <a:gd name="connsiteY16" fmla="*/ 3389568 h 3389611"/>
              <a:gd name="connsiteX17" fmla="*/ 9616 w 9218778"/>
              <a:gd name="connsiteY17" fmla="*/ 1919966 h 3389611"/>
              <a:gd name="connsiteX18" fmla="*/ 681422 w 9218778"/>
              <a:gd name="connsiteY18" fmla="*/ 1722693 h 3389611"/>
              <a:gd name="connsiteX0" fmla="*/ 681422 w 9218778"/>
              <a:gd name="connsiteY0" fmla="*/ 1722693 h 3389611"/>
              <a:gd name="connsiteX1" fmla="*/ 106 w 9218778"/>
              <a:gd name="connsiteY1" fmla="*/ 1530117 h 3389611"/>
              <a:gd name="connsiteX2" fmla="*/ 1687019 w 9218778"/>
              <a:gd name="connsiteY2" fmla="*/ 5192 h 3389611"/>
              <a:gd name="connsiteX3" fmla="*/ 5435114 w 9218778"/>
              <a:gd name="connsiteY3" fmla="*/ 13790 h 3389611"/>
              <a:gd name="connsiteX4" fmla="*/ 5655600 w 9218778"/>
              <a:gd name="connsiteY4" fmla="*/ 1494704 h 3389611"/>
              <a:gd name="connsiteX5" fmla="*/ 5919342 w 9218778"/>
              <a:gd name="connsiteY5" fmla="*/ 16008 h 3389611"/>
              <a:gd name="connsiteX6" fmla="*/ 6404218 w 9218778"/>
              <a:gd name="connsiteY6" fmla="*/ 4298 h 3389611"/>
              <a:gd name="connsiteX7" fmla="*/ 6600737 w 9218778"/>
              <a:gd name="connsiteY7" fmla="*/ 616637 h 3389611"/>
              <a:gd name="connsiteX8" fmla="*/ 6922051 w 9218778"/>
              <a:gd name="connsiteY8" fmla="*/ 24 h 3389611"/>
              <a:gd name="connsiteX9" fmla="*/ 8754455 w 9218778"/>
              <a:gd name="connsiteY9" fmla="*/ 574294 h 3389611"/>
              <a:gd name="connsiteX10" fmla="*/ 7159792 w 9218778"/>
              <a:gd name="connsiteY10" fmla="*/ 979287 h 3389611"/>
              <a:gd name="connsiteX11" fmla="*/ 9121480 w 9218778"/>
              <a:gd name="connsiteY11" fmla="*/ 1156472 h 3389611"/>
              <a:gd name="connsiteX12" fmla="*/ 9208690 w 9218778"/>
              <a:gd name="connsiteY12" fmla="*/ 1887221 h 3389611"/>
              <a:gd name="connsiteX13" fmla="*/ 8523480 w 9218778"/>
              <a:gd name="connsiteY13" fmla="*/ 2105676 h 3389611"/>
              <a:gd name="connsiteX14" fmla="*/ 9096167 w 9218778"/>
              <a:gd name="connsiteY14" fmla="*/ 2355633 h 3389611"/>
              <a:gd name="connsiteX15" fmla="*/ 7529159 w 9218778"/>
              <a:gd name="connsiteY15" fmla="*/ 3389568 h 3389611"/>
              <a:gd name="connsiteX16" fmla="*/ 1696512 w 9218778"/>
              <a:gd name="connsiteY16" fmla="*/ 3389568 h 3389611"/>
              <a:gd name="connsiteX17" fmla="*/ 9616 w 9218778"/>
              <a:gd name="connsiteY17" fmla="*/ 1919966 h 3389611"/>
              <a:gd name="connsiteX18" fmla="*/ 681422 w 9218778"/>
              <a:gd name="connsiteY18" fmla="*/ 1722693 h 3389611"/>
              <a:gd name="connsiteX0" fmla="*/ 681422 w 9218778"/>
              <a:gd name="connsiteY0" fmla="*/ 1722693 h 3389611"/>
              <a:gd name="connsiteX1" fmla="*/ 106 w 9218778"/>
              <a:gd name="connsiteY1" fmla="*/ 1530117 h 3389611"/>
              <a:gd name="connsiteX2" fmla="*/ 1687019 w 9218778"/>
              <a:gd name="connsiteY2" fmla="*/ 5192 h 3389611"/>
              <a:gd name="connsiteX3" fmla="*/ 5435114 w 9218778"/>
              <a:gd name="connsiteY3" fmla="*/ 13790 h 3389611"/>
              <a:gd name="connsiteX4" fmla="*/ 5655600 w 9218778"/>
              <a:gd name="connsiteY4" fmla="*/ 1494704 h 3389611"/>
              <a:gd name="connsiteX5" fmla="*/ 5919342 w 9218778"/>
              <a:gd name="connsiteY5" fmla="*/ 16008 h 3389611"/>
              <a:gd name="connsiteX6" fmla="*/ 6404218 w 9218778"/>
              <a:gd name="connsiteY6" fmla="*/ 4298 h 3389611"/>
              <a:gd name="connsiteX7" fmla="*/ 6600737 w 9218778"/>
              <a:gd name="connsiteY7" fmla="*/ 616637 h 3389611"/>
              <a:gd name="connsiteX8" fmla="*/ 6922051 w 9218778"/>
              <a:gd name="connsiteY8" fmla="*/ 24 h 3389611"/>
              <a:gd name="connsiteX9" fmla="*/ 8754455 w 9218778"/>
              <a:gd name="connsiteY9" fmla="*/ 574294 h 3389611"/>
              <a:gd name="connsiteX10" fmla="*/ 7159792 w 9218778"/>
              <a:gd name="connsiteY10" fmla="*/ 979287 h 3389611"/>
              <a:gd name="connsiteX11" fmla="*/ 9121480 w 9218778"/>
              <a:gd name="connsiteY11" fmla="*/ 1156472 h 3389611"/>
              <a:gd name="connsiteX12" fmla="*/ 9208690 w 9218778"/>
              <a:gd name="connsiteY12" fmla="*/ 1887221 h 3389611"/>
              <a:gd name="connsiteX13" fmla="*/ 8523480 w 9218778"/>
              <a:gd name="connsiteY13" fmla="*/ 2105676 h 3389611"/>
              <a:gd name="connsiteX14" fmla="*/ 9096167 w 9218778"/>
              <a:gd name="connsiteY14" fmla="*/ 2355633 h 3389611"/>
              <a:gd name="connsiteX15" fmla="*/ 7529159 w 9218778"/>
              <a:gd name="connsiteY15" fmla="*/ 3389568 h 3389611"/>
              <a:gd name="connsiteX16" fmla="*/ 1696512 w 9218778"/>
              <a:gd name="connsiteY16" fmla="*/ 3389568 h 3389611"/>
              <a:gd name="connsiteX17" fmla="*/ 9616 w 9218778"/>
              <a:gd name="connsiteY17" fmla="*/ 1919966 h 3389611"/>
              <a:gd name="connsiteX18" fmla="*/ 681422 w 9218778"/>
              <a:gd name="connsiteY18" fmla="*/ 1722693 h 3389611"/>
              <a:gd name="connsiteX0" fmla="*/ 681422 w 9218778"/>
              <a:gd name="connsiteY0" fmla="*/ 1722693 h 3389611"/>
              <a:gd name="connsiteX1" fmla="*/ 106 w 9218778"/>
              <a:gd name="connsiteY1" fmla="*/ 1530117 h 3389611"/>
              <a:gd name="connsiteX2" fmla="*/ 1687019 w 9218778"/>
              <a:gd name="connsiteY2" fmla="*/ 5192 h 3389611"/>
              <a:gd name="connsiteX3" fmla="*/ 5435114 w 9218778"/>
              <a:gd name="connsiteY3" fmla="*/ 13790 h 3389611"/>
              <a:gd name="connsiteX4" fmla="*/ 5655600 w 9218778"/>
              <a:gd name="connsiteY4" fmla="*/ 1494704 h 3389611"/>
              <a:gd name="connsiteX5" fmla="*/ 5919342 w 9218778"/>
              <a:gd name="connsiteY5" fmla="*/ 16008 h 3389611"/>
              <a:gd name="connsiteX6" fmla="*/ 6404218 w 9218778"/>
              <a:gd name="connsiteY6" fmla="*/ 4298 h 3389611"/>
              <a:gd name="connsiteX7" fmla="*/ 6600737 w 9218778"/>
              <a:gd name="connsiteY7" fmla="*/ 616637 h 3389611"/>
              <a:gd name="connsiteX8" fmla="*/ 6922051 w 9218778"/>
              <a:gd name="connsiteY8" fmla="*/ 24 h 3389611"/>
              <a:gd name="connsiteX9" fmla="*/ 8754455 w 9218778"/>
              <a:gd name="connsiteY9" fmla="*/ 574294 h 3389611"/>
              <a:gd name="connsiteX10" fmla="*/ 7159792 w 9218778"/>
              <a:gd name="connsiteY10" fmla="*/ 979287 h 3389611"/>
              <a:gd name="connsiteX11" fmla="*/ 9121480 w 9218778"/>
              <a:gd name="connsiteY11" fmla="*/ 1156472 h 3389611"/>
              <a:gd name="connsiteX12" fmla="*/ 9208690 w 9218778"/>
              <a:gd name="connsiteY12" fmla="*/ 1887221 h 3389611"/>
              <a:gd name="connsiteX13" fmla="*/ 8523480 w 9218778"/>
              <a:gd name="connsiteY13" fmla="*/ 2105676 h 3389611"/>
              <a:gd name="connsiteX14" fmla="*/ 9096167 w 9218778"/>
              <a:gd name="connsiteY14" fmla="*/ 2355633 h 3389611"/>
              <a:gd name="connsiteX15" fmla="*/ 7529159 w 9218778"/>
              <a:gd name="connsiteY15" fmla="*/ 3389568 h 3389611"/>
              <a:gd name="connsiteX16" fmla="*/ 1696512 w 9218778"/>
              <a:gd name="connsiteY16" fmla="*/ 3389568 h 3389611"/>
              <a:gd name="connsiteX17" fmla="*/ 9616 w 9218778"/>
              <a:gd name="connsiteY17" fmla="*/ 1919966 h 3389611"/>
              <a:gd name="connsiteX18" fmla="*/ 681422 w 9218778"/>
              <a:gd name="connsiteY18" fmla="*/ 1722693 h 3389611"/>
              <a:gd name="connsiteX0" fmla="*/ 681422 w 9218778"/>
              <a:gd name="connsiteY0" fmla="*/ 1722693 h 3389611"/>
              <a:gd name="connsiteX1" fmla="*/ 106 w 9218778"/>
              <a:gd name="connsiteY1" fmla="*/ 1530117 h 3389611"/>
              <a:gd name="connsiteX2" fmla="*/ 1687019 w 9218778"/>
              <a:gd name="connsiteY2" fmla="*/ 5192 h 3389611"/>
              <a:gd name="connsiteX3" fmla="*/ 5435114 w 9218778"/>
              <a:gd name="connsiteY3" fmla="*/ 13790 h 3389611"/>
              <a:gd name="connsiteX4" fmla="*/ 5919342 w 9218778"/>
              <a:gd name="connsiteY4" fmla="*/ 16008 h 3389611"/>
              <a:gd name="connsiteX5" fmla="*/ 6404218 w 9218778"/>
              <a:gd name="connsiteY5" fmla="*/ 4298 h 3389611"/>
              <a:gd name="connsiteX6" fmla="*/ 6600737 w 9218778"/>
              <a:gd name="connsiteY6" fmla="*/ 616637 h 3389611"/>
              <a:gd name="connsiteX7" fmla="*/ 6922051 w 9218778"/>
              <a:gd name="connsiteY7" fmla="*/ 24 h 3389611"/>
              <a:gd name="connsiteX8" fmla="*/ 8754455 w 9218778"/>
              <a:gd name="connsiteY8" fmla="*/ 574294 h 3389611"/>
              <a:gd name="connsiteX9" fmla="*/ 7159792 w 9218778"/>
              <a:gd name="connsiteY9" fmla="*/ 979287 h 3389611"/>
              <a:gd name="connsiteX10" fmla="*/ 9121480 w 9218778"/>
              <a:gd name="connsiteY10" fmla="*/ 1156472 h 3389611"/>
              <a:gd name="connsiteX11" fmla="*/ 9208690 w 9218778"/>
              <a:gd name="connsiteY11" fmla="*/ 1887221 h 3389611"/>
              <a:gd name="connsiteX12" fmla="*/ 8523480 w 9218778"/>
              <a:gd name="connsiteY12" fmla="*/ 2105676 h 3389611"/>
              <a:gd name="connsiteX13" fmla="*/ 9096167 w 9218778"/>
              <a:gd name="connsiteY13" fmla="*/ 2355633 h 3389611"/>
              <a:gd name="connsiteX14" fmla="*/ 7529159 w 9218778"/>
              <a:gd name="connsiteY14" fmla="*/ 3389568 h 3389611"/>
              <a:gd name="connsiteX15" fmla="*/ 1696512 w 9218778"/>
              <a:gd name="connsiteY15" fmla="*/ 3389568 h 3389611"/>
              <a:gd name="connsiteX16" fmla="*/ 9616 w 9218778"/>
              <a:gd name="connsiteY16" fmla="*/ 1919966 h 3389611"/>
              <a:gd name="connsiteX17" fmla="*/ 681422 w 9218778"/>
              <a:gd name="connsiteY17" fmla="*/ 1722693 h 3389611"/>
              <a:gd name="connsiteX0" fmla="*/ 681422 w 9218778"/>
              <a:gd name="connsiteY0" fmla="*/ 1722693 h 3389611"/>
              <a:gd name="connsiteX1" fmla="*/ 106 w 9218778"/>
              <a:gd name="connsiteY1" fmla="*/ 1530117 h 3389611"/>
              <a:gd name="connsiteX2" fmla="*/ 1687019 w 9218778"/>
              <a:gd name="connsiteY2" fmla="*/ 5192 h 3389611"/>
              <a:gd name="connsiteX3" fmla="*/ 5435114 w 9218778"/>
              <a:gd name="connsiteY3" fmla="*/ 13790 h 3389611"/>
              <a:gd name="connsiteX4" fmla="*/ 6404218 w 9218778"/>
              <a:gd name="connsiteY4" fmla="*/ 4298 h 3389611"/>
              <a:gd name="connsiteX5" fmla="*/ 6600737 w 9218778"/>
              <a:gd name="connsiteY5" fmla="*/ 616637 h 3389611"/>
              <a:gd name="connsiteX6" fmla="*/ 6922051 w 9218778"/>
              <a:gd name="connsiteY6" fmla="*/ 24 h 3389611"/>
              <a:gd name="connsiteX7" fmla="*/ 8754455 w 9218778"/>
              <a:gd name="connsiteY7" fmla="*/ 574294 h 3389611"/>
              <a:gd name="connsiteX8" fmla="*/ 7159792 w 9218778"/>
              <a:gd name="connsiteY8" fmla="*/ 979287 h 3389611"/>
              <a:gd name="connsiteX9" fmla="*/ 9121480 w 9218778"/>
              <a:gd name="connsiteY9" fmla="*/ 1156472 h 3389611"/>
              <a:gd name="connsiteX10" fmla="*/ 9208690 w 9218778"/>
              <a:gd name="connsiteY10" fmla="*/ 1887221 h 3389611"/>
              <a:gd name="connsiteX11" fmla="*/ 8523480 w 9218778"/>
              <a:gd name="connsiteY11" fmla="*/ 2105676 h 3389611"/>
              <a:gd name="connsiteX12" fmla="*/ 9096167 w 9218778"/>
              <a:gd name="connsiteY12" fmla="*/ 2355633 h 3389611"/>
              <a:gd name="connsiteX13" fmla="*/ 7529159 w 9218778"/>
              <a:gd name="connsiteY13" fmla="*/ 3389568 h 3389611"/>
              <a:gd name="connsiteX14" fmla="*/ 1696512 w 9218778"/>
              <a:gd name="connsiteY14" fmla="*/ 3389568 h 3389611"/>
              <a:gd name="connsiteX15" fmla="*/ 9616 w 9218778"/>
              <a:gd name="connsiteY15" fmla="*/ 1919966 h 3389611"/>
              <a:gd name="connsiteX16" fmla="*/ 681422 w 9218778"/>
              <a:gd name="connsiteY16" fmla="*/ 1722693 h 3389611"/>
              <a:gd name="connsiteX0" fmla="*/ 681422 w 9218778"/>
              <a:gd name="connsiteY0" fmla="*/ 1764302 h 3431220"/>
              <a:gd name="connsiteX1" fmla="*/ 106 w 9218778"/>
              <a:gd name="connsiteY1" fmla="*/ 1571726 h 3431220"/>
              <a:gd name="connsiteX2" fmla="*/ 1687019 w 9218778"/>
              <a:gd name="connsiteY2" fmla="*/ 46801 h 3431220"/>
              <a:gd name="connsiteX3" fmla="*/ 5435114 w 9218778"/>
              <a:gd name="connsiteY3" fmla="*/ 55399 h 3431220"/>
              <a:gd name="connsiteX4" fmla="*/ 6404218 w 9218778"/>
              <a:gd name="connsiteY4" fmla="*/ 45907 h 3431220"/>
              <a:gd name="connsiteX5" fmla="*/ 6922051 w 9218778"/>
              <a:gd name="connsiteY5" fmla="*/ 41633 h 3431220"/>
              <a:gd name="connsiteX6" fmla="*/ 8754455 w 9218778"/>
              <a:gd name="connsiteY6" fmla="*/ 615903 h 3431220"/>
              <a:gd name="connsiteX7" fmla="*/ 7159792 w 9218778"/>
              <a:gd name="connsiteY7" fmla="*/ 1020896 h 3431220"/>
              <a:gd name="connsiteX8" fmla="*/ 9121480 w 9218778"/>
              <a:gd name="connsiteY8" fmla="*/ 1198081 h 3431220"/>
              <a:gd name="connsiteX9" fmla="*/ 9208690 w 9218778"/>
              <a:gd name="connsiteY9" fmla="*/ 1928830 h 3431220"/>
              <a:gd name="connsiteX10" fmla="*/ 8523480 w 9218778"/>
              <a:gd name="connsiteY10" fmla="*/ 2147285 h 3431220"/>
              <a:gd name="connsiteX11" fmla="*/ 9096167 w 9218778"/>
              <a:gd name="connsiteY11" fmla="*/ 2397242 h 3431220"/>
              <a:gd name="connsiteX12" fmla="*/ 7529159 w 9218778"/>
              <a:gd name="connsiteY12" fmla="*/ 3431177 h 3431220"/>
              <a:gd name="connsiteX13" fmla="*/ 1696512 w 9218778"/>
              <a:gd name="connsiteY13" fmla="*/ 3431177 h 3431220"/>
              <a:gd name="connsiteX14" fmla="*/ 9616 w 9218778"/>
              <a:gd name="connsiteY14" fmla="*/ 1961575 h 3431220"/>
              <a:gd name="connsiteX15" fmla="*/ 681422 w 9218778"/>
              <a:gd name="connsiteY15" fmla="*/ 1764302 h 3431220"/>
              <a:gd name="connsiteX0" fmla="*/ 681422 w 9218778"/>
              <a:gd name="connsiteY0" fmla="*/ 1722669 h 3389587"/>
              <a:gd name="connsiteX1" fmla="*/ 106 w 9218778"/>
              <a:gd name="connsiteY1" fmla="*/ 1530093 h 3389587"/>
              <a:gd name="connsiteX2" fmla="*/ 1687019 w 9218778"/>
              <a:gd name="connsiteY2" fmla="*/ 5168 h 3389587"/>
              <a:gd name="connsiteX3" fmla="*/ 5435114 w 9218778"/>
              <a:gd name="connsiteY3" fmla="*/ 13766 h 3389587"/>
              <a:gd name="connsiteX4" fmla="*/ 6922051 w 9218778"/>
              <a:gd name="connsiteY4" fmla="*/ 0 h 3389587"/>
              <a:gd name="connsiteX5" fmla="*/ 8754455 w 9218778"/>
              <a:gd name="connsiteY5" fmla="*/ 574270 h 3389587"/>
              <a:gd name="connsiteX6" fmla="*/ 7159792 w 9218778"/>
              <a:gd name="connsiteY6" fmla="*/ 979263 h 3389587"/>
              <a:gd name="connsiteX7" fmla="*/ 9121480 w 9218778"/>
              <a:gd name="connsiteY7" fmla="*/ 1156448 h 3389587"/>
              <a:gd name="connsiteX8" fmla="*/ 9208690 w 9218778"/>
              <a:gd name="connsiteY8" fmla="*/ 1887197 h 3389587"/>
              <a:gd name="connsiteX9" fmla="*/ 8523480 w 9218778"/>
              <a:gd name="connsiteY9" fmla="*/ 2105652 h 3389587"/>
              <a:gd name="connsiteX10" fmla="*/ 9096167 w 9218778"/>
              <a:gd name="connsiteY10" fmla="*/ 2355609 h 3389587"/>
              <a:gd name="connsiteX11" fmla="*/ 7529159 w 9218778"/>
              <a:gd name="connsiteY11" fmla="*/ 3389544 h 3389587"/>
              <a:gd name="connsiteX12" fmla="*/ 1696512 w 9218778"/>
              <a:gd name="connsiteY12" fmla="*/ 3389544 h 3389587"/>
              <a:gd name="connsiteX13" fmla="*/ 9616 w 9218778"/>
              <a:gd name="connsiteY13" fmla="*/ 1919942 h 3389587"/>
              <a:gd name="connsiteX14" fmla="*/ 681422 w 9218778"/>
              <a:gd name="connsiteY14" fmla="*/ 1722669 h 3389587"/>
              <a:gd name="connsiteX0" fmla="*/ 681422 w 9218778"/>
              <a:gd name="connsiteY0" fmla="*/ 1722669 h 3389587"/>
              <a:gd name="connsiteX1" fmla="*/ 106 w 9218778"/>
              <a:gd name="connsiteY1" fmla="*/ 1530093 h 3389587"/>
              <a:gd name="connsiteX2" fmla="*/ 1687019 w 9218778"/>
              <a:gd name="connsiteY2" fmla="*/ 5168 h 3389587"/>
              <a:gd name="connsiteX3" fmla="*/ 6922051 w 9218778"/>
              <a:gd name="connsiteY3" fmla="*/ 0 h 3389587"/>
              <a:gd name="connsiteX4" fmla="*/ 8754455 w 9218778"/>
              <a:gd name="connsiteY4" fmla="*/ 574270 h 3389587"/>
              <a:gd name="connsiteX5" fmla="*/ 7159792 w 9218778"/>
              <a:gd name="connsiteY5" fmla="*/ 979263 h 3389587"/>
              <a:gd name="connsiteX6" fmla="*/ 9121480 w 9218778"/>
              <a:gd name="connsiteY6" fmla="*/ 1156448 h 3389587"/>
              <a:gd name="connsiteX7" fmla="*/ 9208690 w 9218778"/>
              <a:gd name="connsiteY7" fmla="*/ 1887197 h 3389587"/>
              <a:gd name="connsiteX8" fmla="*/ 8523480 w 9218778"/>
              <a:gd name="connsiteY8" fmla="*/ 2105652 h 3389587"/>
              <a:gd name="connsiteX9" fmla="*/ 9096167 w 9218778"/>
              <a:gd name="connsiteY9" fmla="*/ 2355609 h 3389587"/>
              <a:gd name="connsiteX10" fmla="*/ 7529159 w 9218778"/>
              <a:gd name="connsiteY10" fmla="*/ 3389544 h 3389587"/>
              <a:gd name="connsiteX11" fmla="*/ 1696512 w 9218778"/>
              <a:gd name="connsiteY11" fmla="*/ 3389544 h 3389587"/>
              <a:gd name="connsiteX12" fmla="*/ 9616 w 9218778"/>
              <a:gd name="connsiteY12" fmla="*/ 1919942 h 3389587"/>
              <a:gd name="connsiteX13" fmla="*/ 681422 w 9218778"/>
              <a:gd name="connsiteY13" fmla="*/ 1722669 h 3389587"/>
              <a:gd name="connsiteX0" fmla="*/ 681422 w 9218778"/>
              <a:gd name="connsiteY0" fmla="*/ 1722669 h 3389587"/>
              <a:gd name="connsiteX1" fmla="*/ 106 w 9218778"/>
              <a:gd name="connsiteY1" fmla="*/ 1530093 h 3389587"/>
              <a:gd name="connsiteX2" fmla="*/ 1687019 w 9218778"/>
              <a:gd name="connsiteY2" fmla="*/ 5168 h 3389587"/>
              <a:gd name="connsiteX3" fmla="*/ 6922051 w 9218778"/>
              <a:gd name="connsiteY3" fmla="*/ 0 h 3389587"/>
              <a:gd name="connsiteX4" fmla="*/ 8754455 w 9218778"/>
              <a:gd name="connsiteY4" fmla="*/ 574270 h 3389587"/>
              <a:gd name="connsiteX5" fmla="*/ 8267992 w 9218778"/>
              <a:gd name="connsiteY5" fmla="*/ 918617 h 3389587"/>
              <a:gd name="connsiteX6" fmla="*/ 9121480 w 9218778"/>
              <a:gd name="connsiteY6" fmla="*/ 1156448 h 3389587"/>
              <a:gd name="connsiteX7" fmla="*/ 9208690 w 9218778"/>
              <a:gd name="connsiteY7" fmla="*/ 1887197 h 3389587"/>
              <a:gd name="connsiteX8" fmla="*/ 8523480 w 9218778"/>
              <a:gd name="connsiteY8" fmla="*/ 2105652 h 3389587"/>
              <a:gd name="connsiteX9" fmla="*/ 9096167 w 9218778"/>
              <a:gd name="connsiteY9" fmla="*/ 2355609 h 3389587"/>
              <a:gd name="connsiteX10" fmla="*/ 7529159 w 9218778"/>
              <a:gd name="connsiteY10" fmla="*/ 3389544 h 3389587"/>
              <a:gd name="connsiteX11" fmla="*/ 1696512 w 9218778"/>
              <a:gd name="connsiteY11" fmla="*/ 3389544 h 3389587"/>
              <a:gd name="connsiteX12" fmla="*/ 9616 w 9218778"/>
              <a:gd name="connsiteY12" fmla="*/ 1919942 h 3389587"/>
              <a:gd name="connsiteX13" fmla="*/ 681422 w 9218778"/>
              <a:gd name="connsiteY13" fmla="*/ 1722669 h 3389587"/>
              <a:gd name="connsiteX0" fmla="*/ 681422 w 9218778"/>
              <a:gd name="connsiteY0" fmla="*/ 1738629 h 3405547"/>
              <a:gd name="connsiteX1" fmla="*/ 106 w 9218778"/>
              <a:gd name="connsiteY1" fmla="*/ 1546053 h 3405547"/>
              <a:gd name="connsiteX2" fmla="*/ 1687019 w 9218778"/>
              <a:gd name="connsiteY2" fmla="*/ 21128 h 3405547"/>
              <a:gd name="connsiteX3" fmla="*/ 6922051 w 9218778"/>
              <a:gd name="connsiteY3" fmla="*/ 15960 h 3405547"/>
              <a:gd name="connsiteX4" fmla="*/ 8754455 w 9218778"/>
              <a:gd name="connsiteY4" fmla="*/ 590230 h 3405547"/>
              <a:gd name="connsiteX5" fmla="*/ 8267992 w 9218778"/>
              <a:gd name="connsiteY5" fmla="*/ 934577 h 3405547"/>
              <a:gd name="connsiteX6" fmla="*/ 9121480 w 9218778"/>
              <a:gd name="connsiteY6" fmla="*/ 1172408 h 3405547"/>
              <a:gd name="connsiteX7" fmla="*/ 9208690 w 9218778"/>
              <a:gd name="connsiteY7" fmla="*/ 1903157 h 3405547"/>
              <a:gd name="connsiteX8" fmla="*/ 8523480 w 9218778"/>
              <a:gd name="connsiteY8" fmla="*/ 2121612 h 3405547"/>
              <a:gd name="connsiteX9" fmla="*/ 9096167 w 9218778"/>
              <a:gd name="connsiteY9" fmla="*/ 2371569 h 3405547"/>
              <a:gd name="connsiteX10" fmla="*/ 7529159 w 9218778"/>
              <a:gd name="connsiteY10" fmla="*/ 3405504 h 3405547"/>
              <a:gd name="connsiteX11" fmla="*/ 1696512 w 9218778"/>
              <a:gd name="connsiteY11" fmla="*/ 3405504 h 3405547"/>
              <a:gd name="connsiteX12" fmla="*/ 9616 w 9218778"/>
              <a:gd name="connsiteY12" fmla="*/ 1935902 h 3405547"/>
              <a:gd name="connsiteX13" fmla="*/ 681422 w 9218778"/>
              <a:gd name="connsiteY13" fmla="*/ 1738629 h 3405547"/>
              <a:gd name="connsiteX0" fmla="*/ 681422 w 9218778"/>
              <a:gd name="connsiteY0" fmla="*/ 1722669 h 3389587"/>
              <a:gd name="connsiteX1" fmla="*/ 106 w 9218778"/>
              <a:gd name="connsiteY1" fmla="*/ 1530093 h 3389587"/>
              <a:gd name="connsiteX2" fmla="*/ 1687019 w 9218778"/>
              <a:gd name="connsiteY2" fmla="*/ 5168 h 3389587"/>
              <a:gd name="connsiteX3" fmla="*/ 6922051 w 9218778"/>
              <a:gd name="connsiteY3" fmla="*/ 0 h 3389587"/>
              <a:gd name="connsiteX4" fmla="*/ 8754455 w 9218778"/>
              <a:gd name="connsiteY4" fmla="*/ 574270 h 3389587"/>
              <a:gd name="connsiteX5" fmla="*/ 8267992 w 9218778"/>
              <a:gd name="connsiteY5" fmla="*/ 918617 h 3389587"/>
              <a:gd name="connsiteX6" fmla="*/ 9121480 w 9218778"/>
              <a:gd name="connsiteY6" fmla="*/ 1156448 h 3389587"/>
              <a:gd name="connsiteX7" fmla="*/ 9208690 w 9218778"/>
              <a:gd name="connsiteY7" fmla="*/ 1887197 h 3389587"/>
              <a:gd name="connsiteX8" fmla="*/ 8523480 w 9218778"/>
              <a:gd name="connsiteY8" fmla="*/ 2105652 h 3389587"/>
              <a:gd name="connsiteX9" fmla="*/ 9096167 w 9218778"/>
              <a:gd name="connsiteY9" fmla="*/ 2355609 h 3389587"/>
              <a:gd name="connsiteX10" fmla="*/ 7529159 w 9218778"/>
              <a:gd name="connsiteY10" fmla="*/ 3389544 h 3389587"/>
              <a:gd name="connsiteX11" fmla="*/ 1696512 w 9218778"/>
              <a:gd name="connsiteY11" fmla="*/ 3389544 h 3389587"/>
              <a:gd name="connsiteX12" fmla="*/ 9616 w 9218778"/>
              <a:gd name="connsiteY12" fmla="*/ 1919942 h 3389587"/>
              <a:gd name="connsiteX13" fmla="*/ 681422 w 9218778"/>
              <a:gd name="connsiteY13" fmla="*/ 1722669 h 3389587"/>
              <a:gd name="connsiteX0" fmla="*/ 681422 w 9218778"/>
              <a:gd name="connsiteY0" fmla="*/ 1722669 h 3389587"/>
              <a:gd name="connsiteX1" fmla="*/ 106 w 9218778"/>
              <a:gd name="connsiteY1" fmla="*/ 1530093 h 3389587"/>
              <a:gd name="connsiteX2" fmla="*/ 1687019 w 9218778"/>
              <a:gd name="connsiteY2" fmla="*/ 5168 h 3389587"/>
              <a:gd name="connsiteX3" fmla="*/ 6922051 w 9218778"/>
              <a:gd name="connsiteY3" fmla="*/ 0 h 3389587"/>
              <a:gd name="connsiteX4" fmla="*/ 8754455 w 9218778"/>
              <a:gd name="connsiteY4" fmla="*/ 574270 h 3389587"/>
              <a:gd name="connsiteX5" fmla="*/ 8413330 w 9218778"/>
              <a:gd name="connsiteY5" fmla="*/ 942875 h 3389587"/>
              <a:gd name="connsiteX6" fmla="*/ 9121480 w 9218778"/>
              <a:gd name="connsiteY6" fmla="*/ 1156448 h 3389587"/>
              <a:gd name="connsiteX7" fmla="*/ 9208690 w 9218778"/>
              <a:gd name="connsiteY7" fmla="*/ 1887197 h 3389587"/>
              <a:gd name="connsiteX8" fmla="*/ 8523480 w 9218778"/>
              <a:gd name="connsiteY8" fmla="*/ 2105652 h 3389587"/>
              <a:gd name="connsiteX9" fmla="*/ 9096167 w 9218778"/>
              <a:gd name="connsiteY9" fmla="*/ 2355609 h 3389587"/>
              <a:gd name="connsiteX10" fmla="*/ 7529159 w 9218778"/>
              <a:gd name="connsiteY10" fmla="*/ 3389544 h 3389587"/>
              <a:gd name="connsiteX11" fmla="*/ 1696512 w 9218778"/>
              <a:gd name="connsiteY11" fmla="*/ 3389544 h 3389587"/>
              <a:gd name="connsiteX12" fmla="*/ 9616 w 9218778"/>
              <a:gd name="connsiteY12" fmla="*/ 1919942 h 3389587"/>
              <a:gd name="connsiteX13" fmla="*/ 681422 w 9218778"/>
              <a:gd name="connsiteY13" fmla="*/ 1722669 h 3389587"/>
              <a:gd name="connsiteX0" fmla="*/ 681422 w 9218778"/>
              <a:gd name="connsiteY0" fmla="*/ 1722669 h 3389587"/>
              <a:gd name="connsiteX1" fmla="*/ 106 w 9218778"/>
              <a:gd name="connsiteY1" fmla="*/ 1530093 h 3389587"/>
              <a:gd name="connsiteX2" fmla="*/ 1687019 w 9218778"/>
              <a:gd name="connsiteY2" fmla="*/ 5168 h 3389587"/>
              <a:gd name="connsiteX3" fmla="*/ 6922051 w 9218778"/>
              <a:gd name="connsiteY3" fmla="*/ 0 h 3389587"/>
              <a:gd name="connsiteX4" fmla="*/ 8754455 w 9218778"/>
              <a:gd name="connsiteY4" fmla="*/ 574270 h 3389587"/>
              <a:gd name="connsiteX5" fmla="*/ 8413330 w 9218778"/>
              <a:gd name="connsiteY5" fmla="*/ 942875 h 3389587"/>
              <a:gd name="connsiteX6" fmla="*/ 9121480 w 9218778"/>
              <a:gd name="connsiteY6" fmla="*/ 1156448 h 3389587"/>
              <a:gd name="connsiteX7" fmla="*/ 9208690 w 9218778"/>
              <a:gd name="connsiteY7" fmla="*/ 1887197 h 3389587"/>
              <a:gd name="connsiteX8" fmla="*/ 8523480 w 9218778"/>
              <a:gd name="connsiteY8" fmla="*/ 2105652 h 3389587"/>
              <a:gd name="connsiteX9" fmla="*/ 9096167 w 9218778"/>
              <a:gd name="connsiteY9" fmla="*/ 2355609 h 3389587"/>
              <a:gd name="connsiteX10" fmla="*/ 7529159 w 9218778"/>
              <a:gd name="connsiteY10" fmla="*/ 3389544 h 3389587"/>
              <a:gd name="connsiteX11" fmla="*/ 1696512 w 9218778"/>
              <a:gd name="connsiteY11" fmla="*/ 3389544 h 3389587"/>
              <a:gd name="connsiteX12" fmla="*/ 9616 w 9218778"/>
              <a:gd name="connsiteY12" fmla="*/ 1919942 h 3389587"/>
              <a:gd name="connsiteX13" fmla="*/ 681422 w 9218778"/>
              <a:gd name="connsiteY13" fmla="*/ 1722669 h 3389587"/>
              <a:gd name="connsiteX0" fmla="*/ 681422 w 9218778"/>
              <a:gd name="connsiteY0" fmla="*/ 1722669 h 3389587"/>
              <a:gd name="connsiteX1" fmla="*/ 106 w 9218778"/>
              <a:gd name="connsiteY1" fmla="*/ 1530093 h 3389587"/>
              <a:gd name="connsiteX2" fmla="*/ 1687019 w 9218778"/>
              <a:gd name="connsiteY2" fmla="*/ 5168 h 3389587"/>
              <a:gd name="connsiteX3" fmla="*/ 6922051 w 9218778"/>
              <a:gd name="connsiteY3" fmla="*/ 0 h 3389587"/>
              <a:gd name="connsiteX4" fmla="*/ 8754455 w 9218778"/>
              <a:gd name="connsiteY4" fmla="*/ 574270 h 3389587"/>
              <a:gd name="connsiteX5" fmla="*/ 8413330 w 9218778"/>
              <a:gd name="connsiteY5" fmla="*/ 942875 h 3389587"/>
              <a:gd name="connsiteX6" fmla="*/ 9121480 w 9218778"/>
              <a:gd name="connsiteY6" fmla="*/ 1156448 h 3389587"/>
              <a:gd name="connsiteX7" fmla="*/ 9208690 w 9218778"/>
              <a:gd name="connsiteY7" fmla="*/ 1887197 h 3389587"/>
              <a:gd name="connsiteX8" fmla="*/ 8523480 w 9218778"/>
              <a:gd name="connsiteY8" fmla="*/ 2105652 h 3389587"/>
              <a:gd name="connsiteX9" fmla="*/ 9096167 w 9218778"/>
              <a:gd name="connsiteY9" fmla="*/ 2355609 h 3389587"/>
              <a:gd name="connsiteX10" fmla="*/ 7529159 w 9218778"/>
              <a:gd name="connsiteY10" fmla="*/ 3389544 h 3389587"/>
              <a:gd name="connsiteX11" fmla="*/ 1696512 w 9218778"/>
              <a:gd name="connsiteY11" fmla="*/ 3389544 h 3389587"/>
              <a:gd name="connsiteX12" fmla="*/ 9616 w 9218778"/>
              <a:gd name="connsiteY12" fmla="*/ 1919942 h 3389587"/>
              <a:gd name="connsiteX13" fmla="*/ 681422 w 9218778"/>
              <a:gd name="connsiteY13" fmla="*/ 1722669 h 3389587"/>
              <a:gd name="connsiteX0" fmla="*/ 681422 w 9256922"/>
              <a:gd name="connsiteY0" fmla="*/ 1722669 h 3389587"/>
              <a:gd name="connsiteX1" fmla="*/ 106 w 9256922"/>
              <a:gd name="connsiteY1" fmla="*/ 1530093 h 3389587"/>
              <a:gd name="connsiteX2" fmla="*/ 1687019 w 9256922"/>
              <a:gd name="connsiteY2" fmla="*/ 5168 h 3389587"/>
              <a:gd name="connsiteX3" fmla="*/ 6922051 w 9256922"/>
              <a:gd name="connsiteY3" fmla="*/ 0 h 3389587"/>
              <a:gd name="connsiteX4" fmla="*/ 8754455 w 9256922"/>
              <a:gd name="connsiteY4" fmla="*/ 574270 h 3389587"/>
              <a:gd name="connsiteX5" fmla="*/ 8413330 w 9256922"/>
              <a:gd name="connsiteY5" fmla="*/ 942875 h 3389587"/>
              <a:gd name="connsiteX6" fmla="*/ 9121480 w 9256922"/>
              <a:gd name="connsiteY6" fmla="*/ 1156448 h 3389587"/>
              <a:gd name="connsiteX7" fmla="*/ 9208690 w 9256922"/>
              <a:gd name="connsiteY7" fmla="*/ 1887197 h 3389587"/>
              <a:gd name="connsiteX8" fmla="*/ 9096167 w 9256922"/>
              <a:gd name="connsiteY8" fmla="*/ 2355609 h 3389587"/>
              <a:gd name="connsiteX9" fmla="*/ 7529159 w 9256922"/>
              <a:gd name="connsiteY9" fmla="*/ 3389544 h 3389587"/>
              <a:gd name="connsiteX10" fmla="*/ 1696512 w 9256922"/>
              <a:gd name="connsiteY10" fmla="*/ 3389544 h 3389587"/>
              <a:gd name="connsiteX11" fmla="*/ 9616 w 9256922"/>
              <a:gd name="connsiteY11" fmla="*/ 1919942 h 3389587"/>
              <a:gd name="connsiteX12" fmla="*/ 681422 w 9256922"/>
              <a:gd name="connsiteY12" fmla="*/ 1722669 h 3389587"/>
              <a:gd name="connsiteX0" fmla="*/ 681422 w 9218778"/>
              <a:gd name="connsiteY0" fmla="*/ 1722669 h 3389587"/>
              <a:gd name="connsiteX1" fmla="*/ 106 w 9218778"/>
              <a:gd name="connsiteY1" fmla="*/ 1530093 h 3389587"/>
              <a:gd name="connsiteX2" fmla="*/ 1687019 w 9218778"/>
              <a:gd name="connsiteY2" fmla="*/ 5168 h 3389587"/>
              <a:gd name="connsiteX3" fmla="*/ 6922051 w 9218778"/>
              <a:gd name="connsiteY3" fmla="*/ 0 h 3389587"/>
              <a:gd name="connsiteX4" fmla="*/ 8754455 w 9218778"/>
              <a:gd name="connsiteY4" fmla="*/ 574270 h 3389587"/>
              <a:gd name="connsiteX5" fmla="*/ 8413330 w 9218778"/>
              <a:gd name="connsiteY5" fmla="*/ 942875 h 3389587"/>
              <a:gd name="connsiteX6" fmla="*/ 9121480 w 9218778"/>
              <a:gd name="connsiteY6" fmla="*/ 1156448 h 3389587"/>
              <a:gd name="connsiteX7" fmla="*/ 9208690 w 9218778"/>
              <a:gd name="connsiteY7" fmla="*/ 1887197 h 3389587"/>
              <a:gd name="connsiteX8" fmla="*/ 9096167 w 9218778"/>
              <a:gd name="connsiteY8" fmla="*/ 2355609 h 3389587"/>
              <a:gd name="connsiteX9" fmla="*/ 7529159 w 9218778"/>
              <a:gd name="connsiteY9" fmla="*/ 3389544 h 3389587"/>
              <a:gd name="connsiteX10" fmla="*/ 1696512 w 9218778"/>
              <a:gd name="connsiteY10" fmla="*/ 3389544 h 3389587"/>
              <a:gd name="connsiteX11" fmla="*/ 9616 w 9218778"/>
              <a:gd name="connsiteY11" fmla="*/ 1919942 h 3389587"/>
              <a:gd name="connsiteX12" fmla="*/ 681422 w 9218778"/>
              <a:gd name="connsiteY12" fmla="*/ 1722669 h 3389587"/>
              <a:gd name="connsiteX0" fmla="*/ 681422 w 9218778"/>
              <a:gd name="connsiteY0" fmla="*/ 1722669 h 3389587"/>
              <a:gd name="connsiteX1" fmla="*/ 106 w 9218778"/>
              <a:gd name="connsiteY1" fmla="*/ 1530093 h 3389587"/>
              <a:gd name="connsiteX2" fmla="*/ 1687019 w 9218778"/>
              <a:gd name="connsiteY2" fmla="*/ 5168 h 3389587"/>
              <a:gd name="connsiteX3" fmla="*/ 6922051 w 9218778"/>
              <a:gd name="connsiteY3" fmla="*/ 0 h 3389587"/>
              <a:gd name="connsiteX4" fmla="*/ 8754455 w 9218778"/>
              <a:gd name="connsiteY4" fmla="*/ 574270 h 3389587"/>
              <a:gd name="connsiteX5" fmla="*/ 8413330 w 9218778"/>
              <a:gd name="connsiteY5" fmla="*/ 942875 h 3389587"/>
              <a:gd name="connsiteX6" fmla="*/ 9121480 w 9218778"/>
              <a:gd name="connsiteY6" fmla="*/ 1156448 h 3389587"/>
              <a:gd name="connsiteX7" fmla="*/ 9208690 w 9218778"/>
              <a:gd name="connsiteY7" fmla="*/ 1887197 h 3389587"/>
              <a:gd name="connsiteX8" fmla="*/ 9096167 w 9218778"/>
              <a:gd name="connsiteY8" fmla="*/ 2355609 h 3389587"/>
              <a:gd name="connsiteX9" fmla="*/ 7529159 w 9218778"/>
              <a:gd name="connsiteY9" fmla="*/ 3389544 h 3389587"/>
              <a:gd name="connsiteX10" fmla="*/ 1696512 w 9218778"/>
              <a:gd name="connsiteY10" fmla="*/ 3389544 h 3389587"/>
              <a:gd name="connsiteX11" fmla="*/ 9616 w 9218778"/>
              <a:gd name="connsiteY11" fmla="*/ 1919942 h 3389587"/>
              <a:gd name="connsiteX12" fmla="*/ 681422 w 9218778"/>
              <a:gd name="connsiteY12" fmla="*/ 1722669 h 3389587"/>
              <a:gd name="connsiteX0" fmla="*/ 681422 w 9217148"/>
              <a:gd name="connsiteY0" fmla="*/ 1722669 h 3389587"/>
              <a:gd name="connsiteX1" fmla="*/ 106 w 9217148"/>
              <a:gd name="connsiteY1" fmla="*/ 1530093 h 3389587"/>
              <a:gd name="connsiteX2" fmla="*/ 1687019 w 9217148"/>
              <a:gd name="connsiteY2" fmla="*/ 5168 h 3389587"/>
              <a:gd name="connsiteX3" fmla="*/ 6922051 w 9217148"/>
              <a:gd name="connsiteY3" fmla="*/ 0 h 3389587"/>
              <a:gd name="connsiteX4" fmla="*/ 8754455 w 9217148"/>
              <a:gd name="connsiteY4" fmla="*/ 574270 h 3389587"/>
              <a:gd name="connsiteX5" fmla="*/ 8413330 w 9217148"/>
              <a:gd name="connsiteY5" fmla="*/ 942875 h 3389587"/>
              <a:gd name="connsiteX6" fmla="*/ 9121480 w 9217148"/>
              <a:gd name="connsiteY6" fmla="*/ 1156448 h 3389587"/>
              <a:gd name="connsiteX7" fmla="*/ 9208690 w 9217148"/>
              <a:gd name="connsiteY7" fmla="*/ 1887197 h 3389587"/>
              <a:gd name="connsiteX8" fmla="*/ 9096167 w 9217148"/>
              <a:gd name="connsiteY8" fmla="*/ 2355609 h 3389587"/>
              <a:gd name="connsiteX9" fmla="*/ 7529159 w 9217148"/>
              <a:gd name="connsiteY9" fmla="*/ 3389544 h 3389587"/>
              <a:gd name="connsiteX10" fmla="*/ 1696512 w 9217148"/>
              <a:gd name="connsiteY10" fmla="*/ 3389544 h 3389587"/>
              <a:gd name="connsiteX11" fmla="*/ 9616 w 9217148"/>
              <a:gd name="connsiteY11" fmla="*/ 1919942 h 3389587"/>
              <a:gd name="connsiteX12" fmla="*/ 681422 w 9217148"/>
              <a:gd name="connsiteY12" fmla="*/ 1722669 h 3389587"/>
              <a:gd name="connsiteX0" fmla="*/ 681422 w 9321733"/>
              <a:gd name="connsiteY0" fmla="*/ 1722669 h 3389544"/>
              <a:gd name="connsiteX1" fmla="*/ 106 w 9321733"/>
              <a:gd name="connsiteY1" fmla="*/ 1530093 h 3389544"/>
              <a:gd name="connsiteX2" fmla="*/ 1687019 w 9321733"/>
              <a:gd name="connsiteY2" fmla="*/ 5168 h 3389544"/>
              <a:gd name="connsiteX3" fmla="*/ 6922051 w 9321733"/>
              <a:gd name="connsiteY3" fmla="*/ 0 h 3389544"/>
              <a:gd name="connsiteX4" fmla="*/ 8754455 w 9321733"/>
              <a:gd name="connsiteY4" fmla="*/ 574270 h 3389544"/>
              <a:gd name="connsiteX5" fmla="*/ 8413330 w 9321733"/>
              <a:gd name="connsiteY5" fmla="*/ 942875 h 3389544"/>
              <a:gd name="connsiteX6" fmla="*/ 9121480 w 9321733"/>
              <a:gd name="connsiteY6" fmla="*/ 1156448 h 3389544"/>
              <a:gd name="connsiteX7" fmla="*/ 9208690 w 9321733"/>
              <a:gd name="connsiteY7" fmla="*/ 1887197 h 3389544"/>
              <a:gd name="connsiteX8" fmla="*/ 7529159 w 9321733"/>
              <a:gd name="connsiteY8" fmla="*/ 3389544 h 3389544"/>
              <a:gd name="connsiteX9" fmla="*/ 1696512 w 9321733"/>
              <a:gd name="connsiteY9" fmla="*/ 3389544 h 3389544"/>
              <a:gd name="connsiteX10" fmla="*/ 9616 w 9321733"/>
              <a:gd name="connsiteY10" fmla="*/ 1919942 h 3389544"/>
              <a:gd name="connsiteX11" fmla="*/ 681422 w 9321733"/>
              <a:gd name="connsiteY11" fmla="*/ 1722669 h 3389544"/>
              <a:gd name="connsiteX0" fmla="*/ 681422 w 9325468"/>
              <a:gd name="connsiteY0" fmla="*/ 1722669 h 3389544"/>
              <a:gd name="connsiteX1" fmla="*/ 106 w 9325468"/>
              <a:gd name="connsiteY1" fmla="*/ 1530093 h 3389544"/>
              <a:gd name="connsiteX2" fmla="*/ 1687019 w 9325468"/>
              <a:gd name="connsiteY2" fmla="*/ 5168 h 3389544"/>
              <a:gd name="connsiteX3" fmla="*/ 6922051 w 9325468"/>
              <a:gd name="connsiteY3" fmla="*/ 0 h 3389544"/>
              <a:gd name="connsiteX4" fmla="*/ 8754455 w 9325468"/>
              <a:gd name="connsiteY4" fmla="*/ 574270 h 3389544"/>
              <a:gd name="connsiteX5" fmla="*/ 8413330 w 9325468"/>
              <a:gd name="connsiteY5" fmla="*/ 942875 h 3389544"/>
              <a:gd name="connsiteX6" fmla="*/ 9121480 w 9325468"/>
              <a:gd name="connsiteY6" fmla="*/ 1156448 h 3389544"/>
              <a:gd name="connsiteX7" fmla="*/ 9213537 w 9325468"/>
              <a:gd name="connsiteY7" fmla="*/ 1887197 h 3389544"/>
              <a:gd name="connsiteX8" fmla="*/ 7529159 w 9325468"/>
              <a:gd name="connsiteY8" fmla="*/ 3389544 h 3389544"/>
              <a:gd name="connsiteX9" fmla="*/ 1696512 w 9325468"/>
              <a:gd name="connsiteY9" fmla="*/ 3389544 h 3389544"/>
              <a:gd name="connsiteX10" fmla="*/ 9616 w 9325468"/>
              <a:gd name="connsiteY10" fmla="*/ 1919942 h 3389544"/>
              <a:gd name="connsiteX11" fmla="*/ 681422 w 9325468"/>
              <a:gd name="connsiteY11" fmla="*/ 1722669 h 3389544"/>
              <a:gd name="connsiteX0" fmla="*/ 681422 w 9222802"/>
              <a:gd name="connsiteY0" fmla="*/ 1722669 h 3389544"/>
              <a:gd name="connsiteX1" fmla="*/ 106 w 9222802"/>
              <a:gd name="connsiteY1" fmla="*/ 1530093 h 3389544"/>
              <a:gd name="connsiteX2" fmla="*/ 1687019 w 9222802"/>
              <a:gd name="connsiteY2" fmla="*/ 5168 h 3389544"/>
              <a:gd name="connsiteX3" fmla="*/ 6922051 w 9222802"/>
              <a:gd name="connsiteY3" fmla="*/ 0 h 3389544"/>
              <a:gd name="connsiteX4" fmla="*/ 8754455 w 9222802"/>
              <a:gd name="connsiteY4" fmla="*/ 574270 h 3389544"/>
              <a:gd name="connsiteX5" fmla="*/ 8413330 w 9222802"/>
              <a:gd name="connsiteY5" fmla="*/ 942875 h 3389544"/>
              <a:gd name="connsiteX6" fmla="*/ 9121480 w 9222802"/>
              <a:gd name="connsiteY6" fmla="*/ 1156448 h 3389544"/>
              <a:gd name="connsiteX7" fmla="*/ 9213537 w 9222802"/>
              <a:gd name="connsiteY7" fmla="*/ 1887197 h 3389544"/>
              <a:gd name="connsiteX8" fmla="*/ 7529159 w 9222802"/>
              <a:gd name="connsiteY8" fmla="*/ 3389544 h 3389544"/>
              <a:gd name="connsiteX9" fmla="*/ 1696512 w 9222802"/>
              <a:gd name="connsiteY9" fmla="*/ 3389544 h 3389544"/>
              <a:gd name="connsiteX10" fmla="*/ 9616 w 9222802"/>
              <a:gd name="connsiteY10" fmla="*/ 1919942 h 3389544"/>
              <a:gd name="connsiteX11" fmla="*/ 681422 w 9222802"/>
              <a:gd name="connsiteY11" fmla="*/ 1722669 h 338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22802" h="3389544">
                <a:moveTo>
                  <a:pt x="681422" y="1722669"/>
                </a:moveTo>
                <a:cubicBezTo>
                  <a:pt x="685031" y="1561470"/>
                  <a:pt x="-9820" y="1672907"/>
                  <a:pt x="106" y="1530093"/>
                </a:cubicBezTo>
                <a:cubicBezTo>
                  <a:pt x="155577" y="406435"/>
                  <a:pt x="1117624" y="-5779"/>
                  <a:pt x="1687019" y="5168"/>
                </a:cubicBezTo>
                <a:lnTo>
                  <a:pt x="6922051" y="0"/>
                </a:lnTo>
                <a:cubicBezTo>
                  <a:pt x="8143392" y="4028"/>
                  <a:pt x="8730652" y="265515"/>
                  <a:pt x="8754455" y="574270"/>
                </a:cubicBezTo>
                <a:cubicBezTo>
                  <a:pt x="8776740" y="940697"/>
                  <a:pt x="8411747" y="778881"/>
                  <a:pt x="8413330" y="942875"/>
                </a:cubicBezTo>
                <a:cubicBezTo>
                  <a:pt x="8411748" y="1125066"/>
                  <a:pt x="9026263" y="876984"/>
                  <a:pt x="9121480" y="1156448"/>
                </a:cubicBezTo>
                <a:cubicBezTo>
                  <a:pt x="9199294" y="1375796"/>
                  <a:pt x="9243050" y="1542519"/>
                  <a:pt x="9213537" y="1887197"/>
                </a:cubicBezTo>
                <a:cubicBezTo>
                  <a:pt x="9174540" y="2342641"/>
                  <a:pt x="8781189" y="3139153"/>
                  <a:pt x="7529159" y="3389544"/>
                </a:cubicBezTo>
                <a:lnTo>
                  <a:pt x="1696512" y="3389544"/>
                </a:lnTo>
                <a:cubicBezTo>
                  <a:pt x="650657" y="3389544"/>
                  <a:pt x="43145" y="2327653"/>
                  <a:pt x="9616" y="1919942"/>
                </a:cubicBezTo>
                <a:cubicBezTo>
                  <a:pt x="9182" y="1701192"/>
                  <a:pt x="677813" y="1883868"/>
                  <a:pt x="681422" y="172266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2965450" y="5516563"/>
            <a:ext cx="5794375" cy="3603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3" name="Rettangolo arrotondato 132"/>
          <p:cNvSpPr/>
          <p:nvPr/>
        </p:nvSpPr>
        <p:spPr>
          <a:xfrm>
            <a:off x="7011988" y="5305425"/>
            <a:ext cx="449262" cy="769938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</a:p>
        </p:txBody>
      </p:sp>
      <p:cxnSp>
        <p:nvCxnSpPr>
          <p:cNvPr id="212" name="Connettore 1 211"/>
          <p:cNvCxnSpPr>
            <a:endCxn id="118" idx="2"/>
          </p:cNvCxnSpPr>
          <p:nvPr/>
        </p:nvCxnSpPr>
        <p:spPr>
          <a:xfrm>
            <a:off x="8412163" y="5857875"/>
            <a:ext cx="0" cy="339725"/>
          </a:xfrm>
          <a:prstGeom prst="line">
            <a:avLst/>
          </a:prstGeom>
          <a:ln w="19050">
            <a:solidFill>
              <a:srgbClr val="0000CC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Arco 173"/>
          <p:cNvSpPr/>
          <p:nvPr/>
        </p:nvSpPr>
        <p:spPr>
          <a:xfrm rot="16200000" flipH="1">
            <a:off x="6005513" y="6054725"/>
            <a:ext cx="288925" cy="288925"/>
          </a:xfrm>
          <a:prstGeom prst="arc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7" name="Connettore 1 176"/>
          <p:cNvCxnSpPr/>
          <p:nvPr/>
        </p:nvCxnSpPr>
        <p:spPr>
          <a:xfrm flipH="1">
            <a:off x="6005513" y="5653088"/>
            <a:ext cx="0" cy="558800"/>
          </a:xfrm>
          <a:prstGeom prst="line">
            <a:avLst/>
          </a:prstGeom>
          <a:ln w="19050">
            <a:solidFill>
              <a:srgbClr val="0000CC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Arco 169"/>
          <p:cNvSpPr/>
          <p:nvPr/>
        </p:nvSpPr>
        <p:spPr>
          <a:xfrm rot="16200000" flipH="1">
            <a:off x="7263606" y="6053932"/>
            <a:ext cx="288925" cy="287338"/>
          </a:xfrm>
          <a:prstGeom prst="arc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452438" y="330200"/>
            <a:ext cx="115744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</p:txBody>
      </p:sp>
      <p:sp>
        <p:nvSpPr>
          <p:cNvPr id="71691" name="Titolo 1"/>
          <p:cNvSpPr txBox="1">
            <a:spLocks/>
          </p:cNvSpPr>
          <p:nvPr/>
        </p:nvSpPr>
        <p:spPr bwMode="auto">
          <a:xfrm>
            <a:off x="0" y="0"/>
            <a:ext cx="12192000" cy="83661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Oxidative stress during oxidative phosphorylations</a:t>
            </a:r>
          </a:p>
        </p:txBody>
      </p:sp>
      <p:sp>
        <p:nvSpPr>
          <p:cNvPr id="71692" name="Rectangle 1033"/>
          <p:cNvSpPr>
            <a:spLocks noChangeArrowheads="1"/>
          </p:cNvSpPr>
          <p:nvPr/>
        </p:nvSpPr>
        <p:spPr bwMode="auto">
          <a:xfrm>
            <a:off x="9029700" y="6554788"/>
            <a:ext cx="3136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Adapted from Emma et al, Int J Nephrol 2011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681038" y="1804988"/>
            <a:ext cx="10225087" cy="46815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" name="Rettangolo arrotondato 66"/>
          <p:cNvSpPr/>
          <p:nvPr/>
        </p:nvSpPr>
        <p:spPr>
          <a:xfrm>
            <a:off x="8307388" y="5599113"/>
            <a:ext cx="223837" cy="223837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Arco 108"/>
          <p:cNvSpPr/>
          <p:nvPr/>
        </p:nvSpPr>
        <p:spPr>
          <a:xfrm rot="16200000" flipH="1">
            <a:off x="3879850" y="6056313"/>
            <a:ext cx="287337" cy="287338"/>
          </a:xfrm>
          <a:prstGeom prst="arc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6" name="Connettore 1 95"/>
          <p:cNvCxnSpPr>
            <a:endCxn id="109" idx="0"/>
          </p:cNvCxnSpPr>
          <p:nvPr/>
        </p:nvCxnSpPr>
        <p:spPr>
          <a:xfrm flipH="1">
            <a:off x="3879850" y="5648325"/>
            <a:ext cx="0" cy="550863"/>
          </a:xfrm>
          <a:prstGeom prst="line">
            <a:avLst/>
          </a:prstGeom>
          <a:ln w="19050">
            <a:solidFill>
              <a:srgbClr val="0000CC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/>
          <p:nvPr/>
        </p:nvCxnSpPr>
        <p:spPr>
          <a:xfrm>
            <a:off x="4022725" y="6343650"/>
            <a:ext cx="3814763" cy="0"/>
          </a:xfrm>
          <a:prstGeom prst="line">
            <a:avLst/>
          </a:prstGeom>
          <a:ln w="19050">
            <a:solidFill>
              <a:srgbClr val="0000CC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8" name="CasellaDiTesto 116"/>
          <p:cNvSpPr txBox="1">
            <a:spLocks noChangeArrowheads="1"/>
          </p:cNvSpPr>
          <p:nvPr/>
        </p:nvSpPr>
        <p:spPr bwMode="auto">
          <a:xfrm>
            <a:off x="7885113" y="6162675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CC"/>
                </a:solidFill>
                <a:latin typeface="Calibri" panose="020F0502020204030204" pitchFamily="34" charset="0"/>
              </a:rPr>
              <a:t>H</a:t>
            </a:r>
            <a:r>
              <a:rPr lang="en-US" altLang="it-IT" sz="1600" b="1" baseline="30000">
                <a:solidFill>
                  <a:srgbClr val="0000CC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18" name="Arco 117"/>
          <p:cNvSpPr/>
          <p:nvPr/>
        </p:nvSpPr>
        <p:spPr>
          <a:xfrm rot="10800000" flipH="1">
            <a:off x="8124825" y="6054725"/>
            <a:ext cx="287338" cy="287338"/>
          </a:xfrm>
          <a:prstGeom prst="arc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700" name="CasellaDiTesto 124"/>
          <p:cNvSpPr txBox="1">
            <a:spLocks noChangeArrowheads="1"/>
          </p:cNvSpPr>
          <p:nvPr/>
        </p:nvSpPr>
        <p:spPr bwMode="auto">
          <a:xfrm>
            <a:off x="6510338" y="5846763"/>
            <a:ext cx="328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it-IT" sz="1600" b="1" baseline="30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76" name="Rettangolo arrotondato 175"/>
          <p:cNvSpPr/>
          <p:nvPr/>
        </p:nvSpPr>
        <p:spPr>
          <a:xfrm>
            <a:off x="5773738" y="5305425"/>
            <a:ext cx="449262" cy="769938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Rettangolo arrotondato 177"/>
          <p:cNvSpPr/>
          <p:nvPr/>
        </p:nvSpPr>
        <p:spPr>
          <a:xfrm>
            <a:off x="8366125" y="5270500"/>
            <a:ext cx="106363" cy="414338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Arco 144"/>
          <p:cNvSpPr/>
          <p:nvPr/>
        </p:nvSpPr>
        <p:spPr>
          <a:xfrm rot="16200000" flipV="1">
            <a:off x="5894388" y="5802312"/>
            <a:ext cx="134938" cy="144463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4" name="Connettore 1 153"/>
          <p:cNvCxnSpPr>
            <a:stCxn id="173" idx="0"/>
          </p:cNvCxnSpPr>
          <p:nvPr/>
        </p:nvCxnSpPr>
        <p:spPr>
          <a:xfrm flipH="1">
            <a:off x="6772275" y="6035675"/>
            <a:ext cx="274638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1 185"/>
          <p:cNvCxnSpPr>
            <a:endCxn id="145" idx="2"/>
          </p:cNvCxnSpPr>
          <p:nvPr/>
        </p:nvCxnSpPr>
        <p:spPr>
          <a:xfrm>
            <a:off x="3941763" y="5807075"/>
            <a:ext cx="2020887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Arco 204"/>
          <p:cNvSpPr/>
          <p:nvPr/>
        </p:nvSpPr>
        <p:spPr>
          <a:xfrm rot="10800000">
            <a:off x="4567238" y="5519738"/>
            <a:ext cx="288925" cy="287337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6" name="Connettore 1 205"/>
          <p:cNvCxnSpPr>
            <a:endCxn id="205" idx="2"/>
          </p:cNvCxnSpPr>
          <p:nvPr/>
        </p:nvCxnSpPr>
        <p:spPr>
          <a:xfrm>
            <a:off x="4567238" y="5378450"/>
            <a:ext cx="0" cy="284163"/>
          </a:xfrm>
          <a:prstGeom prst="line">
            <a:avLst/>
          </a:prstGeom>
          <a:ln w="19050">
            <a:solidFill>
              <a:srgbClr val="FF000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e 40"/>
          <p:cNvSpPr/>
          <p:nvPr/>
        </p:nvSpPr>
        <p:spPr>
          <a:xfrm>
            <a:off x="5172075" y="5695950"/>
            <a:ext cx="220663" cy="215900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</a:p>
        </p:txBody>
      </p:sp>
      <p:cxnSp>
        <p:nvCxnSpPr>
          <p:cNvPr id="158" name="Connettore 1 157"/>
          <p:cNvCxnSpPr>
            <a:stCxn id="145" idx="0"/>
            <a:endCxn id="122" idx="2"/>
          </p:cNvCxnSpPr>
          <p:nvPr/>
        </p:nvCxnSpPr>
        <p:spPr>
          <a:xfrm>
            <a:off x="6034088" y="5873750"/>
            <a:ext cx="4762" cy="93663"/>
          </a:xfrm>
          <a:prstGeom prst="line">
            <a:avLst/>
          </a:prstGeom>
          <a:ln w="19050">
            <a:solidFill>
              <a:srgbClr val="FF000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1 195"/>
          <p:cNvCxnSpPr>
            <a:stCxn id="122" idx="0"/>
          </p:cNvCxnSpPr>
          <p:nvPr/>
        </p:nvCxnSpPr>
        <p:spPr>
          <a:xfrm>
            <a:off x="6107113" y="6038850"/>
            <a:ext cx="458787" cy="1588"/>
          </a:xfrm>
          <a:prstGeom prst="line">
            <a:avLst/>
          </a:prstGeom>
          <a:ln w="19050">
            <a:solidFill>
              <a:srgbClr val="FF0000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11" name="Gruppo 28"/>
          <p:cNvGrpSpPr>
            <a:grpSpLocks/>
          </p:cNvGrpSpPr>
          <p:nvPr/>
        </p:nvGrpSpPr>
        <p:grpSpPr bwMode="auto">
          <a:xfrm>
            <a:off x="8247063" y="5048250"/>
            <a:ext cx="342900" cy="346075"/>
            <a:chOff x="8990734" y="4611836"/>
            <a:chExt cx="342374" cy="345552"/>
          </a:xfrm>
        </p:grpSpPr>
        <p:sp>
          <p:nvSpPr>
            <p:cNvPr id="28" name="Ovale 27"/>
            <p:cNvSpPr/>
            <p:nvPr/>
          </p:nvSpPr>
          <p:spPr>
            <a:xfrm>
              <a:off x="8990734" y="4638783"/>
              <a:ext cx="96688" cy="3106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13" name="Ovale 212"/>
            <p:cNvSpPr/>
            <p:nvPr/>
          </p:nvSpPr>
          <p:spPr>
            <a:xfrm>
              <a:off x="9073157" y="4648294"/>
              <a:ext cx="95104" cy="3090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14" name="Ovale 213"/>
            <p:cNvSpPr/>
            <p:nvPr/>
          </p:nvSpPr>
          <p:spPr>
            <a:xfrm>
              <a:off x="9153995" y="4648294"/>
              <a:ext cx="96689" cy="3090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u="sng" dirty="0"/>
            </a:p>
          </p:txBody>
        </p:sp>
        <p:sp>
          <p:nvSpPr>
            <p:cNvPr id="215" name="Ovale 214"/>
            <p:cNvSpPr/>
            <p:nvPr/>
          </p:nvSpPr>
          <p:spPr>
            <a:xfrm>
              <a:off x="9236419" y="4638783"/>
              <a:ext cx="96689" cy="3106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216" name="Ovale 215"/>
            <p:cNvSpPr/>
            <p:nvPr/>
          </p:nvSpPr>
          <p:spPr>
            <a:xfrm>
              <a:off x="9188867" y="4624517"/>
              <a:ext cx="96689" cy="309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u="sng" dirty="0"/>
            </a:p>
          </p:txBody>
        </p:sp>
        <p:sp>
          <p:nvSpPr>
            <p:cNvPr id="217" name="Ovale 216"/>
            <p:cNvSpPr/>
            <p:nvPr/>
          </p:nvSpPr>
          <p:spPr>
            <a:xfrm>
              <a:off x="9112783" y="4611836"/>
              <a:ext cx="96689" cy="309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u="sng" dirty="0"/>
            </a:p>
          </p:txBody>
        </p:sp>
        <p:sp>
          <p:nvSpPr>
            <p:cNvPr id="218" name="Ovale 217"/>
            <p:cNvSpPr/>
            <p:nvPr/>
          </p:nvSpPr>
          <p:spPr>
            <a:xfrm>
              <a:off x="9038286" y="4624517"/>
              <a:ext cx="95104" cy="309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u="sng" dirty="0"/>
            </a:p>
          </p:txBody>
        </p:sp>
      </p:grpSp>
      <p:sp>
        <p:nvSpPr>
          <p:cNvPr id="46" name="Arco 45"/>
          <p:cNvSpPr/>
          <p:nvPr/>
        </p:nvSpPr>
        <p:spPr>
          <a:xfrm>
            <a:off x="8380413" y="5130800"/>
            <a:ext cx="222250" cy="590550"/>
          </a:xfrm>
          <a:prstGeom prst="arc">
            <a:avLst>
              <a:gd name="adj1" fmla="val 16966866"/>
              <a:gd name="adj2" fmla="val 534000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0" name="Ovale 209"/>
          <p:cNvSpPr/>
          <p:nvPr/>
        </p:nvSpPr>
        <p:spPr>
          <a:xfrm>
            <a:off x="6299200" y="5927725"/>
            <a:ext cx="220663" cy="2159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22" name="Arco 121"/>
          <p:cNvSpPr/>
          <p:nvPr/>
        </p:nvSpPr>
        <p:spPr>
          <a:xfrm rot="10800000">
            <a:off x="6038850" y="5895975"/>
            <a:ext cx="136525" cy="142875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1" name="Connettore 1 170"/>
          <p:cNvCxnSpPr/>
          <p:nvPr/>
        </p:nvCxnSpPr>
        <p:spPr>
          <a:xfrm flipH="1">
            <a:off x="7115175" y="5494338"/>
            <a:ext cx="1588" cy="473075"/>
          </a:xfrm>
          <a:prstGeom prst="line">
            <a:avLst/>
          </a:prstGeom>
          <a:ln w="19050">
            <a:solidFill>
              <a:srgbClr val="FF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Arco 172"/>
          <p:cNvSpPr/>
          <p:nvPr/>
        </p:nvSpPr>
        <p:spPr>
          <a:xfrm rot="10800000" flipH="1">
            <a:off x="6980238" y="5891213"/>
            <a:ext cx="134937" cy="144462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Rettangolo arrotondato 174"/>
          <p:cNvSpPr/>
          <p:nvPr/>
        </p:nvSpPr>
        <p:spPr>
          <a:xfrm>
            <a:off x="4318000" y="5305425"/>
            <a:ext cx="449263" cy="415925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</a:p>
        </p:txBody>
      </p:sp>
      <p:sp>
        <p:nvSpPr>
          <p:cNvPr id="179" name="Rettangolo arrotondato 178"/>
          <p:cNvSpPr/>
          <p:nvPr/>
        </p:nvSpPr>
        <p:spPr>
          <a:xfrm>
            <a:off x="3638550" y="5305425"/>
            <a:ext cx="449263" cy="769938"/>
          </a:xfrm>
          <a:prstGeom prst="roundRect">
            <a:avLst>
              <a:gd name="adj" fmla="val 333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71719" name="CasellaDiTesto 190"/>
          <p:cNvSpPr txBox="1">
            <a:spLocks noChangeArrowheads="1"/>
          </p:cNvSpPr>
          <p:nvPr/>
        </p:nvSpPr>
        <p:spPr bwMode="auto">
          <a:xfrm>
            <a:off x="8194675" y="5083175"/>
            <a:ext cx="4492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</a:p>
        </p:txBody>
      </p: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7278688" y="930275"/>
            <a:ext cx="4873625" cy="3592513"/>
            <a:chOff x="7278688" y="930275"/>
            <a:chExt cx="4873625" cy="3592513"/>
          </a:xfrm>
        </p:grpSpPr>
        <p:sp>
          <p:nvSpPr>
            <p:cNvPr id="161" name="Arco 160"/>
            <p:cNvSpPr/>
            <p:nvPr/>
          </p:nvSpPr>
          <p:spPr>
            <a:xfrm rot="10800000" flipH="1">
              <a:off x="11122025" y="4186238"/>
              <a:ext cx="287338" cy="28892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Connettore 1 161"/>
            <p:cNvCxnSpPr/>
            <p:nvPr/>
          </p:nvCxnSpPr>
          <p:spPr>
            <a:xfrm>
              <a:off x="11409363" y="3851275"/>
              <a:ext cx="0" cy="477838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Rettangolo arrotondato 200"/>
            <p:cNvSpPr/>
            <p:nvPr/>
          </p:nvSpPr>
          <p:spPr>
            <a:xfrm>
              <a:off x="11158538" y="3411538"/>
              <a:ext cx="500062" cy="35401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NRF2</a:t>
              </a:r>
            </a:p>
          </p:txBody>
        </p:sp>
        <p:sp>
          <p:nvSpPr>
            <p:cNvPr id="58" name="Ovale 57"/>
            <p:cNvSpPr/>
            <p:nvPr/>
          </p:nvSpPr>
          <p:spPr>
            <a:xfrm>
              <a:off x="10585450" y="930275"/>
              <a:ext cx="1566863" cy="1501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1794" name="CasellaDiTesto 141"/>
            <p:cNvSpPr txBox="1">
              <a:spLocks noChangeArrowheads="1"/>
            </p:cNvSpPr>
            <p:nvPr/>
          </p:nvSpPr>
          <p:spPr bwMode="auto">
            <a:xfrm>
              <a:off x="10829925" y="1438275"/>
              <a:ext cx="1077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b="1" i="1">
                  <a:latin typeface="Calibri" panose="020F0502020204030204" pitchFamily="34" charset="0"/>
                </a:rPr>
                <a:t>NUCLEUS</a:t>
              </a:r>
              <a:endParaRPr lang="en-US" altLang="it-IT" sz="1800" b="1" i="1" baseline="-25000">
                <a:latin typeface="Calibri" panose="020F0502020204030204" pitchFamily="34" charset="0"/>
              </a:endParaRPr>
            </a:p>
          </p:txBody>
        </p:sp>
        <p:sp>
          <p:nvSpPr>
            <p:cNvPr id="59" name="Rettangolo arrotondato 58"/>
            <p:cNvSpPr/>
            <p:nvPr/>
          </p:nvSpPr>
          <p:spPr>
            <a:xfrm>
              <a:off x="11336338" y="2398713"/>
              <a:ext cx="88900" cy="88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202" name="Connettore 1 201"/>
            <p:cNvCxnSpPr/>
            <p:nvPr/>
          </p:nvCxnSpPr>
          <p:spPr>
            <a:xfrm>
              <a:off x="11387138" y="1927225"/>
              <a:ext cx="0" cy="139065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97" name="Rettangolo 203"/>
            <p:cNvSpPr>
              <a:spLocks noChangeArrowheads="1"/>
            </p:cNvSpPr>
            <p:nvPr/>
          </p:nvSpPr>
          <p:spPr bwMode="auto">
            <a:xfrm>
              <a:off x="9004300" y="1031875"/>
              <a:ext cx="809625" cy="7381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Catalase</a:t>
              </a:r>
              <a:br>
                <a:rPr lang="it-IT" altLang="it-IT" sz="1400" b="1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it-IT" altLang="it-IT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SOD2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GPX</a:t>
              </a:r>
            </a:p>
          </p:txBody>
        </p:sp>
        <p:sp>
          <p:nvSpPr>
            <p:cNvPr id="211" name="Rettangolo arrotondato 210"/>
            <p:cNvSpPr/>
            <p:nvPr/>
          </p:nvSpPr>
          <p:spPr>
            <a:xfrm>
              <a:off x="10541000" y="1582738"/>
              <a:ext cx="88900" cy="873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168" name="Connettore 1 167"/>
            <p:cNvCxnSpPr/>
            <p:nvPr/>
          </p:nvCxnSpPr>
          <p:spPr>
            <a:xfrm>
              <a:off x="9925050" y="1624013"/>
              <a:ext cx="94773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ttangolo arrotondato 218"/>
            <p:cNvSpPr/>
            <p:nvPr/>
          </p:nvSpPr>
          <p:spPr>
            <a:xfrm>
              <a:off x="8061325" y="1770063"/>
              <a:ext cx="88900" cy="88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20" name="Rettangolo arrotondato 219"/>
            <p:cNvSpPr/>
            <p:nvPr/>
          </p:nvSpPr>
          <p:spPr>
            <a:xfrm>
              <a:off x="8061325" y="2268538"/>
              <a:ext cx="88900" cy="873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07" name="Arco 206"/>
            <p:cNvSpPr/>
            <p:nvPr/>
          </p:nvSpPr>
          <p:spPr>
            <a:xfrm rot="10800000" flipV="1">
              <a:off x="8105775" y="1612900"/>
              <a:ext cx="287338" cy="28892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08" name="Connettore 1 207"/>
            <p:cNvCxnSpPr/>
            <p:nvPr/>
          </p:nvCxnSpPr>
          <p:spPr>
            <a:xfrm flipV="1">
              <a:off x="8105775" y="1757363"/>
              <a:ext cx="0" cy="906462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/>
          </p:nvCxnSpPr>
          <p:spPr>
            <a:xfrm>
              <a:off x="8250238" y="1612900"/>
              <a:ext cx="67627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ttangolo arrotondato 220"/>
            <p:cNvSpPr/>
            <p:nvPr/>
          </p:nvSpPr>
          <p:spPr>
            <a:xfrm>
              <a:off x="10309225" y="4433888"/>
              <a:ext cx="88900" cy="873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22" name="Rettangolo arrotondato 221"/>
            <p:cNvSpPr/>
            <p:nvPr/>
          </p:nvSpPr>
          <p:spPr>
            <a:xfrm>
              <a:off x="10841038" y="4435475"/>
              <a:ext cx="88900" cy="873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152" name="Connettore 1 151"/>
            <p:cNvCxnSpPr/>
            <p:nvPr/>
          </p:nvCxnSpPr>
          <p:spPr>
            <a:xfrm>
              <a:off x="7278688" y="4476750"/>
              <a:ext cx="398938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6496050" y="2463800"/>
            <a:ext cx="2555875" cy="2012950"/>
            <a:chOff x="6495961" y="2463800"/>
            <a:chExt cx="2555964" cy="2012950"/>
          </a:xfrm>
        </p:grpSpPr>
        <p:cxnSp>
          <p:nvCxnSpPr>
            <p:cNvPr id="169" name="Connettore 1 168"/>
            <p:cNvCxnSpPr/>
            <p:nvPr/>
          </p:nvCxnSpPr>
          <p:spPr>
            <a:xfrm>
              <a:off x="7043668" y="3930650"/>
              <a:ext cx="0" cy="54610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75" name="CasellaDiTesto 127"/>
            <p:cNvSpPr txBox="1">
              <a:spLocks noChangeArrowheads="1"/>
            </p:cNvSpPr>
            <p:nvPr/>
          </p:nvSpPr>
          <p:spPr bwMode="auto">
            <a:xfrm>
              <a:off x="6800850" y="3635375"/>
              <a:ext cx="5429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H</a:t>
              </a:r>
              <a:r>
                <a:rPr lang="en-US" altLang="it-IT" sz="1400" b="1" baseline="-25000">
                  <a:latin typeface="Calibri" panose="020F0502020204030204" pitchFamily="34" charset="0"/>
                </a:rPr>
                <a:t>2</a:t>
              </a:r>
              <a:r>
                <a:rPr lang="en-US" altLang="it-IT" sz="1400" b="1">
                  <a:latin typeface="Calibri" panose="020F0502020204030204" pitchFamily="34" charset="0"/>
                </a:rPr>
                <a:t>O</a:t>
              </a:r>
              <a:r>
                <a:rPr lang="en-US" altLang="it-IT" sz="1400" b="1" baseline="-25000">
                  <a:latin typeface="Calibri" panose="020F0502020204030204" pitchFamily="34" charset="0"/>
                </a:rPr>
                <a:t>2</a:t>
              </a:r>
              <a:endParaRPr lang="en-US" altLang="it-IT" sz="1400" b="1">
                <a:latin typeface="Calibri" panose="020F0502020204030204" pitchFamily="34" charset="0"/>
              </a:endParaRPr>
            </a:p>
          </p:txBody>
        </p:sp>
        <p:cxnSp>
          <p:nvCxnSpPr>
            <p:cNvPr id="183" name="Connettore 1 182"/>
            <p:cNvCxnSpPr/>
            <p:nvPr/>
          </p:nvCxnSpPr>
          <p:spPr>
            <a:xfrm flipH="1">
              <a:off x="7327840" y="3786188"/>
              <a:ext cx="4302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77" name="CasellaDiTesto 127"/>
            <p:cNvSpPr txBox="1">
              <a:spLocks noChangeArrowheads="1"/>
            </p:cNvSpPr>
            <p:nvPr/>
          </p:nvSpPr>
          <p:spPr bwMode="auto">
            <a:xfrm>
              <a:off x="7715250" y="3627438"/>
              <a:ext cx="996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H</a:t>
              </a:r>
              <a:r>
                <a:rPr lang="en-US" altLang="it-IT" sz="1400" b="1" baseline="-25000">
                  <a:latin typeface="Calibri" panose="020F0502020204030204" pitchFamily="34" charset="0"/>
                </a:rPr>
                <a:t>2</a:t>
              </a:r>
              <a:r>
                <a:rPr lang="en-US" altLang="it-IT" sz="1400" b="1">
                  <a:latin typeface="Calibri" panose="020F0502020204030204" pitchFamily="34" charset="0"/>
                </a:rPr>
                <a:t>O + ½ O</a:t>
              </a:r>
              <a:r>
                <a:rPr lang="en-US" altLang="it-IT" sz="1400" b="1" baseline="-25000">
                  <a:latin typeface="Calibri" panose="020F0502020204030204" pitchFamily="34" charset="0"/>
                </a:rPr>
                <a:t>2</a:t>
              </a:r>
              <a:endParaRPr lang="en-US" altLang="it-IT" sz="1400" b="1">
                <a:latin typeface="Calibri" panose="020F0502020204030204" pitchFamily="34" charset="0"/>
              </a:endParaRPr>
            </a:p>
          </p:txBody>
        </p:sp>
        <p:cxnSp>
          <p:nvCxnSpPr>
            <p:cNvPr id="188" name="Connettore 1 187"/>
            <p:cNvCxnSpPr>
              <a:stCxn id="71779" idx="2"/>
            </p:cNvCxnSpPr>
            <p:nvPr/>
          </p:nvCxnSpPr>
          <p:spPr>
            <a:xfrm>
              <a:off x="7021442" y="2771775"/>
              <a:ext cx="11112" cy="841375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79" name="CasellaDiTesto 127"/>
            <p:cNvSpPr txBox="1">
              <a:spLocks noChangeArrowheads="1"/>
            </p:cNvSpPr>
            <p:nvPr/>
          </p:nvSpPr>
          <p:spPr bwMode="auto">
            <a:xfrm>
              <a:off x="6780213" y="2463800"/>
              <a:ext cx="4810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H</a:t>
              </a:r>
              <a:r>
                <a:rPr lang="en-US" altLang="it-IT" sz="1400" b="1" baseline="-25000">
                  <a:latin typeface="Calibri" panose="020F0502020204030204" pitchFamily="34" charset="0"/>
                </a:rPr>
                <a:t>2</a:t>
              </a:r>
              <a:r>
                <a:rPr lang="en-US" altLang="it-IT" sz="1400" b="1">
                  <a:latin typeface="Calibri" panose="020F0502020204030204" pitchFamily="34" charset="0"/>
                </a:rPr>
                <a:t>O</a:t>
              </a:r>
            </a:p>
          </p:txBody>
        </p:sp>
        <p:sp>
          <p:nvSpPr>
            <p:cNvPr id="190" name="Arco 189"/>
            <p:cNvSpPr>
              <a:spLocks noChangeAspect="1"/>
            </p:cNvSpPr>
            <p:nvPr/>
          </p:nvSpPr>
          <p:spPr>
            <a:xfrm rot="16200000">
              <a:off x="7043675" y="2946392"/>
              <a:ext cx="479425" cy="514368"/>
            </a:xfrm>
            <a:prstGeom prst="arc">
              <a:avLst>
                <a:gd name="adj1" fmla="val 11669307"/>
                <a:gd name="adj2" fmla="val 156932"/>
              </a:avLst>
            </a:prstGeom>
            <a:ln w="28575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1781" name="CasellaDiTesto 127"/>
            <p:cNvSpPr txBox="1">
              <a:spLocks noChangeArrowheads="1"/>
            </p:cNvSpPr>
            <p:nvPr/>
          </p:nvSpPr>
          <p:spPr bwMode="auto">
            <a:xfrm>
              <a:off x="7235558" y="2820988"/>
              <a:ext cx="727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mGSSG</a:t>
              </a:r>
            </a:p>
          </p:txBody>
        </p:sp>
        <p:sp>
          <p:nvSpPr>
            <p:cNvPr id="71782" name="CasellaDiTesto 127"/>
            <p:cNvSpPr txBox="1">
              <a:spLocks noChangeArrowheads="1"/>
            </p:cNvSpPr>
            <p:nvPr/>
          </p:nvSpPr>
          <p:spPr bwMode="auto">
            <a:xfrm>
              <a:off x="7232027" y="3305175"/>
              <a:ext cx="6445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mGSH</a:t>
              </a:r>
            </a:p>
          </p:txBody>
        </p:sp>
        <p:sp>
          <p:nvSpPr>
            <p:cNvPr id="197" name="Arco 196"/>
            <p:cNvSpPr>
              <a:spLocks noChangeAspect="1"/>
            </p:cNvSpPr>
            <p:nvPr/>
          </p:nvSpPr>
          <p:spPr>
            <a:xfrm rot="5400000" flipV="1">
              <a:off x="8147027" y="2946392"/>
              <a:ext cx="479425" cy="514368"/>
            </a:xfrm>
            <a:prstGeom prst="arc">
              <a:avLst>
                <a:gd name="adj1" fmla="val 11669307"/>
                <a:gd name="adj2" fmla="val 156932"/>
              </a:avLst>
            </a:prstGeom>
            <a:ln w="28575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8" name="Arco 197"/>
            <p:cNvSpPr>
              <a:spLocks noChangeAspect="1"/>
            </p:cNvSpPr>
            <p:nvPr/>
          </p:nvSpPr>
          <p:spPr>
            <a:xfrm rot="16200000" flipH="1" flipV="1">
              <a:off x="7640596" y="2946392"/>
              <a:ext cx="479425" cy="514368"/>
            </a:xfrm>
            <a:prstGeom prst="arc">
              <a:avLst>
                <a:gd name="adj1" fmla="val 11669307"/>
                <a:gd name="adj2" fmla="val 156932"/>
              </a:avLst>
            </a:prstGeom>
            <a:ln w="28575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1785" name="CasellaDiTesto 127"/>
            <p:cNvSpPr txBox="1">
              <a:spLocks noChangeArrowheads="1"/>
            </p:cNvSpPr>
            <p:nvPr/>
          </p:nvSpPr>
          <p:spPr bwMode="auto">
            <a:xfrm>
              <a:off x="8315325" y="2816225"/>
              <a:ext cx="7366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NADPH</a:t>
              </a:r>
            </a:p>
          </p:txBody>
        </p:sp>
        <p:sp>
          <p:nvSpPr>
            <p:cNvPr id="71786" name="CasellaDiTesto 127"/>
            <p:cNvSpPr txBox="1">
              <a:spLocks noChangeArrowheads="1"/>
            </p:cNvSpPr>
            <p:nvPr/>
          </p:nvSpPr>
          <p:spPr bwMode="auto">
            <a:xfrm>
              <a:off x="8351838" y="3300413"/>
              <a:ext cx="6223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NADP</a:t>
              </a:r>
            </a:p>
          </p:txBody>
        </p:sp>
        <p:sp>
          <p:nvSpPr>
            <p:cNvPr id="71787" name="Rettangolo 4"/>
            <p:cNvSpPr>
              <a:spLocks noChangeArrowheads="1"/>
            </p:cNvSpPr>
            <p:nvPr/>
          </p:nvSpPr>
          <p:spPr bwMode="auto">
            <a:xfrm>
              <a:off x="6495961" y="3989486"/>
              <a:ext cx="5966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Calibri" panose="020F0502020204030204" pitchFamily="34" charset="0"/>
                </a:rPr>
                <a:t>SOD2</a:t>
              </a:r>
            </a:p>
          </p:txBody>
        </p:sp>
        <p:sp>
          <p:nvSpPr>
            <p:cNvPr id="71788" name="Rettangolo 119"/>
            <p:cNvSpPr>
              <a:spLocks noChangeArrowheads="1"/>
            </p:cNvSpPr>
            <p:nvPr/>
          </p:nvSpPr>
          <p:spPr bwMode="auto">
            <a:xfrm>
              <a:off x="6533822" y="3042543"/>
              <a:ext cx="4900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Calibri" panose="020F0502020204030204" pitchFamily="34" charset="0"/>
                </a:rPr>
                <a:t>GPX</a:t>
              </a:r>
            </a:p>
          </p:txBody>
        </p:sp>
        <p:sp>
          <p:nvSpPr>
            <p:cNvPr id="71789" name="Rettangolo 120"/>
            <p:cNvSpPr>
              <a:spLocks noChangeArrowheads="1"/>
            </p:cNvSpPr>
            <p:nvPr/>
          </p:nvSpPr>
          <p:spPr bwMode="auto">
            <a:xfrm>
              <a:off x="7306379" y="3767235"/>
              <a:ext cx="4282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Calibri" panose="020F0502020204030204" pitchFamily="34" charset="0"/>
                </a:rPr>
                <a:t>Cat</a:t>
              </a:r>
            </a:p>
          </p:txBody>
        </p:sp>
      </p:grp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608013" y="909638"/>
            <a:ext cx="5192712" cy="4764087"/>
            <a:chOff x="608013" y="909638"/>
            <a:chExt cx="5192712" cy="4764087"/>
          </a:xfrm>
        </p:grpSpPr>
        <p:sp>
          <p:nvSpPr>
            <p:cNvPr id="71749" name="CasellaDiTesto 76"/>
            <p:cNvSpPr txBox="1">
              <a:spLocks noChangeArrowheads="1"/>
            </p:cNvSpPr>
            <p:nvPr/>
          </p:nvSpPr>
          <p:spPr bwMode="auto">
            <a:xfrm>
              <a:off x="4991100" y="4930775"/>
              <a:ext cx="6207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CoQ</a:t>
              </a:r>
              <a:r>
                <a:rPr lang="en-US" altLang="it-IT" sz="1400" b="1" baseline="-25000">
                  <a:latin typeface="Calibri" panose="020F0502020204030204" pitchFamily="34" charset="0"/>
                </a:rPr>
                <a:t>10</a:t>
              </a:r>
            </a:p>
          </p:txBody>
        </p:sp>
        <p:cxnSp>
          <p:nvCxnSpPr>
            <p:cNvPr id="132" name="Connettore 1 131"/>
            <p:cNvCxnSpPr>
              <a:endCxn id="71764" idx="2"/>
            </p:cNvCxnSpPr>
            <p:nvPr/>
          </p:nvCxnSpPr>
          <p:spPr>
            <a:xfrm flipV="1">
              <a:off x="3838575" y="3148013"/>
              <a:ext cx="0" cy="617537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 flipV="1">
              <a:off x="3311525" y="1217613"/>
              <a:ext cx="0" cy="41275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52" name="CasellaDiTesto 139"/>
            <p:cNvSpPr txBox="1">
              <a:spLocks noChangeArrowheads="1"/>
            </p:cNvSpPr>
            <p:nvPr/>
          </p:nvSpPr>
          <p:spPr bwMode="auto">
            <a:xfrm>
              <a:off x="2441575" y="930275"/>
              <a:ext cx="1044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Farnesyl-PP</a:t>
              </a:r>
            </a:p>
          </p:txBody>
        </p:sp>
        <p:cxnSp>
          <p:nvCxnSpPr>
            <p:cNvPr id="141" name="Connettore 1 140"/>
            <p:cNvCxnSpPr/>
            <p:nvPr/>
          </p:nvCxnSpPr>
          <p:spPr>
            <a:xfrm flipV="1">
              <a:off x="4392613" y="1217613"/>
              <a:ext cx="0" cy="41275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54" name="CasellaDiTesto 141"/>
            <p:cNvSpPr txBox="1">
              <a:spLocks noChangeArrowheads="1"/>
            </p:cNvSpPr>
            <p:nvPr/>
          </p:nvSpPr>
          <p:spPr bwMode="auto">
            <a:xfrm>
              <a:off x="4195763" y="930275"/>
              <a:ext cx="16049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Geranyl-geranyl-PP</a:t>
              </a:r>
              <a:endParaRPr lang="en-US" altLang="it-IT" sz="14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155" name="Arco 154"/>
            <p:cNvSpPr/>
            <p:nvPr/>
          </p:nvSpPr>
          <p:spPr>
            <a:xfrm rot="16200000" flipH="1">
              <a:off x="3840163" y="4349750"/>
              <a:ext cx="288925" cy="28892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6" name="Arco 155"/>
            <p:cNvSpPr/>
            <p:nvPr/>
          </p:nvSpPr>
          <p:spPr>
            <a:xfrm rot="10800000" flipH="1" flipV="1">
              <a:off x="4978400" y="4638675"/>
              <a:ext cx="287338" cy="28892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57" name="Connettore 1 156"/>
            <p:cNvCxnSpPr>
              <a:stCxn id="155" idx="2"/>
            </p:cNvCxnSpPr>
            <p:nvPr/>
          </p:nvCxnSpPr>
          <p:spPr>
            <a:xfrm>
              <a:off x="3984625" y="4638675"/>
              <a:ext cx="114617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Arco 162"/>
            <p:cNvSpPr/>
            <p:nvPr/>
          </p:nvSpPr>
          <p:spPr>
            <a:xfrm rot="10800000" flipH="1" flipV="1">
              <a:off x="3549650" y="3343275"/>
              <a:ext cx="288925" cy="287338"/>
            </a:xfrm>
            <a:prstGeom prst="arc">
              <a:avLst/>
            </a:prstGeom>
            <a:ln w="28575">
              <a:solidFill>
                <a:srgbClr val="FF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1759" name="CasellaDiTesto 182"/>
            <p:cNvSpPr txBox="1">
              <a:spLocks noChangeArrowheads="1"/>
            </p:cNvSpPr>
            <p:nvPr/>
          </p:nvSpPr>
          <p:spPr bwMode="auto">
            <a:xfrm>
              <a:off x="608013" y="909638"/>
              <a:ext cx="13033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Mevalonic acid</a:t>
              </a:r>
            </a:p>
          </p:txBody>
        </p:sp>
        <p:cxnSp>
          <p:nvCxnSpPr>
            <p:cNvPr id="184" name="Connettore 1 183"/>
            <p:cNvCxnSpPr>
              <a:endCxn id="71752" idx="1"/>
            </p:cNvCxnSpPr>
            <p:nvPr/>
          </p:nvCxnSpPr>
          <p:spPr>
            <a:xfrm flipV="1">
              <a:off x="1973263" y="1084263"/>
              <a:ext cx="468312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/>
          </p:nvCxnSpPr>
          <p:spPr>
            <a:xfrm flipV="1">
              <a:off x="5275263" y="5221288"/>
              <a:ext cx="0" cy="452437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/>
          </p:nvCxnSpPr>
          <p:spPr>
            <a:xfrm flipV="1">
              <a:off x="3611563" y="1084263"/>
              <a:ext cx="468312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/>
          </p:nvCxnSpPr>
          <p:spPr>
            <a:xfrm flipH="1" flipV="1">
              <a:off x="3838575" y="2716213"/>
              <a:ext cx="0" cy="1730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64" name="CasellaDiTesto 139"/>
            <p:cNvSpPr txBox="1">
              <a:spLocks noChangeArrowheads="1"/>
            </p:cNvSpPr>
            <p:nvPr/>
          </p:nvSpPr>
          <p:spPr bwMode="auto">
            <a:xfrm>
              <a:off x="3205163" y="2841625"/>
              <a:ext cx="12684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Dec</a:t>
              </a:r>
              <a:r>
                <a:rPr lang="it-IT" altLang="it-IT" sz="1400" b="1">
                  <a:latin typeface="Calibri" panose="020F0502020204030204" pitchFamily="34" charset="0"/>
                </a:rPr>
                <a:t>a</a:t>
              </a:r>
              <a:r>
                <a:rPr lang="en-US" altLang="it-IT" sz="1400" b="1">
                  <a:latin typeface="Calibri" panose="020F0502020204030204" pitchFamily="34" charset="0"/>
                </a:rPr>
                <a:t>prenyl-PP</a:t>
              </a:r>
            </a:p>
          </p:txBody>
        </p:sp>
        <p:cxnSp>
          <p:nvCxnSpPr>
            <p:cNvPr id="140" name="Connettore 1 139"/>
            <p:cNvCxnSpPr/>
            <p:nvPr/>
          </p:nvCxnSpPr>
          <p:spPr>
            <a:xfrm flipV="1">
              <a:off x="3838575" y="3813175"/>
              <a:ext cx="0" cy="301625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 flipV="1">
              <a:off x="3838575" y="4159250"/>
              <a:ext cx="0" cy="303213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/>
          </p:nvCxnSpPr>
          <p:spPr>
            <a:xfrm flipV="1">
              <a:off x="5265738" y="4781550"/>
              <a:ext cx="0" cy="187325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68" name="CasellaDiTesto 139"/>
            <p:cNvSpPr txBox="1">
              <a:spLocks noChangeArrowheads="1"/>
            </p:cNvSpPr>
            <p:nvPr/>
          </p:nvSpPr>
          <p:spPr bwMode="auto">
            <a:xfrm>
              <a:off x="2170113" y="3160713"/>
              <a:ext cx="15414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Calibri" panose="020F0502020204030204" pitchFamily="34" charset="0"/>
                </a:rPr>
                <a:t>Para-OH-benzoate</a:t>
              </a:r>
              <a:endParaRPr lang="en-US" altLang="it-IT" sz="1400" b="1">
                <a:latin typeface="Calibri" panose="020F0502020204030204" pitchFamily="34" charset="0"/>
              </a:endParaRPr>
            </a:p>
          </p:txBody>
        </p:sp>
        <p:sp>
          <p:nvSpPr>
            <p:cNvPr id="123" name="Rettangolo arrotondato 122"/>
            <p:cNvSpPr/>
            <p:nvPr/>
          </p:nvSpPr>
          <p:spPr>
            <a:xfrm>
              <a:off x="4330700" y="2243138"/>
              <a:ext cx="88900" cy="873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25" name="Rettangolo arrotondato 124"/>
            <p:cNvSpPr/>
            <p:nvPr/>
          </p:nvSpPr>
          <p:spPr>
            <a:xfrm>
              <a:off x="3259138" y="2236788"/>
              <a:ext cx="88900" cy="873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3308350" y="1779588"/>
              <a:ext cx="1073150" cy="941387"/>
            </a:xfrm>
            <a:custGeom>
              <a:avLst/>
              <a:gdLst>
                <a:gd name="connsiteX0" fmla="*/ 0 w 1072319"/>
                <a:gd name="connsiteY0" fmla="*/ 61129 h 942417"/>
                <a:gd name="connsiteX1" fmla="*/ 0 w 1072319"/>
                <a:gd name="connsiteY1" fmla="*/ 611298 h 942417"/>
                <a:gd name="connsiteX2" fmla="*/ 529791 w 1072319"/>
                <a:gd name="connsiteY2" fmla="*/ 942417 h 942417"/>
                <a:gd name="connsiteX3" fmla="*/ 1072319 w 1072319"/>
                <a:gd name="connsiteY3" fmla="*/ 606204 h 942417"/>
                <a:gd name="connsiteX4" fmla="*/ 1072319 w 1072319"/>
                <a:gd name="connsiteY4" fmla="*/ 0 h 9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19" h="942417">
                  <a:moveTo>
                    <a:pt x="0" y="61129"/>
                  </a:moveTo>
                  <a:lnTo>
                    <a:pt x="0" y="611298"/>
                  </a:lnTo>
                  <a:lnTo>
                    <a:pt x="529791" y="942417"/>
                  </a:lnTo>
                  <a:lnTo>
                    <a:pt x="1072319" y="606204"/>
                  </a:lnTo>
                  <a:lnTo>
                    <a:pt x="1072319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46" name="Ovale 145"/>
            <p:cNvSpPr/>
            <p:nvPr/>
          </p:nvSpPr>
          <p:spPr>
            <a:xfrm>
              <a:off x="4265613" y="1693863"/>
              <a:ext cx="234950" cy="2333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7" name="Ovale 146"/>
            <p:cNvSpPr/>
            <p:nvPr/>
          </p:nvSpPr>
          <p:spPr>
            <a:xfrm>
              <a:off x="3198813" y="1690688"/>
              <a:ext cx="233362" cy="234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7292975" y="4476750"/>
            <a:ext cx="1974850" cy="1866900"/>
            <a:chOff x="7292975" y="4476750"/>
            <a:chExt cx="1974850" cy="1866900"/>
          </a:xfrm>
        </p:grpSpPr>
        <p:cxnSp>
          <p:nvCxnSpPr>
            <p:cNvPr id="107" name="Connettore 1 106"/>
            <p:cNvCxnSpPr/>
            <p:nvPr/>
          </p:nvCxnSpPr>
          <p:spPr>
            <a:xfrm>
              <a:off x="8291513" y="6343650"/>
              <a:ext cx="593725" cy="0"/>
            </a:xfrm>
            <a:prstGeom prst="line">
              <a:avLst/>
            </a:prstGeom>
            <a:ln w="19050">
              <a:solidFill>
                <a:srgbClr val="0000CC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>
              <a:endCxn id="111" idx="2"/>
            </p:cNvCxnSpPr>
            <p:nvPr/>
          </p:nvCxnSpPr>
          <p:spPr>
            <a:xfrm>
              <a:off x="9029700" y="4999038"/>
              <a:ext cx="0" cy="1201737"/>
            </a:xfrm>
            <a:prstGeom prst="line">
              <a:avLst/>
            </a:prstGeom>
            <a:ln w="19050">
              <a:solidFill>
                <a:srgbClr val="0000CC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Arco 110"/>
            <p:cNvSpPr/>
            <p:nvPr/>
          </p:nvSpPr>
          <p:spPr>
            <a:xfrm rot="10800000" flipH="1">
              <a:off x="8742363" y="6056313"/>
              <a:ext cx="287337" cy="287337"/>
            </a:xfrm>
            <a:prstGeom prst="arc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" name="Rettangolo arrotondato 105"/>
            <p:cNvSpPr/>
            <p:nvPr/>
          </p:nvSpPr>
          <p:spPr>
            <a:xfrm>
              <a:off x="8769350" y="5345113"/>
              <a:ext cx="498475" cy="666750"/>
            </a:xfrm>
            <a:prstGeom prst="roundRect">
              <a:avLst>
                <a:gd name="adj" fmla="val 333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UCP2</a:t>
              </a:r>
            </a:p>
          </p:txBody>
        </p:sp>
        <p:sp>
          <p:nvSpPr>
            <p:cNvPr id="71745" name="CasellaDiTesto 116"/>
            <p:cNvSpPr txBox="1">
              <a:spLocks noChangeArrowheads="1"/>
            </p:cNvSpPr>
            <p:nvPr/>
          </p:nvSpPr>
          <p:spPr bwMode="auto">
            <a:xfrm>
              <a:off x="8869363" y="4729163"/>
              <a:ext cx="3825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600" b="1">
                  <a:solidFill>
                    <a:srgbClr val="0000CC"/>
                  </a:solidFill>
                  <a:latin typeface="Calibri" panose="020F0502020204030204" pitchFamily="34" charset="0"/>
                </a:rPr>
                <a:t>H</a:t>
              </a:r>
              <a:r>
                <a:rPr lang="en-US" altLang="it-IT" sz="1600" b="1" baseline="30000">
                  <a:solidFill>
                    <a:srgbClr val="0000CC"/>
                  </a:solidFill>
                  <a:latin typeface="Calibri" panose="020F0502020204030204" pitchFamily="34" charset="0"/>
                </a:rPr>
                <a:t>+</a:t>
              </a:r>
            </a:p>
          </p:txBody>
        </p:sp>
        <p:sp>
          <p:nvSpPr>
            <p:cNvPr id="151" name="Arco 150"/>
            <p:cNvSpPr/>
            <p:nvPr/>
          </p:nvSpPr>
          <p:spPr>
            <a:xfrm rot="10800000" flipH="1" flipV="1">
              <a:off x="8597900" y="4476750"/>
              <a:ext cx="287338" cy="28892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53" name="Connettore 1 152"/>
            <p:cNvCxnSpPr/>
            <p:nvPr/>
          </p:nvCxnSpPr>
          <p:spPr>
            <a:xfrm flipV="1">
              <a:off x="8885238" y="4621213"/>
              <a:ext cx="0" cy="638175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/>
          </p:nvCxnSpPr>
          <p:spPr>
            <a:xfrm flipV="1">
              <a:off x="7292975" y="4476750"/>
              <a:ext cx="1476375" cy="317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po 133"/>
          <p:cNvGrpSpPr>
            <a:grpSpLocks/>
          </p:cNvGrpSpPr>
          <p:nvPr/>
        </p:nvGrpSpPr>
        <p:grpSpPr bwMode="auto">
          <a:xfrm>
            <a:off x="4506913" y="2622550"/>
            <a:ext cx="3154362" cy="2838450"/>
            <a:chOff x="4506216" y="2623294"/>
            <a:chExt cx="3155059" cy="2837706"/>
          </a:xfrm>
        </p:grpSpPr>
        <p:sp>
          <p:nvSpPr>
            <p:cNvPr id="71734" name="CasellaDiTesto 85"/>
            <p:cNvSpPr txBox="1">
              <a:spLocks noChangeArrowheads="1"/>
            </p:cNvSpPr>
            <p:nvPr/>
          </p:nvSpPr>
          <p:spPr bwMode="auto">
            <a:xfrm>
              <a:off x="7158038" y="4646613"/>
              <a:ext cx="5032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O</a:t>
              </a:r>
              <a:r>
                <a:rPr lang="en-US" altLang="it-IT" sz="1400" b="1" baseline="-25000">
                  <a:latin typeface="Calibri" panose="020F0502020204030204" pitchFamily="34" charset="0"/>
                </a:rPr>
                <a:t>2</a:t>
              </a:r>
              <a:r>
                <a:rPr lang="en-US" altLang="it-IT" sz="1600" b="1" baseline="30000">
                  <a:latin typeface="Calibri" panose="020F0502020204030204" pitchFamily="34" charset="0"/>
                  <a:sym typeface="Symbol" panose="05050102010706020507" pitchFamily="18" charset="2"/>
                </a:rPr>
                <a:t> -</a:t>
              </a:r>
              <a:endParaRPr lang="en-US" altLang="it-IT" sz="1600" b="1" baseline="30000">
                <a:latin typeface="Calibri" panose="020F0502020204030204" pitchFamily="34" charset="0"/>
              </a:endParaRPr>
            </a:p>
          </p:txBody>
        </p:sp>
        <p:sp>
          <p:nvSpPr>
            <p:cNvPr id="136" name="Arco 135"/>
            <p:cNvSpPr/>
            <p:nvPr/>
          </p:nvSpPr>
          <p:spPr>
            <a:xfrm rot="10800000" flipH="1">
              <a:off x="6864174" y="4792838"/>
              <a:ext cx="676424" cy="668162"/>
            </a:xfrm>
            <a:prstGeom prst="arc">
              <a:avLst>
                <a:gd name="adj1" fmla="val 11954669"/>
                <a:gd name="adj2" fmla="val 2073986"/>
              </a:avLst>
            </a:prstGeom>
            <a:ln w="19050">
              <a:solidFill>
                <a:schemeClr val="tx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1736" name="CasellaDiTesto 127"/>
            <p:cNvSpPr txBox="1">
              <a:spLocks noChangeArrowheads="1"/>
            </p:cNvSpPr>
            <p:nvPr/>
          </p:nvSpPr>
          <p:spPr bwMode="auto">
            <a:xfrm>
              <a:off x="6683375" y="4951413"/>
              <a:ext cx="3667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latin typeface="Calibri" panose="020F0502020204030204" pitchFamily="34" charset="0"/>
                </a:rPr>
                <a:t>O</a:t>
              </a:r>
              <a:r>
                <a:rPr lang="en-US" altLang="it-IT" sz="1400" b="1" baseline="-25000">
                  <a:latin typeface="Calibri" panose="020F0502020204030204" pitchFamily="34" charset="0"/>
                </a:rPr>
                <a:t>2</a:t>
              </a:r>
              <a:endParaRPr lang="en-US" altLang="it-IT" sz="1400" b="1">
                <a:latin typeface="Calibri" panose="020F0502020204030204" pitchFamily="34" charset="0"/>
              </a:endParaRPr>
            </a:p>
          </p:txBody>
        </p:sp>
        <p:sp>
          <p:nvSpPr>
            <p:cNvPr id="71737" name="CasellaDiTesto 59"/>
            <p:cNvSpPr txBox="1">
              <a:spLocks noChangeArrowheads="1"/>
            </p:cNvSpPr>
            <p:nvPr/>
          </p:nvSpPr>
          <p:spPr bwMode="auto">
            <a:xfrm>
              <a:off x="6088063" y="4721225"/>
              <a:ext cx="1149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Calibri" panose="020F0502020204030204" pitchFamily="34" charset="0"/>
                </a:rPr>
                <a:t>Electron leak</a:t>
              </a:r>
            </a:p>
          </p:txBody>
        </p:sp>
        <p:sp>
          <p:nvSpPr>
            <p:cNvPr id="143" name="Saetta 142"/>
            <p:cNvSpPr/>
            <p:nvPr/>
          </p:nvSpPr>
          <p:spPr>
            <a:xfrm rot="15869966" flipV="1">
              <a:off x="6286287" y="4095979"/>
              <a:ext cx="376139" cy="535106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1739" name="CasellaDiTesto 59"/>
            <p:cNvSpPr txBox="1">
              <a:spLocks noChangeArrowheads="1"/>
            </p:cNvSpPr>
            <p:nvPr/>
          </p:nvSpPr>
          <p:spPr bwMode="auto">
            <a:xfrm>
              <a:off x="6800850" y="4322763"/>
              <a:ext cx="492125" cy="3079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ROS</a:t>
              </a:r>
            </a:p>
          </p:txBody>
        </p:sp>
        <p:sp>
          <p:nvSpPr>
            <p:cNvPr id="71740" name="Ovale 148"/>
            <p:cNvSpPr>
              <a:spLocks noChangeArrowheads="1"/>
            </p:cNvSpPr>
            <p:nvPr/>
          </p:nvSpPr>
          <p:spPr bwMode="auto">
            <a:xfrm>
              <a:off x="4506216" y="2623294"/>
              <a:ext cx="1894277" cy="17356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Calibri" panose="020F0502020204030204" pitchFamily="34" charset="0"/>
                </a:rPr>
                <a:t>mtDNA damage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Calibri" panose="020F0502020204030204" pitchFamily="34" charset="0"/>
                </a:rPr>
                <a:t>Lipid peroxidation</a:t>
              </a:r>
              <a:br>
                <a:rPr lang="it-IT" altLang="it-IT" sz="1400" b="1">
                  <a:latin typeface="Calibri" panose="020F0502020204030204" pitchFamily="34" charset="0"/>
                </a:rPr>
              </a:br>
              <a:r>
                <a:rPr lang="it-IT" altLang="it-IT" sz="1400" b="1">
                  <a:latin typeface="Calibri" panose="020F0502020204030204" pitchFamily="34" charset="0"/>
                </a:rPr>
                <a:t>Protein oxidation</a:t>
              </a:r>
              <a:br>
                <a:rPr lang="it-IT" altLang="it-IT" sz="1400" b="1">
                  <a:latin typeface="Calibri" panose="020F0502020204030204" pitchFamily="34" charset="0"/>
                </a:rPr>
              </a:br>
              <a:r>
                <a:rPr lang="it-IT" altLang="it-IT" sz="1400" b="1">
                  <a:latin typeface="Calibri" panose="020F0502020204030204" pitchFamily="34" charset="0"/>
                </a:rPr>
                <a:t>Apoptosis</a:t>
              </a:r>
            </a:p>
          </p:txBody>
        </p:sp>
      </p:grpSp>
      <p:grpSp>
        <p:nvGrpSpPr>
          <p:cNvPr id="131" name="Gruppo 130"/>
          <p:cNvGrpSpPr>
            <a:grpSpLocks/>
          </p:cNvGrpSpPr>
          <p:nvPr/>
        </p:nvGrpSpPr>
        <p:grpSpPr bwMode="auto">
          <a:xfrm>
            <a:off x="2092325" y="3629025"/>
            <a:ext cx="1482725" cy="1703388"/>
            <a:chOff x="5059680" y="1759739"/>
            <a:chExt cx="1482916" cy="1704486"/>
          </a:xfrm>
        </p:grpSpPr>
        <p:grpSp>
          <p:nvGrpSpPr>
            <p:cNvPr id="71726" name="Gruppo 134"/>
            <p:cNvGrpSpPr>
              <a:grpSpLocks/>
            </p:cNvGrpSpPr>
            <p:nvPr/>
          </p:nvGrpSpPr>
          <p:grpSpPr bwMode="auto">
            <a:xfrm>
              <a:off x="5566652" y="2447913"/>
              <a:ext cx="66607" cy="310181"/>
              <a:chOff x="5882167" y="2585681"/>
              <a:chExt cx="82584" cy="391382"/>
            </a:xfrm>
          </p:grpSpPr>
          <p:cxnSp>
            <p:nvCxnSpPr>
              <p:cNvPr id="159" name="Connettore 1 158"/>
              <p:cNvCxnSpPr/>
              <p:nvPr/>
            </p:nvCxnSpPr>
            <p:spPr>
              <a:xfrm flipV="1">
                <a:off x="5964234" y="2597274"/>
                <a:ext cx="0" cy="378827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ttore 1 159"/>
              <p:cNvCxnSpPr/>
              <p:nvPr/>
            </p:nvCxnSpPr>
            <p:spPr>
              <a:xfrm>
                <a:off x="5881554" y="2585248"/>
                <a:ext cx="0" cy="378827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727" name="Rettangolo 136"/>
            <p:cNvSpPr>
              <a:spLocks noChangeArrowheads="1"/>
            </p:cNvSpPr>
            <p:nvPr/>
          </p:nvSpPr>
          <p:spPr bwMode="auto">
            <a:xfrm>
              <a:off x="5633259" y="2500339"/>
              <a:ext cx="55335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800" b="1">
                  <a:latin typeface="Calibri" panose="020F0502020204030204" pitchFamily="34" charset="0"/>
                </a:rPr>
                <a:t>2 e</a:t>
              </a:r>
              <a:r>
                <a:rPr lang="it-IT" altLang="it-IT" sz="1200" b="1" baseline="30000">
                  <a:latin typeface="Calibri" panose="020F0502020204030204" pitchFamily="34" charset="0"/>
                </a:rPr>
                <a:t>-</a:t>
              </a:r>
              <a:r>
                <a:rPr lang="it-IT" altLang="it-IT" sz="800" b="1">
                  <a:latin typeface="Calibri" panose="020F0502020204030204" pitchFamily="34" charset="0"/>
                </a:rPr>
                <a:t> + H</a:t>
              </a:r>
              <a:r>
                <a:rPr lang="it-IT" altLang="it-IT" sz="1200" b="1" baseline="30000">
                  <a:latin typeface="Calibri" panose="020F0502020204030204" pitchFamily="34" charset="0"/>
                </a:rPr>
                <a:t>+</a:t>
              </a:r>
            </a:p>
          </p:txBody>
        </p:sp>
        <p:pic>
          <p:nvPicPr>
            <p:cNvPr id="71728" name="Immagine 1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4" r="38069" b="52328"/>
            <a:stretch>
              <a:fillRect/>
            </a:stretch>
          </p:blipFill>
          <p:spPr bwMode="auto">
            <a:xfrm>
              <a:off x="5059680" y="1759739"/>
              <a:ext cx="1147158" cy="70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9" name="Immagine 1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4" t="51410" r="38069"/>
            <a:stretch>
              <a:fillRect/>
            </a:stretch>
          </p:blipFill>
          <p:spPr bwMode="auto">
            <a:xfrm>
              <a:off x="5059680" y="2737658"/>
              <a:ext cx="1147158" cy="722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0" name="Rettangolo 148"/>
            <p:cNvSpPr>
              <a:spLocks noChangeArrowheads="1"/>
            </p:cNvSpPr>
            <p:nvPr/>
          </p:nvSpPr>
          <p:spPr bwMode="auto">
            <a:xfrm>
              <a:off x="5732759" y="3218004"/>
              <a:ext cx="708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000" b="1">
                  <a:solidFill>
                    <a:srgbClr val="0000CC"/>
                  </a:solidFill>
                  <a:latin typeface="Calibri" panose="020F0502020204030204" pitchFamily="34" charset="0"/>
                </a:rPr>
                <a:t>Ubiquinol</a:t>
              </a:r>
              <a:endParaRPr lang="it-IT" altLang="it-IT" sz="1000" b="1" baseline="3000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31" name="Rettangolo 149"/>
            <p:cNvSpPr>
              <a:spLocks noChangeArrowheads="1"/>
            </p:cNvSpPr>
            <p:nvPr/>
          </p:nvSpPr>
          <p:spPr bwMode="auto">
            <a:xfrm>
              <a:off x="5732759" y="2275311"/>
              <a:ext cx="8098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000" b="1">
                  <a:solidFill>
                    <a:srgbClr val="0000CC"/>
                  </a:solidFill>
                  <a:latin typeface="Calibri" panose="020F0502020204030204" pitchFamily="34" charset="0"/>
                </a:rPr>
                <a:t>Ubiquinone</a:t>
              </a:r>
              <a:endParaRPr lang="it-IT" altLang="it-IT" sz="1000" b="1" baseline="3000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olo 1"/>
          <p:cNvSpPr txBox="1">
            <a:spLocks/>
          </p:cNvSpPr>
          <p:nvPr/>
        </p:nvSpPr>
        <p:spPr bwMode="auto">
          <a:xfrm>
            <a:off x="0" y="0"/>
            <a:ext cx="12192000" cy="83661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Mitochondrial cytopathies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0200" y="2589213"/>
            <a:ext cx="6003925" cy="22463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Heterogeneous group of diseases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Impaired oxidative phosphorylation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Can involve several organs or </a:t>
            </a:r>
            <a:r>
              <a:rPr lang="en-US" altLang="it-IT" sz="2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tissues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Increasing </a:t>
            </a:r>
            <a:r>
              <a:rPr lang="en-US" altLang="it-IT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number of tissues </a:t>
            </a:r>
            <a:r>
              <a:rPr lang="en-US" altLang="it-IT" sz="2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affected over </a:t>
            </a:r>
            <a:r>
              <a:rPr lang="en-US" altLang="it-IT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time</a:t>
            </a:r>
          </a:p>
          <a:p>
            <a:pPr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CNS almost consistently </a:t>
            </a:r>
            <a:r>
              <a:rPr lang="en-US" alt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involved in </a:t>
            </a:r>
            <a:r>
              <a:rPr lang="en-US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late stages</a:t>
            </a:r>
          </a:p>
        </p:txBody>
      </p:sp>
      <p:pic>
        <p:nvPicPr>
          <p:cNvPr id="73732" name="Picture 5" descr="http://dualibra.com/wp-content/uploads/2012/04/037800%7E1/Part%2018.%20e-Chapters%20from%20International%20Advisory%20Editors/e39_files/loadBinary_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1408113"/>
            <a:ext cx="43624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ttangolo 11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Type of mutations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1475" y="1533525"/>
            <a:ext cx="7924800" cy="16319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355600" indent="-355600"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CC"/>
                </a:solidFill>
                <a:latin typeface="Candara" panose="020E0502030303020204" pitchFamily="34" charset="0"/>
              </a:rPr>
              <a:t>mtDNA genes mutations/deletions</a:t>
            </a:r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de novo 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or maternal inheritance</a:t>
            </a:r>
            <a:b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en-US" sz="2000" b="1" dirty="0" err="1">
                <a:solidFill>
                  <a:srgbClr val="00B050"/>
                </a:solidFill>
                <a:latin typeface="Candara" panose="020E0502030303020204" pitchFamily="34" charset="0"/>
              </a:rPr>
              <a:t>heteroplasmy</a:t>
            </a:r>
            <a:r>
              <a:rPr lang="en-US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- threshold effect</a:t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- proliferative segregation </a:t>
            </a:r>
          </a:p>
        </p:txBody>
      </p:sp>
      <p:sp>
        <p:nvSpPr>
          <p:cNvPr id="74756" name="Rettangolo 7"/>
          <p:cNvSpPr>
            <a:spLocks noChangeArrowheads="1"/>
          </p:cNvSpPr>
          <p:nvPr/>
        </p:nvSpPr>
        <p:spPr bwMode="auto">
          <a:xfrm>
            <a:off x="8220075" y="3584575"/>
            <a:ext cx="3744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Gorman et al, Nat Rev Dis Primers 2016</a:t>
            </a:r>
            <a:endParaRPr lang="it-IT" altLang="it-IT" sz="1200" b="1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757" name="Picture 9" descr="Fig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>
            <a:fillRect/>
          </a:stretch>
        </p:blipFill>
        <p:spPr bwMode="auto">
          <a:xfrm>
            <a:off x="5805488" y="989013"/>
            <a:ext cx="53149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371475" y="4113213"/>
            <a:ext cx="11593513" cy="2689225"/>
            <a:chOff x="371475" y="4113114"/>
            <a:chExt cx="11593512" cy="2689570"/>
          </a:xfrm>
        </p:grpSpPr>
        <p:sp>
          <p:nvSpPr>
            <p:cNvPr id="74759" name="Rettangolo 7"/>
            <p:cNvSpPr>
              <a:spLocks noChangeArrowheads="1"/>
            </p:cNvSpPr>
            <p:nvPr/>
          </p:nvSpPr>
          <p:spPr bwMode="auto">
            <a:xfrm>
              <a:off x="8220074" y="6468202"/>
              <a:ext cx="37449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it-IT" sz="1200" b="1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Bhargava and Schnellmann, Nat Rev Nephrol 2017 </a:t>
              </a:r>
            </a:p>
          </p:txBody>
        </p:sp>
        <p:sp>
          <p:nvSpPr>
            <p:cNvPr id="4" name="Rettangolo 3"/>
            <p:cNvSpPr/>
            <p:nvPr/>
          </p:nvSpPr>
          <p:spPr>
            <a:xfrm>
              <a:off x="371475" y="4495750"/>
              <a:ext cx="7110412" cy="19385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55600" indent="-355600" eaLnBrk="1" hangingPunct="1">
                <a:spcBef>
                  <a:spcPts val="1200"/>
                </a:spcBef>
                <a:buClr>
                  <a:srgbClr val="0000CC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2000" b="1" dirty="0">
                  <a:solidFill>
                    <a:srgbClr val="0000CC"/>
                  </a:solidFill>
                  <a:latin typeface="Candara" panose="020E0502030303020204" pitchFamily="34" charset="0"/>
                </a:rPr>
                <a:t>Nuclear DNA gene mutations </a:t>
              </a:r>
              <a:r>
                <a:rPr lang="en-US" sz="2000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/>
              </a:r>
              <a:br>
                <a:rPr lang="en-US" sz="2000" b="1" dirty="0">
                  <a:solidFill>
                    <a:srgbClr val="000000"/>
                  </a:solidFill>
                  <a:latin typeface="Candara" panose="020E0502030303020204" pitchFamily="34" charset="0"/>
                </a:rPr>
              </a:br>
              <a:r>
                <a:rPr lang="en-US" sz="2000" b="1" dirty="0">
                  <a:solidFill>
                    <a:srgbClr val="FF0000"/>
                  </a:solidFill>
                  <a:latin typeface="Candara" panose="020E0502030303020204" pitchFamily="34" charset="0"/>
                </a:rPr>
                <a:t>classic </a:t>
              </a:r>
              <a:r>
                <a:rPr lang="en-US" sz="2000" b="1" dirty="0" err="1">
                  <a:solidFill>
                    <a:srgbClr val="FF0000"/>
                  </a:solidFill>
                  <a:latin typeface="Candara" panose="020E0502030303020204" pitchFamily="34" charset="0"/>
                </a:rPr>
                <a:t>mendelian</a:t>
              </a:r>
              <a:r>
                <a:rPr lang="en-US" sz="2000" b="1" dirty="0">
                  <a:solidFill>
                    <a:srgbClr val="FF0000"/>
                  </a:solidFill>
                  <a:latin typeface="Candara" panose="020E0502030303020204" pitchFamily="34" charset="0"/>
                </a:rPr>
                <a:t> genetics</a:t>
              </a:r>
              <a:br>
                <a:rPr lang="en-US" sz="2000" b="1" dirty="0">
                  <a:solidFill>
                    <a:srgbClr val="FF0000"/>
                  </a:solidFill>
                  <a:latin typeface="Candara" panose="020E0502030303020204" pitchFamily="34" charset="0"/>
                </a:rPr>
              </a:br>
              <a:r>
                <a:rPr lang="en-US" sz="2000" b="1" dirty="0" err="1">
                  <a:solidFill>
                    <a:srgbClr val="00B050"/>
                  </a:solidFill>
                  <a:latin typeface="Candara" panose="020E0502030303020204" pitchFamily="34" charset="0"/>
                </a:rPr>
                <a:t>homoplasmy</a:t>
              </a:r>
              <a:r>
                <a:rPr lang="en-US" sz="2000" b="1" dirty="0">
                  <a:solidFill>
                    <a:srgbClr val="FF0000"/>
                  </a:solidFill>
                  <a:latin typeface="Candara" panose="020E0502030303020204" pitchFamily="34" charset="0"/>
                </a:rPr>
                <a:t/>
              </a:r>
              <a:br>
                <a:rPr lang="en-US" sz="2000" b="1" dirty="0">
                  <a:solidFill>
                    <a:srgbClr val="FF0000"/>
                  </a:solidFill>
                  <a:latin typeface="Candara" panose="020E0502030303020204" pitchFamily="34" charset="0"/>
                </a:rPr>
              </a:b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</a:rPr>
                <a:t> - structural mitochondrial genes</a:t>
              </a:r>
              <a:b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</a:rPr>
              </a:b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</a:rPr>
                <a:t> - mitochondrial assembly and dynamics</a:t>
              </a:r>
              <a:b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</a:rPr>
              </a:b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</a:rPr>
                <a:t> -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</a:rPr>
                <a:t>mDNA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</a:rPr>
                <a:t> maintenance and replication</a:t>
              </a:r>
            </a:p>
          </p:txBody>
        </p:sp>
        <p:pic>
          <p:nvPicPr>
            <p:cNvPr id="74761" name="Immagin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708" y="4113114"/>
              <a:ext cx="2968669" cy="26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8067674" y="6686781"/>
              <a:ext cx="512763" cy="1159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ttangolo 5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Diagnosis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1025" y="1422400"/>
            <a:ext cx="11610975" cy="47085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355600" indent="-355600"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CC"/>
                </a:solidFill>
                <a:latin typeface="Candara" panose="020E0502030303020204" pitchFamily="34" charset="0"/>
              </a:rPr>
              <a:t>Spectrophotometric studies</a:t>
            </a:r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enzyme activities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: CI, CII, CIII, [CII+CIII], CIV, CV</a:t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marL="355600" indent="-355600"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err="1">
                <a:solidFill>
                  <a:srgbClr val="0000CC"/>
                </a:solidFill>
                <a:latin typeface="Candara" panose="020E0502030303020204" pitchFamily="34" charset="0"/>
              </a:rPr>
              <a:t>Polarographic</a:t>
            </a:r>
            <a:r>
              <a:rPr lang="en-US" sz="2000" b="1" dirty="0">
                <a:solidFill>
                  <a:srgbClr val="0000CC"/>
                </a:solidFill>
                <a:latin typeface="Candara" panose="020E0502030303020204" pitchFamily="34" charset="0"/>
              </a:rPr>
              <a:t> studies </a:t>
            </a:r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oxygen consumption</a:t>
            </a:r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by isolated mitochondria or whole cells in the presence of different oxidative substrates (pyruvate, glutamate, succinate, etc...) </a:t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marL="355600" indent="-355600" eaLnBrk="1" hangingPunct="1"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CC"/>
                </a:solidFill>
                <a:latin typeface="Candara" panose="020E0502030303020204" pitchFamily="34" charset="0"/>
              </a:rPr>
              <a:t>Genetic studies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r>
              <a:rPr lang="en-US" sz="20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mtDNA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 sequencing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	specific mutations (m.3243A&gt;G)</a:t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	(better in urinary sediment; may be missed in blood)</a:t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next generation sequencing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	Small gene panels - large gene panels – exome sequencing</a:t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	COQ genes  should be included in SRNS panels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ttangolo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FFFF"/>
                </a:solidFill>
                <a:latin typeface="Candara" panose="020E0502030303020204" pitchFamily="34" charset="0"/>
              </a:rPr>
              <a:t>Diagnosis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862013"/>
            <a:ext cx="554355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655763"/>
            <a:ext cx="4811713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17"/>
          <p:cNvSpPr txBox="1">
            <a:spLocks noChangeArrowheads="1"/>
          </p:cNvSpPr>
          <p:nvPr/>
        </p:nvSpPr>
        <p:spPr bwMode="auto">
          <a:xfrm>
            <a:off x="6881813" y="779463"/>
            <a:ext cx="495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FF0000"/>
                </a:solidFill>
                <a:latin typeface="Candara" panose="020E0502030303020204" pitchFamily="34" charset="0"/>
              </a:rPr>
              <a:t>NB: often observed without hyperlactacidemia</a:t>
            </a:r>
          </a:p>
        </p:txBody>
      </p:sp>
      <p:sp>
        <p:nvSpPr>
          <p:cNvPr id="6" name="CasellaDiTesto 17"/>
          <p:cNvSpPr txBox="1">
            <a:spLocks noChangeArrowheads="1"/>
          </p:cNvSpPr>
          <p:nvPr/>
        </p:nvSpPr>
        <p:spPr bwMode="auto">
          <a:xfrm>
            <a:off x="3286125" y="5267325"/>
            <a:ext cx="5064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it-I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Also check plasma (and CSF?) lactate, pyruvate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it-IT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Acylcarnitines</a:t>
            </a:r>
            <a:endParaRPr lang="en-US" altLang="it-IT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it-IT" sz="18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Consider FGF21 and/or GDF15 plasma levels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it-I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Neuroimaging and hearing test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it-I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Cardiovascular and endocrine evaluation</a:t>
            </a:r>
          </a:p>
        </p:txBody>
      </p:sp>
      <p:sp>
        <p:nvSpPr>
          <p:cNvPr id="77831" name="Rettangolo 1"/>
          <p:cNvSpPr>
            <a:spLocks noChangeArrowheads="1"/>
          </p:cNvSpPr>
          <p:nvPr/>
        </p:nvSpPr>
        <p:spPr bwMode="auto">
          <a:xfrm>
            <a:off x="8226425" y="2030413"/>
            <a:ext cx="2263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333300"/>
                </a:solidFill>
                <a:latin typeface="Candara" panose="020E0502030303020204" pitchFamily="34" charset="0"/>
              </a:rPr>
              <a:t>Urinary organic acids</a:t>
            </a:r>
          </a:p>
        </p:txBody>
      </p:sp>
      <p:sp>
        <p:nvSpPr>
          <p:cNvPr id="8" name="CasellaDiTesto 17"/>
          <p:cNvSpPr txBox="1">
            <a:spLocks noChangeArrowheads="1"/>
          </p:cNvSpPr>
          <p:nvPr/>
        </p:nvSpPr>
        <p:spPr bwMode="auto">
          <a:xfrm>
            <a:off x="6686550" y="1133475"/>
            <a:ext cx="534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FF0000"/>
                </a:solidFill>
                <a:latin typeface="Candara" panose="020E0502030303020204" pitchFamily="34" charset="0"/>
              </a:rPr>
              <a:t>NB: rarely observed in purely glomerular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uttura predefinita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ruttura predefinita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ruttura predefinita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1298</Words>
  <Application>Microsoft Office PowerPoint</Application>
  <PresentationFormat>Widescreen</PresentationFormat>
  <Paragraphs>371</Paragraphs>
  <Slides>26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26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Candara</vt:lpstr>
      <vt:lpstr>Diverda Sans Com</vt:lpstr>
      <vt:lpstr>Symbol</vt:lpstr>
      <vt:lpstr>Times New Roman</vt:lpstr>
      <vt:lpstr>Wingdings</vt:lpstr>
      <vt:lpstr>Tema di Office</vt:lpstr>
      <vt:lpstr>Struttura predefinita</vt:lpstr>
      <vt:lpstr>1_Struttura predefinita</vt:lpstr>
      <vt:lpstr>3_Struttura predefinita</vt:lpstr>
      <vt:lpstr>5_Struttura predefinita</vt:lpstr>
      <vt:lpstr>4_Struttura predefinita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Leonardo Salviati</dc:creator>
  <cp:lastModifiedBy>Francesco Emma</cp:lastModifiedBy>
  <cp:revision>141</cp:revision>
  <dcterms:created xsi:type="dcterms:W3CDTF">2016-10-14T10:27:59Z</dcterms:created>
  <dcterms:modified xsi:type="dcterms:W3CDTF">2019-06-13T11:33:37Z</dcterms:modified>
</cp:coreProperties>
</file>