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39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4"/>
    <p:sldMasterId id="2147483657" r:id="rId5"/>
  </p:sldMasterIdLst>
  <p:notesMasterIdLst>
    <p:notesMasterId r:id="rId39"/>
  </p:notesMasterIdLst>
  <p:sldIdLst>
    <p:sldId id="256" r:id="rId6"/>
    <p:sldId id="277" r:id="rId7"/>
    <p:sldId id="267" r:id="rId8"/>
    <p:sldId id="258" r:id="rId9"/>
    <p:sldId id="269" r:id="rId10"/>
    <p:sldId id="278" r:id="rId11"/>
    <p:sldId id="279" r:id="rId12"/>
    <p:sldId id="280" r:id="rId13"/>
    <p:sldId id="299" r:id="rId14"/>
    <p:sldId id="300" r:id="rId15"/>
    <p:sldId id="281" r:id="rId16"/>
    <p:sldId id="259" r:id="rId17"/>
    <p:sldId id="268" r:id="rId18"/>
    <p:sldId id="276" r:id="rId19"/>
    <p:sldId id="283" r:id="rId20"/>
    <p:sldId id="285" r:id="rId21"/>
    <p:sldId id="286" r:id="rId22"/>
    <p:sldId id="287" r:id="rId23"/>
    <p:sldId id="289" r:id="rId24"/>
    <p:sldId id="288" r:id="rId25"/>
    <p:sldId id="290" r:id="rId26"/>
    <p:sldId id="260" r:id="rId27"/>
    <p:sldId id="291" r:id="rId28"/>
    <p:sldId id="292" r:id="rId29"/>
    <p:sldId id="282" r:id="rId30"/>
    <p:sldId id="262" r:id="rId31"/>
    <p:sldId id="296" r:id="rId32"/>
    <p:sldId id="297" r:id="rId33"/>
    <p:sldId id="295" r:id="rId34"/>
    <p:sldId id="261" r:id="rId35"/>
    <p:sldId id="298" r:id="rId36"/>
    <p:sldId id="294" r:id="rId37"/>
    <p:sldId id="301" r:id="rId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mad Kaddourah" initials="AK" lastIdx="1" clrIdx="0">
    <p:extLst>
      <p:ext uri="{19B8F6BF-5375-455C-9EA6-DF929625EA0E}">
        <p15:presenceInfo xmlns:p15="http://schemas.microsoft.com/office/powerpoint/2012/main" userId="S-1-5-21-1822670-2539400425-2862597950-121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BBE8"/>
    <a:srgbClr val="019288"/>
    <a:srgbClr val="106975"/>
    <a:srgbClr val="DFADD0"/>
    <a:srgbClr val="8DA7D7"/>
    <a:srgbClr val="5EDD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5649" autoAdjust="0"/>
  </p:normalViewPr>
  <p:slideViewPr>
    <p:cSldViewPr snapToGrid="0" snapToObjects="1" showGuides="1">
      <p:cViewPr varScale="1">
        <p:scale>
          <a:sx n="84" d="100"/>
          <a:sy n="84" d="100"/>
        </p:scale>
        <p:origin x="294" y="84"/>
      </p:cViewPr>
      <p:guideLst>
        <p:guide orient="horz" pos="162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Incidence of Severe AKI</a:t>
            </a:r>
          </a:p>
        </c:rich>
      </c:tx>
      <c:layout>
        <c:manualLayout>
          <c:xMode val="edge"/>
          <c:yMode val="edge"/>
          <c:x val="1.1596675415573054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8"/>
          <c:dPt>
            <c:idx val="0"/>
            <c:bubble3D val="0"/>
            <c:explosion val="3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Sheet1!$A$1:$B$1</c:f>
              <c:strCache>
                <c:ptCount val="2"/>
                <c:pt idx="0">
                  <c:v>No severe AKI </c:v>
                </c:pt>
                <c:pt idx="1">
                  <c:v>Severe AKI </c:v>
                </c:pt>
              </c:strCache>
            </c:strRef>
          </c:cat>
          <c:val>
            <c:numRef>
              <c:f>Sheet1!$A$2:$B$2</c:f>
              <c:numCache>
                <c:formatCode>General</c:formatCode>
                <c:ptCount val="2"/>
                <c:pt idx="0">
                  <c:v>4694</c:v>
                </c:pt>
                <c:pt idx="1">
                  <c:v>543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18C4C8-AE84-4277-81F4-AB70179F913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A6DB3-FADB-4E9C-B91A-6761AC21E9B8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73 (13.4%) out of 543 received RRT</a:t>
          </a:r>
          <a:endParaRPr lang="en-US" dirty="0"/>
        </a:p>
      </dgm:t>
    </dgm:pt>
    <dgm:pt modelId="{3E42F29B-CC6C-4F82-9DAD-A6A85B129866}" type="parTrans" cxnId="{7EF8FB67-9B4F-48ED-A26C-EF8A9E5ACAF4}">
      <dgm:prSet/>
      <dgm:spPr/>
      <dgm:t>
        <a:bodyPr/>
        <a:lstStyle/>
        <a:p>
          <a:endParaRPr lang="en-US"/>
        </a:p>
      </dgm:t>
    </dgm:pt>
    <dgm:pt modelId="{75E748EE-6956-4BDF-94B6-6B61E23CCFBB}" type="sibTrans" cxnId="{7EF8FB67-9B4F-48ED-A26C-EF8A9E5ACAF4}">
      <dgm:prSet/>
      <dgm:spPr/>
      <dgm:t>
        <a:bodyPr/>
        <a:lstStyle/>
        <a:p>
          <a:endParaRPr lang="en-US"/>
        </a:p>
      </dgm:t>
    </dgm:pt>
    <dgm:pt modelId="{9705E236-4DDE-488D-92D1-E9E11381C075}">
      <dgm:prSet phldrT="[Text]"/>
      <dgm:spPr>
        <a:solidFill>
          <a:srgbClr val="019288"/>
        </a:solidFill>
      </dgm:spPr>
      <dgm:t>
        <a:bodyPr/>
        <a:lstStyle/>
        <a:p>
          <a:r>
            <a:rPr lang="en-US" dirty="0" smtClean="0"/>
            <a:t>0 (0%)</a:t>
          </a:r>
        </a:p>
        <a:p>
          <a:r>
            <a:rPr lang="en-US" dirty="0" smtClean="0"/>
            <a:t>PD</a:t>
          </a:r>
          <a:endParaRPr lang="en-US" dirty="0"/>
        </a:p>
      </dgm:t>
    </dgm:pt>
    <dgm:pt modelId="{00A58B7A-6224-4F44-8163-083A42E3DB67}" type="parTrans" cxnId="{132DD7F4-5619-4936-A07D-D7111705BB9D}">
      <dgm:prSet/>
      <dgm:spPr>
        <a:solidFill>
          <a:srgbClr val="019288"/>
        </a:solidFill>
      </dgm:spPr>
      <dgm:t>
        <a:bodyPr/>
        <a:lstStyle/>
        <a:p>
          <a:endParaRPr lang="en-US"/>
        </a:p>
      </dgm:t>
    </dgm:pt>
    <dgm:pt modelId="{EA5ACBEB-5D49-4183-9B57-C745427DC8F4}" type="sibTrans" cxnId="{132DD7F4-5619-4936-A07D-D7111705BB9D}">
      <dgm:prSet/>
      <dgm:spPr/>
      <dgm:t>
        <a:bodyPr/>
        <a:lstStyle/>
        <a:p>
          <a:endParaRPr lang="en-US"/>
        </a:p>
      </dgm:t>
    </dgm:pt>
    <dgm:pt modelId="{0948826E-8F14-4DF2-883A-DE5CE87722D9}">
      <dgm:prSet phldrT="[Text]"/>
      <dgm:spPr>
        <a:solidFill>
          <a:srgbClr val="019288"/>
        </a:solidFill>
      </dgm:spPr>
      <dgm:t>
        <a:bodyPr/>
        <a:lstStyle/>
        <a:p>
          <a:r>
            <a:rPr lang="en-US" dirty="0" smtClean="0"/>
            <a:t>17 (23%)</a:t>
          </a:r>
        </a:p>
        <a:p>
          <a:r>
            <a:rPr lang="en-US" dirty="0" smtClean="0"/>
            <a:t>IHD </a:t>
          </a:r>
          <a:endParaRPr lang="en-US" dirty="0"/>
        </a:p>
      </dgm:t>
    </dgm:pt>
    <dgm:pt modelId="{2FB0262F-136F-42C0-8FC3-551EF66C7418}" type="parTrans" cxnId="{A4A5B5E6-F2EB-471C-B8AE-DB9C6E2C6BDC}">
      <dgm:prSet/>
      <dgm:spPr>
        <a:solidFill>
          <a:srgbClr val="019288"/>
        </a:solidFill>
      </dgm:spPr>
      <dgm:t>
        <a:bodyPr/>
        <a:lstStyle/>
        <a:p>
          <a:endParaRPr lang="en-US"/>
        </a:p>
      </dgm:t>
    </dgm:pt>
    <dgm:pt modelId="{D349084E-D9EF-4827-B5D3-3EB817915670}" type="sibTrans" cxnId="{A4A5B5E6-F2EB-471C-B8AE-DB9C6E2C6BDC}">
      <dgm:prSet/>
      <dgm:spPr/>
      <dgm:t>
        <a:bodyPr/>
        <a:lstStyle/>
        <a:p>
          <a:endParaRPr lang="en-US"/>
        </a:p>
      </dgm:t>
    </dgm:pt>
    <dgm:pt modelId="{DDA7B767-943A-4C00-9DFD-E31F88E40CF8}">
      <dgm:prSet phldrT="[Text]"/>
      <dgm:spPr>
        <a:solidFill>
          <a:srgbClr val="019288"/>
        </a:solidFill>
      </dgm:spPr>
      <dgm:t>
        <a:bodyPr/>
        <a:lstStyle/>
        <a:p>
          <a:r>
            <a:rPr lang="en-US" dirty="0" smtClean="0"/>
            <a:t>66 (90%)</a:t>
          </a:r>
        </a:p>
        <a:p>
          <a:r>
            <a:rPr lang="en-US" dirty="0" smtClean="0"/>
            <a:t>CRRT</a:t>
          </a:r>
          <a:endParaRPr lang="en-US" dirty="0"/>
        </a:p>
      </dgm:t>
    </dgm:pt>
    <dgm:pt modelId="{4910BB15-1102-4379-B322-C6D3D0FEA038}" type="parTrans" cxnId="{E8BC1992-3E34-4711-BBD2-06510C71F5E8}">
      <dgm:prSet/>
      <dgm:spPr>
        <a:solidFill>
          <a:srgbClr val="019288"/>
        </a:solidFill>
      </dgm:spPr>
      <dgm:t>
        <a:bodyPr/>
        <a:lstStyle/>
        <a:p>
          <a:endParaRPr lang="en-US"/>
        </a:p>
      </dgm:t>
    </dgm:pt>
    <dgm:pt modelId="{353381ED-5CF7-4959-B142-6307205A49AA}" type="sibTrans" cxnId="{E8BC1992-3E34-4711-BBD2-06510C71F5E8}">
      <dgm:prSet/>
      <dgm:spPr/>
      <dgm:t>
        <a:bodyPr/>
        <a:lstStyle/>
        <a:p>
          <a:endParaRPr lang="en-US"/>
        </a:p>
      </dgm:t>
    </dgm:pt>
    <dgm:pt modelId="{BCD1607F-4C51-40FD-AB2F-99ED99D7FDDF}">
      <dgm:prSet/>
      <dgm:spPr>
        <a:solidFill>
          <a:srgbClr val="019288"/>
        </a:solidFill>
      </dgm:spPr>
      <dgm:t>
        <a:bodyPr/>
        <a:lstStyle/>
        <a:p>
          <a:r>
            <a:rPr lang="en-US" dirty="0" smtClean="0"/>
            <a:t>O (0%)</a:t>
          </a:r>
        </a:p>
        <a:p>
          <a:r>
            <a:rPr lang="en-US" dirty="0" smtClean="0"/>
            <a:t>SLED</a:t>
          </a:r>
        </a:p>
      </dgm:t>
    </dgm:pt>
    <dgm:pt modelId="{7CF14FCB-1091-4165-8C20-4E2818336628}" type="parTrans" cxnId="{4DC82786-7085-407A-BE7F-AA239CA4C6F2}">
      <dgm:prSet/>
      <dgm:spPr>
        <a:solidFill>
          <a:srgbClr val="019288"/>
        </a:solidFill>
      </dgm:spPr>
      <dgm:t>
        <a:bodyPr/>
        <a:lstStyle/>
        <a:p>
          <a:endParaRPr lang="en-US"/>
        </a:p>
      </dgm:t>
    </dgm:pt>
    <dgm:pt modelId="{BBD2ED4E-87A8-4C29-A355-F822E4B03945}" type="sibTrans" cxnId="{4DC82786-7085-407A-BE7F-AA239CA4C6F2}">
      <dgm:prSet/>
      <dgm:spPr/>
      <dgm:t>
        <a:bodyPr/>
        <a:lstStyle/>
        <a:p>
          <a:endParaRPr lang="en-US"/>
        </a:p>
      </dgm:t>
    </dgm:pt>
    <dgm:pt modelId="{F27E797F-1D1F-4E70-91A0-98C1B36A62F0}">
      <dgm:prSet/>
      <dgm:spPr>
        <a:solidFill>
          <a:srgbClr val="79BBE8"/>
        </a:solidFill>
      </dgm:spPr>
      <dgm:t>
        <a:bodyPr/>
        <a:lstStyle/>
        <a:p>
          <a:r>
            <a:rPr lang="en-US" dirty="0" smtClean="0"/>
            <a:t>12 (18%)</a:t>
          </a:r>
        </a:p>
        <a:p>
          <a:r>
            <a:rPr lang="en-US" dirty="0" smtClean="0"/>
            <a:t>CVVH</a:t>
          </a:r>
          <a:endParaRPr lang="en-US" dirty="0"/>
        </a:p>
      </dgm:t>
    </dgm:pt>
    <dgm:pt modelId="{FDCDDD93-1EF6-4EDB-8C21-559BED8FF0A0}" type="parTrans" cxnId="{EB0071C2-C13B-4798-BA18-D382FE82618E}">
      <dgm:prSet/>
      <dgm:spPr>
        <a:solidFill>
          <a:srgbClr val="019288"/>
        </a:solidFill>
      </dgm:spPr>
      <dgm:t>
        <a:bodyPr/>
        <a:lstStyle/>
        <a:p>
          <a:endParaRPr lang="en-US"/>
        </a:p>
      </dgm:t>
    </dgm:pt>
    <dgm:pt modelId="{6B7F271F-0CF7-4F59-B46C-BB36E5672F74}" type="sibTrans" cxnId="{EB0071C2-C13B-4798-BA18-D382FE82618E}">
      <dgm:prSet/>
      <dgm:spPr/>
      <dgm:t>
        <a:bodyPr/>
        <a:lstStyle/>
        <a:p>
          <a:endParaRPr lang="en-US"/>
        </a:p>
      </dgm:t>
    </dgm:pt>
    <dgm:pt modelId="{12869907-6DAE-4F6A-B2A9-883451685515}">
      <dgm:prSet/>
      <dgm:spPr>
        <a:solidFill>
          <a:srgbClr val="79BBE8"/>
        </a:solidFill>
      </dgm:spPr>
      <dgm:t>
        <a:bodyPr/>
        <a:lstStyle/>
        <a:p>
          <a:r>
            <a:rPr lang="en-US" dirty="0" smtClean="0"/>
            <a:t>7 (11%)</a:t>
          </a:r>
        </a:p>
        <a:p>
          <a:r>
            <a:rPr lang="en-US" dirty="0" smtClean="0"/>
            <a:t>CVVHD </a:t>
          </a:r>
          <a:endParaRPr lang="en-US" dirty="0"/>
        </a:p>
      </dgm:t>
    </dgm:pt>
    <dgm:pt modelId="{61C1D82E-ACF1-426C-857A-EDBD0BC0D82D}" type="parTrans" cxnId="{ABF99C6A-97C1-43ED-B5D6-5B2F9C4C5D1A}">
      <dgm:prSet/>
      <dgm:spPr>
        <a:solidFill>
          <a:srgbClr val="019288"/>
        </a:solidFill>
      </dgm:spPr>
      <dgm:t>
        <a:bodyPr/>
        <a:lstStyle/>
        <a:p>
          <a:endParaRPr lang="en-US"/>
        </a:p>
      </dgm:t>
    </dgm:pt>
    <dgm:pt modelId="{37A82D1A-7333-4B31-A1CC-3AB9F3D1CE52}" type="sibTrans" cxnId="{ABF99C6A-97C1-43ED-B5D6-5B2F9C4C5D1A}">
      <dgm:prSet/>
      <dgm:spPr/>
      <dgm:t>
        <a:bodyPr/>
        <a:lstStyle/>
        <a:p>
          <a:endParaRPr lang="en-US"/>
        </a:p>
      </dgm:t>
    </dgm:pt>
    <dgm:pt modelId="{BEB1DAAA-80E5-4245-905D-71B69998AD90}">
      <dgm:prSet/>
      <dgm:spPr>
        <a:solidFill>
          <a:srgbClr val="79BBE8"/>
        </a:solidFill>
      </dgm:spPr>
      <dgm:t>
        <a:bodyPr/>
        <a:lstStyle/>
        <a:p>
          <a:r>
            <a:rPr lang="en-US" dirty="0" smtClean="0"/>
            <a:t>49 (74%)</a:t>
          </a:r>
        </a:p>
        <a:p>
          <a:r>
            <a:rPr lang="en-US" dirty="0" smtClean="0"/>
            <a:t>CVVHDF</a:t>
          </a:r>
          <a:endParaRPr lang="en-US" dirty="0"/>
        </a:p>
      </dgm:t>
    </dgm:pt>
    <dgm:pt modelId="{AB93F8A9-39AB-44B3-944E-3554FDC1F59A}" type="parTrans" cxnId="{F8361BAC-C69D-4BF4-8D1F-ADD057D92628}">
      <dgm:prSet/>
      <dgm:spPr>
        <a:solidFill>
          <a:srgbClr val="019288"/>
        </a:solidFill>
      </dgm:spPr>
      <dgm:t>
        <a:bodyPr/>
        <a:lstStyle/>
        <a:p>
          <a:endParaRPr lang="en-US"/>
        </a:p>
      </dgm:t>
    </dgm:pt>
    <dgm:pt modelId="{74AEF734-DC3A-4AB5-8637-C31F82F35989}" type="sibTrans" cxnId="{F8361BAC-C69D-4BF4-8D1F-ADD057D92628}">
      <dgm:prSet/>
      <dgm:spPr/>
      <dgm:t>
        <a:bodyPr/>
        <a:lstStyle/>
        <a:p>
          <a:endParaRPr lang="en-US"/>
        </a:p>
      </dgm:t>
    </dgm:pt>
    <dgm:pt modelId="{07133A2A-C532-4311-94D4-6B81B478E430}" type="pres">
      <dgm:prSet presAssocID="{EA18C4C8-AE84-4277-81F4-AB70179F913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7F1A534-7120-4BFB-9185-56E35CB8FF79}" type="pres">
      <dgm:prSet presAssocID="{8EDA6DB3-FADB-4E9C-B91A-6761AC21E9B8}" presName="hierRoot1" presStyleCnt="0">
        <dgm:presLayoutVars>
          <dgm:hierBranch val="init"/>
        </dgm:presLayoutVars>
      </dgm:prSet>
      <dgm:spPr/>
    </dgm:pt>
    <dgm:pt modelId="{AEB430D5-CD64-46E9-9C94-21F891770770}" type="pres">
      <dgm:prSet presAssocID="{8EDA6DB3-FADB-4E9C-B91A-6761AC21E9B8}" presName="rootComposite1" presStyleCnt="0"/>
      <dgm:spPr/>
    </dgm:pt>
    <dgm:pt modelId="{BD70DBB0-6BCF-4323-8C23-FB64A9B482BC}" type="pres">
      <dgm:prSet presAssocID="{8EDA6DB3-FADB-4E9C-B91A-6761AC21E9B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906D79-132A-4538-BE5C-07AC17556A51}" type="pres">
      <dgm:prSet presAssocID="{8EDA6DB3-FADB-4E9C-B91A-6761AC21E9B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5B80B60-D5AA-444A-BF77-156F643D074B}" type="pres">
      <dgm:prSet presAssocID="{8EDA6DB3-FADB-4E9C-B91A-6761AC21E9B8}" presName="hierChild2" presStyleCnt="0"/>
      <dgm:spPr/>
    </dgm:pt>
    <dgm:pt modelId="{5C214F45-C004-41B3-BC8F-C8EA0D6A6DC2}" type="pres">
      <dgm:prSet presAssocID="{00A58B7A-6224-4F44-8163-083A42E3DB67}" presName="Name37" presStyleLbl="parChTrans1D2" presStyleIdx="0" presStyleCnt="4"/>
      <dgm:spPr/>
      <dgm:t>
        <a:bodyPr/>
        <a:lstStyle/>
        <a:p>
          <a:endParaRPr lang="en-US"/>
        </a:p>
      </dgm:t>
    </dgm:pt>
    <dgm:pt modelId="{2DA5C915-A3BB-4670-BB3A-DC26420DE27E}" type="pres">
      <dgm:prSet presAssocID="{9705E236-4DDE-488D-92D1-E9E11381C075}" presName="hierRoot2" presStyleCnt="0">
        <dgm:presLayoutVars>
          <dgm:hierBranch val="init"/>
        </dgm:presLayoutVars>
      </dgm:prSet>
      <dgm:spPr/>
    </dgm:pt>
    <dgm:pt modelId="{226D751C-8DF0-442C-AE09-A156B22645CA}" type="pres">
      <dgm:prSet presAssocID="{9705E236-4DDE-488D-92D1-E9E11381C075}" presName="rootComposite" presStyleCnt="0"/>
      <dgm:spPr/>
    </dgm:pt>
    <dgm:pt modelId="{2F6D13AD-79D3-4897-AFF8-ECFD8D5CE981}" type="pres">
      <dgm:prSet presAssocID="{9705E236-4DDE-488D-92D1-E9E11381C075}" presName="rootText" presStyleLbl="node2" presStyleIdx="0" presStyleCnt="4" custLinFactNeighborX="-23" custLinFactNeighborY="38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5A8E4C-C49C-43AC-843C-92BBA539AE80}" type="pres">
      <dgm:prSet presAssocID="{9705E236-4DDE-488D-92D1-E9E11381C075}" presName="rootConnector" presStyleLbl="node2" presStyleIdx="0" presStyleCnt="4"/>
      <dgm:spPr/>
      <dgm:t>
        <a:bodyPr/>
        <a:lstStyle/>
        <a:p>
          <a:endParaRPr lang="en-US"/>
        </a:p>
      </dgm:t>
    </dgm:pt>
    <dgm:pt modelId="{5D42D73C-204A-4473-B3B0-D469BE21BEC8}" type="pres">
      <dgm:prSet presAssocID="{9705E236-4DDE-488D-92D1-E9E11381C075}" presName="hierChild4" presStyleCnt="0"/>
      <dgm:spPr/>
    </dgm:pt>
    <dgm:pt modelId="{DC87F663-6CD2-481B-A3E3-4CEC60BD02F4}" type="pres">
      <dgm:prSet presAssocID="{9705E236-4DDE-488D-92D1-E9E11381C075}" presName="hierChild5" presStyleCnt="0"/>
      <dgm:spPr/>
    </dgm:pt>
    <dgm:pt modelId="{808A8193-94C1-4DFF-A1BC-BA264C540A64}" type="pres">
      <dgm:prSet presAssocID="{7CF14FCB-1091-4165-8C20-4E2818336628}" presName="Name37" presStyleLbl="parChTrans1D2" presStyleIdx="1" presStyleCnt="4"/>
      <dgm:spPr/>
      <dgm:t>
        <a:bodyPr/>
        <a:lstStyle/>
        <a:p>
          <a:endParaRPr lang="en-US"/>
        </a:p>
      </dgm:t>
    </dgm:pt>
    <dgm:pt modelId="{C3A948E7-DA8F-4B85-B4A8-F4E3F147A030}" type="pres">
      <dgm:prSet presAssocID="{BCD1607F-4C51-40FD-AB2F-99ED99D7FDDF}" presName="hierRoot2" presStyleCnt="0">
        <dgm:presLayoutVars>
          <dgm:hierBranch val="init"/>
        </dgm:presLayoutVars>
      </dgm:prSet>
      <dgm:spPr/>
    </dgm:pt>
    <dgm:pt modelId="{D559A73A-BDE2-45D6-A0E1-3E2E5D7C48DB}" type="pres">
      <dgm:prSet presAssocID="{BCD1607F-4C51-40FD-AB2F-99ED99D7FDDF}" presName="rootComposite" presStyleCnt="0"/>
      <dgm:spPr/>
    </dgm:pt>
    <dgm:pt modelId="{C86B50A4-6CD6-4EE5-99B0-F88403347CDC}" type="pres">
      <dgm:prSet presAssocID="{BCD1607F-4C51-40FD-AB2F-99ED99D7FDDF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C3A39D-A574-4D85-A49B-7E9744825D40}" type="pres">
      <dgm:prSet presAssocID="{BCD1607F-4C51-40FD-AB2F-99ED99D7FDDF}" presName="rootConnector" presStyleLbl="node2" presStyleIdx="1" presStyleCnt="4"/>
      <dgm:spPr/>
      <dgm:t>
        <a:bodyPr/>
        <a:lstStyle/>
        <a:p>
          <a:endParaRPr lang="en-US"/>
        </a:p>
      </dgm:t>
    </dgm:pt>
    <dgm:pt modelId="{5028E766-0C89-4A3A-9ACB-48D000AD927E}" type="pres">
      <dgm:prSet presAssocID="{BCD1607F-4C51-40FD-AB2F-99ED99D7FDDF}" presName="hierChild4" presStyleCnt="0"/>
      <dgm:spPr/>
    </dgm:pt>
    <dgm:pt modelId="{F728D9BA-56C9-44A7-B2BF-ADD96F86A66C}" type="pres">
      <dgm:prSet presAssocID="{BCD1607F-4C51-40FD-AB2F-99ED99D7FDDF}" presName="hierChild5" presStyleCnt="0"/>
      <dgm:spPr/>
    </dgm:pt>
    <dgm:pt modelId="{3A3F946C-0280-4DF2-B688-07B4010D853A}" type="pres">
      <dgm:prSet presAssocID="{2FB0262F-136F-42C0-8FC3-551EF66C7418}" presName="Name37" presStyleLbl="parChTrans1D2" presStyleIdx="2" presStyleCnt="4"/>
      <dgm:spPr/>
      <dgm:t>
        <a:bodyPr/>
        <a:lstStyle/>
        <a:p>
          <a:endParaRPr lang="en-US"/>
        </a:p>
      </dgm:t>
    </dgm:pt>
    <dgm:pt modelId="{28B83B54-DAFA-439A-8909-69B48156A8E7}" type="pres">
      <dgm:prSet presAssocID="{0948826E-8F14-4DF2-883A-DE5CE87722D9}" presName="hierRoot2" presStyleCnt="0">
        <dgm:presLayoutVars>
          <dgm:hierBranch val="init"/>
        </dgm:presLayoutVars>
      </dgm:prSet>
      <dgm:spPr/>
    </dgm:pt>
    <dgm:pt modelId="{BF67782B-BC2C-423D-AB90-F55A22590968}" type="pres">
      <dgm:prSet presAssocID="{0948826E-8F14-4DF2-883A-DE5CE87722D9}" presName="rootComposite" presStyleCnt="0"/>
      <dgm:spPr/>
    </dgm:pt>
    <dgm:pt modelId="{0B94445F-871F-4068-AD51-72255F389560}" type="pres">
      <dgm:prSet presAssocID="{0948826E-8F14-4DF2-883A-DE5CE87722D9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8D4FCC-7076-4589-A4DB-CD3448D22F71}" type="pres">
      <dgm:prSet presAssocID="{0948826E-8F14-4DF2-883A-DE5CE87722D9}" presName="rootConnector" presStyleLbl="node2" presStyleIdx="2" presStyleCnt="4"/>
      <dgm:spPr/>
      <dgm:t>
        <a:bodyPr/>
        <a:lstStyle/>
        <a:p>
          <a:endParaRPr lang="en-US"/>
        </a:p>
      </dgm:t>
    </dgm:pt>
    <dgm:pt modelId="{3061078A-D72B-4D64-88CC-A37D2DE45A11}" type="pres">
      <dgm:prSet presAssocID="{0948826E-8F14-4DF2-883A-DE5CE87722D9}" presName="hierChild4" presStyleCnt="0"/>
      <dgm:spPr/>
    </dgm:pt>
    <dgm:pt modelId="{F3C17C1C-A857-447B-9D8D-22A654E86029}" type="pres">
      <dgm:prSet presAssocID="{0948826E-8F14-4DF2-883A-DE5CE87722D9}" presName="hierChild5" presStyleCnt="0"/>
      <dgm:spPr/>
    </dgm:pt>
    <dgm:pt modelId="{26511950-3134-49E7-920E-7478F7D1525C}" type="pres">
      <dgm:prSet presAssocID="{4910BB15-1102-4379-B322-C6D3D0FEA038}" presName="Name37" presStyleLbl="parChTrans1D2" presStyleIdx="3" presStyleCnt="4"/>
      <dgm:spPr/>
      <dgm:t>
        <a:bodyPr/>
        <a:lstStyle/>
        <a:p>
          <a:endParaRPr lang="en-US"/>
        </a:p>
      </dgm:t>
    </dgm:pt>
    <dgm:pt modelId="{C62BFD58-4E38-4C7C-B69C-556D1B812D1C}" type="pres">
      <dgm:prSet presAssocID="{DDA7B767-943A-4C00-9DFD-E31F88E40CF8}" presName="hierRoot2" presStyleCnt="0">
        <dgm:presLayoutVars>
          <dgm:hierBranch val="init"/>
        </dgm:presLayoutVars>
      </dgm:prSet>
      <dgm:spPr/>
    </dgm:pt>
    <dgm:pt modelId="{4259D12F-50DB-4761-A715-96D38A4D60C0}" type="pres">
      <dgm:prSet presAssocID="{DDA7B767-943A-4C00-9DFD-E31F88E40CF8}" presName="rootComposite" presStyleCnt="0"/>
      <dgm:spPr/>
    </dgm:pt>
    <dgm:pt modelId="{56267564-C11F-4AF5-B3D3-80F489DE9F3C}" type="pres">
      <dgm:prSet presAssocID="{DDA7B767-943A-4C00-9DFD-E31F88E40CF8}" presName="rootText" presStyleLbl="node2" presStyleIdx="3" presStyleCnt="4" custLinFactNeighborX="2334" custLinFactNeighborY="64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B502F5-CCE9-49D8-8B61-5DCF30D47E2A}" type="pres">
      <dgm:prSet presAssocID="{DDA7B767-943A-4C00-9DFD-E31F88E40CF8}" presName="rootConnector" presStyleLbl="node2" presStyleIdx="3" presStyleCnt="4"/>
      <dgm:spPr/>
      <dgm:t>
        <a:bodyPr/>
        <a:lstStyle/>
        <a:p>
          <a:endParaRPr lang="en-US"/>
        </a:p>
      </dgm:t>
    </dgm:pt>
    <dgm:pt modelId="{F4DD6340-8324-4204-8387-4EF5E8536A65}" type="pres">
      <dgm:prSet presAssocID="{DDA7B767-943A-4C00-9DFD-E31F88E40CF8}" presName="hierChild4" presStyleCnt="0"/>
      <dgm:spPr/>
    </dgm:pt>
    <dgm:pt modelId="{7ABF9A56-FF73-4269-BF2B-A24B01DA0A4E}" type="pres">
      <dgm:prSet presAssocID="{FDCDDD93-1EF6-4EDB-8C21-559BED8FF0A0}" presName="Name37" presStyleLbl="parChTrans1D3" presStyleIdx="0" presStyleCnt="3"/>
      <dgm:spPr/>
      <dgm:t>
        <a:bodyPr/>
        <a:lstStyle/>
        <a:p>
          <a:endParaRPr lang="en-US"/>
        </a:p>
      </dgm:t>
    </dgm:pt>
    <dgm:pt modelId="{CEDD5EA5-22AB-41C2-B904-CAF7C860EF71}" type="pres">
      <dgm:prSet presAssocID="{F27E797F-1D1F-4E70-91A0-98C1B36A62F0}" presName="hierRoot2" presStyleCnt="0">
        <dgm:presLayoutVars>
          <dgm:hierBranch val="init"/>
        </dgm:presLayoutVars>
      </dgm:prSet>
      <dgm:spPr/>
    </dgm:pt>
    <dgm:pt modelId="{99BA6D20-9DB5-4806-9B97-F22867F95660}" type="pres">
      <dgm:prSet presAssocID="{F27E797F-1D1F-4E70-91A0-98C1B36A62F0}" presName="rootComposite" presStyleCnt="0"/>
      <dgm:spPr/>
    </dgm:pt>
    <dgm:pt modelId="{45E3C82D-8430-4BB7-8798-749C1E0F1FE8}" type="pres">
      <dgm:prSet presAssocID="{F27E797F-1D1F-4E70-91A0-98C1B36A62F0}" presName="rootText" presStyleLbl="node3" presStyleIdx="0" presStyleCnt="3" custLinFactX="-52986" custLinFactNeighborX="-100000" custLinFactNeighborY="86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5E9BA5-6072-480A-9878-7808F59E043F}" type="pres">
      <dgm:prSet presAssocID="{F27E797F-1D1F-4E70-91A0-98C1B36A62F0}" presName="rootConnector" presStyleLbl="node3" presStyleIdx="0" presStyleCnt="3"/>
      <dgm:spPr/>
      <dgm:t>
        <a:bodyPr/>
        <a:lstStyle/>
        <a:p>
          <a:endParaRPr lang="en-US"/>
        </a:p>
      </dgm:t>
    </dgm:pt>
    <dgm:pt modelId="{9EC848E1-0DB5-4BFF-9A52-15B00984367F}" type="pres">
      <dgm:prSet presAssocID="{F27E797F-1D1F-4E70-91A0-98C1B36A62F0}" presName="hierChild4" presStyleCnt="0"/>
      <dgm:spPr/>
    </dgm:pt>
    <dgm:pt modelId="{0C5FA54B-F173-49E4-B74E-3E860B953BEF}" type="pres">
      <dgm:prSet presAssocID="{F27E797F-1D1F-4E70-91A0-98C1B36A62F0}" presName="hierChild5" presStyleCnt="0"/>
      <dgm:spPr/>
    </dgm:pt>
    <dgm:pt modelId="{544DEF7A-B6E7-4269-B62A-4EB6FE5577AA}" type="pres">
      <dgm:prSet presAssocID="{61C1D82E-ACF1-426C-857A-EDBD0BC0D82D}" presName="Name37" presStyleLbl="parChTrans1D3" presStyleIdx="1" presStyleCnt="3"/>
      <dgm:spPr/>
      <dgm:t>
        <a:bodyPr/>
        <a:lstStyle/>
        <a:p>
          <a:endParaRPr lang="en-US"/>
        </a:p>
      </dgm:t>
    </dgm:pt>
    <dgm:pt modelId="{0147958B-365D-4896-838E-FF3CC382271E}" type="pres">
      <dgm:prSet presAssocID="{12869907-6DAE-4F6A-B2A9-883451685515}" presName="hierRoot2" presStyleCnt="0">
        <dgm:presLayoutVars>
          <dgm:hierBranch val="init"/>
        </dgm:presLayoutVars>
      </dgm:prSet>
      <dgm:spPr/>
    </dgm:pt>
    <dgm:pt modelId="{D8086B48-65AE-4DBC-84DA-3BF6F52CA021}" type="pres">
      <dgm:prSet presAssocID="{12869907-6DAE-4F6A-B2A9-883451685515}" presName="rootComposite" presStyleCnt="0"/>
      <dgm:spPr/>
    </dgm:pt>
    <dgm:pt modelId="{EFA5A746-135F-46A5-A586-7F2E3F6725EE}" type="pres">
      <dgm:prSet presAssocID="{12869907-6DAE-4F6A-B2A9-883451685515}" presName="rootText" presStyleLbl="node3" presStyleIdx="1" presStyleCnt="3" custLinFactX="-56304" custLinFactNeighborX="-100000" custLinFactNeighborY="51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0EFA75-C203-4786-BEAE-1B8E1A73F979}" type="pres">
      <dgm:prSet presAssocID="{12869907-6DAE-4F6A-B2A9-883451685515}" presName="rootConnector" presStyleLbl="node3" presStyleIdx="1" presStyleCnt="3"/>
      <dgm:spPr/>
      <dgm:t>
        <a:bodyPr/>
        <a:lstStyle/>
        <a:p>
          <a:endParaRPr lang="en-US"/>
        </a:p>
      </dgm:t>
    </dgm:pt>
    <dgm:pt modelId="{3FDFEDAB-5976-41E3-8B72-3C9BDFD36821}" type="pres">
      <dgm:prSet presAssocID="{12869907-6DAE-4F6A-B2A9-883451685515}" presName="hierChild4" presStyleCnt="0"/>
      <dgm:spPr/>
    </dgm:pt>
    <dgm:pt modelId="{2DE13144-6D24-4647-B838-F08D7E52746C}" type="pres">
      <dgm:prSet presAssocID="{12869907-6DAE-4F6A-B2A9-883451685515}" presName="hierChild5" presStyleCnt="0"/>
      <dgm:spPr/>
    </dgm:pt>
    <dgm:pt modelId="{9BB10DFD-72E1-4987-8955-51D5313D2E59}" type="pres">
      <dgm:prSet presAssocID="{AB93F8A9-39AB-44B3-944E-3554FDC1F59A}" presName="Name37" presStyleLbl="parChTrans1D3" presStyleIdx="2" presStyleCnt="3"/>
      <dgm:spPr/>
      <dgm:t>
        <a:bodyPr/>
        <a:lstStyle/>
        <a:p>
          <a:endParaRPr lang="en-US"/>
        </a:p>
      </dgm:t>
    </dgm:pt>
    <dgm:pt modelId="{434DBD2F-0454-47AD-B794-2BF19B219AE5}" type="pres">
      <dgm:prSet presAssocID="{BEB1DAAA-80E5-4245-905D-71B69998AD90}" presName="hierRoot2" presStyleCnt="0">
        <dgm:presLayoutVars>
          <dgm:hierBranch val="init"/>
        </dgm:presLayoutVars>
      </dgm:prSet>
      <dgm:spPr/>
    </dgm:pt>
    <dgm:pt modelId="{D3072BDA-C96B-4E93-AA4D-970626B643B8}" type="pres">
      <dgm:prSet presAssocID="{BEB1DAAA-80E5-4245-905D-71B69998AD90}" presName="rootComposite" presStyleCnt="0"/>
      <dgm:spPr/>
    </dgm:pt>
    <dgm:pt modelId="{CEECE430-80B0-4DC0-A58D-DD741241FA07}" type="pres">
      <dgm:prSet presAssocID="{BEB1DAAA-80E5-4245-905D-71B69998AD90}" presName="rootText" presStyleLbl="node3" presStyleIdx="2" presStyleCnt="3" custLinFactX="-52986" custLinFactNeighborX="-100000" custLinFactNeighborY="-22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C74109-9424-44CE-A826-C04653E2A12B}" type="pres">
      <dgm:prSet presAssocID="{BEB1DAAA-80E5-4245-905D-71B69998AD90}" presName="rootConnector" presStyleLbl="node3" presStyleIdx="2" presStyleCnt="3"/>
      <dgm:spPr/>
      <dgm:t>
        <a:bodyPr/>
        <a:lstStyle/>
        <a:p>
          <a:endParaRPr lang="en-US"/>
        </a:p>
      </dgm:t>
    </dgm:pt>
    <dgm:pt modelId="{C7B9185F-F10A-45D6-82EB-CA883BF61E8F}" type="pres">
      <dgm:prSet presAssocID="{BEB1DAAA-80E5-4245-905D-71B69998AD90}" presName="hierChild4" presStyleCnt="0"/>
      <dgm:spPr/>
    </dgm:pt>
    <dgm:pt modelId="{0B8B9473-6B4F-480A-9D34-24CDCFE3546D}" type="pres">
      <dgm:prSet presAssocID="{BEB1DAAA-80E5-4245-905D-71B69998AD90}" presName="hierChild5" presStyleCnt="0"/>
      <dgm:spPr/>
    </dgm:pt>
    <dgm:pt modelId="{98F8EE4E-FC6D-4CE7-8BBC-D0B2D7269902}" type="pres">
      <dgm:prSet presAssocID="{DDA7B767-943A-4C00-9DFD-E31F88E40CF8}" presName="hierChild5" presStyleCnt="0"/>
      <dgm:spPr/>
    </dgm:pt>
    <dgm:pt modelId="{E411A3E8-DCB4-4C7D-A3BC-0E03F36ADB49}" type="pres">
      <dgm:prSet presAssocID="{8EDA6DB3-FADB-4E9C-B91A-6761AC21E9B8}" presName="hierChild3" presStyleCnt="0"/>
      <dgm:spPr/>
    </dgm:pt>
  </dgm:ptLst>
  <dgm:cxnLst>
    <dgm:cxn modelId="{83684DFD-9D10-49DA-8620-11588895826B}" type="presOf" srcId="{BCD1607F-4C51-40FD-AB2F-99ED99D7FDDF}" destId="{1AC3A39D-A574-4D85-A49B-7E9744825D40}" srcOrd="1" destOrd="0" presId="urn:microsoft.com/office/officeart/2005/8/layout/orgChart1"/>
    <dgm:cxn modelId="{77726643-8F99-47C0-89B0-D263C45187E9}" type="presOf" srcId="{2FB0262F-136F-42C0-8FC3-551EF66C7418}" destId="{3A3F946C-0280-4DF2-B688-07B4010D853A}" srcOrd="0" destOrd="0" presId="urn:microsoft.com/office/officeart/2005/8/layout/orgChart1"/>
    <dgm:cxn modelId="{BE218837-FF30-4CAD-9AAE-AD30520AAA55}" type="presOf" srcId="{EA18C4C8-AE84-4277-81F4-AB70179F913E}" destId="{07133A2A-C532-4311-94D4-6B81B478E430}" srcOrd="0" destOrd="0" presId="urn:microsoft.com/office/officeart/2005/8/layout/orgChart1"/>
    <dgm:cxn modelId="{8EB03812-A25E-4B56-9483-863A47BC7301}" type="presOf" srcId="{0948826E-8F14-4DF2-883A-DE5CE87722D9}" destId="{E18D4FCC-7076-4589-A4DB-CD3448D22F71}" srcOrd="1" destOrd="0" presId="urn:microsoft.com/office/officeart/2005/8/layout/orgChart1"/>
    <dgm:cxn modelId="{62DB5E36-9BA7-4470-95A4-355D2BF64696}" type="presOf" srcId="{BEB1DAAA-80E5-4245-905D-71B69998AD90}" destId="{CEECE430-80B0-4DC0-A58D-DD741241FA07}" srcOrd="0" destOrd="0" presId="urn:microsoft.com/office/officeart/2005/8/layout/orgChart1"/>
    <dgm:cxn modelId="{4813AD2F-0CB0-4496-9826-7D8A9F077AE6}" type="presOf" srcId="{8EDA6DB3-FADB-4E9C-B91A-6761AC21E9B8}" destId="{F8906D79-132A-4538-BE5C-07AC17556A51}" srcOrd="1" destOrd="0" presId="urn:microsoft.com/office/officeart/2005/8/layout/orgChart1"/>
    <dgm:cxn modelId="{E0471D81-8202-412D-8F7A-A4CA0CE506D6}" type="presOf" srcId="{F27E797F-1D1F-4E70-91A0-98C1B36A62F0}" destId="{45E3C82D-8430-4BB7-8798-749C1E0F1FE8}" srcOrd="0" destOrd="0" presId="urn:microsoft.com/office/officeart/2005/8/layout/orgChart1"/>
    <dgm:cxn modelId="{C2E88679-8CEB-4286-B7AB-0ED044F94B9C}" type="presOf" srcId="{DDA7B767-943A-4C00-9DFD-E31F88E40CF8}" destId="{9FB502F5-CCE9-49D8-8B61-5DCF30D47E2A}" srcOrd="1" destOrd="0" presId="urn:microsoft.com/office/officeart/2005/8/layout/orgChart1"/>
    <dgm:cxn modelId="{3422B239-D9AF-4A02-8F2E-28AF9ECD1D87}" type="presOf" srcId="{AB93F8A9-39AB-44B3-944E-3554FDC1F59A}" destId="{9BB10DFD-72E1-4987-8955-51D5313D2E59}" srcOrd="0" destOrd="0" presId="urn:microsoft.com/office/officeart/2005/8/layout/orgChart1"/>
    <dgm:cxn modelId="{D73F0A27-95BF-4244-B3F6-4D1297CB20F1}" type="presOf" srcId="{BEB1DAAA-80E5-4245-905D-71B69998AD90}" destId="{45C74109-9424-44CE-A826-C04653E2A12B}" srcOrd="1" destOrd="0" presId="urn:microsoft.com/office/officeart/2005/8/layout/orgChart1"/>
    <dgm:cxn modelId="{BF9DF6D0-3BE4-4411-84D8-E8EBB0C566A1}" type="presOf" srcId="{F27E797F-1D1F-4E70-91A0-98C1B36A62F0}" destId="{A45E9BA5-6072-480A-9878-7808F59E043F}" srcOrd="1" destOrd="0" presId="urn:microsoft.com/office/officeart/2005/8/layout/orgChart1"/>
    <dgm:cxn modelId="{132DD7F4-5619-4936-A07D-D7111705BB9D}" srcId="{8EDA6DB3-FADB-4E9C-B91A-6761AC21E9B8}" destId="{9705E236-4DDE-488D-92D1-E9E11381C075}" srcOrd="0" destOrd="0" parTransId="{00A58B7A-6224-4F44-8163-083A42E3DB67}" sibTransId="{EA5ACBEB-5D49-4183-9B57-C745427DC8F4}"/>
    <dgm:cxn modelId="{DD68D1CE-243C-4BFC-96E8-D3ED7BF2D78C}" type="presOf" srcId="{4910BB15-1102-4379-B322-C6D3D0FEA038}" destId="{26511950-3134-49E7-920E-7478F7D1525C}" srcOrd="0" destOrd="0" presId="urn:microsoft.com/office/officeart/2005/8/layout/orgChart1"/>
    <dgm:cxn modelId="{4DC82786-7085-407A-BE7F-AA239CA4C6F2}" srcId="{8EDA6DB3-FADB-4E9C-B91A-6761AC21E9B8}" destId="{BCD1607F-4C51-40FD-AB2F-99ED99D7FDDF}" srcOrd="1" destOrd="0" parTransId="{7CF14FCB-1091-4165-8C20-4E2818336628}" sibTransId="{BBD2ED4E-87A8-4C29-A355-F822E4B03945}"/>
    <dgm:cxn modelId="{F8361BAC-C69D-4BF4-8D1F-ADD057D92628}" srcId="{DDA7B767-943A-4C00-9DFD-E31F88E40CF8}" destId="{BEB1DAAA-80E5-4245-905D-71B69998AD90}" srcOrd="2" destOrd="0" parTransId="{AB93F8A9-39AB-44B3-944E-3554FDC1F59A}" sibTransId="{74AEF734-DC3A-4AB5-8637-C31F82F35989}"/>
    <dgm:cxn modelId="{363CD45C-8336-4826-9CF6-6BF4FEE16717}" type="presOf" srcId="{FDCDDD93-1EF6-4EDB-8C21-559BED8FF0A0}" destId="{7ABF9A56-FF73-4269-BF2B-A24B01DA0A4E}" srcOrd="0" destOrd="0" presId="urn:microsoft.com/office/officeart/2005/8/layout/orgChart1"/>
    <dgm:cxn modelId="{ABF99C6A-97C1-43ED-B5D6-5B2F9C4C5D1A}" srcId="{DDA7B767-943A-4C00-9DFD-E31F88E40CF8}" destId="{12869907-6DAE-4F6A-B2A9-883451685515}" srcOrd="1" destOrd="0" parTransId="{61C1D82E-ACF1-426C-857A-EDBD0BC0D82D}" sibTransId="{37A82D1A-7333-4B31-A1CC-3AB9F3D1CE52}"/>
    <dgm:cxn modelId="{7DF10A77-3120-4383-B04D-AD9608BA535D}" type="presOf" srcId="{9705E236-4DDE-488D-92D1-E9E11381C075}" destId="{415A8E4C-C49C-43AC-843C-92BBA539AE80}" srcOrd="1" destOrd="0" presId="urn:microsoft.com/office/officeart/2005/8/layout/orgChart1"/>
    <dgm:cxn modelId="{DAAC7243-EA6C-4954-A477-429A12E31B30}" type="presOf" srcId="{61C1D82E-ACF1-426C-857A-EDBD0BC0D82D}" destId="{544DEF7A-B6E7-4269-B62A-4EB6FE5577AA}" srcOrd="0" destOrd="0" presId="urn:microsoft.com/office/officeart/2005/8/layout/orgChart1"/>
    <dgm:cxn modelId="{8AB4430A-5B43-4427-B1CE-4758CF24F306}" type="presOf" srcId="{BCD1607F-4C51-40FD-AB2F-99ED99D7FDDF}" destId="{C86B50A4-6CD6-4EE5-99B0-F88403347CDC}" srcOrd="0" destOrd="0" presId="urn:microsoft.com/office/officeart/2005/8/layout/orgChart1"/>
    <dgm:cxn modelId="{093F8D68-C690-4451-8794-FE3C6761DC57}" type="presOf" srcId="{12869907-6DAE-4F6A-B2A9-883451685515}" destId="{240EFA75-C203-4786-BEAE-1B8E1A73F979}" srcOrd="1" destOrd="0" presId="urn:microsoft.com/office/officeart/2005/8/layout/orgChart1"/>
    <dgm:cxn modelId="{3635FEDE-B525-4A8D-B797-942B16E8ACFE}" type="presOf" srcId="{7CF14FCB-1091-4165-8C20-4E2818336628}" destId="{808A8193-94C1-4DFF-A1BC-BA264C540A64}" srcOrd="0" destOrd="0" presId="urn:microsoft.com/office/officeart/2005/8/layout/orgChart1"/>
    <dgm:cxn modelId="{8ECA9478-93DA-484E-9864-E9396865E0C5}" type="presOf" srcId="{8EDA6DB3-FADB-4E9C-B91A-6761AC21E9B8}" destId="{BD70DBB0-6BCF-4323-8C23-FB64A9B482BC}" srcOrd="0" destOrd="0" presId="urn:microsoft.com/office/officeart/2005/8/layout/orgChart1"/>
    <dgm:cxn modelId="{515791F5-3A90-475C-862E-FB5A87C2FBEB}" type="presOf" srcId="{00A58B7A-6224-4F44-8163-083A42E3DB67}" destId="{5C214F45-C004-41B3-BC8F-C8EA0D6A6DC2}" srcOrd="0" destOrd="0" presId="urn:microsoft.com/office/officeart/2005/8/layout/orgChart1"/>
    <dgm:cxn modelId="{EB0071C2-C13B-4798-BA18-D382FE82618E}" srcId="{DDA7B767-943A-4C00-9DFD-E31F88E40CF8}" destId="{F27E797F-1D1F-4E70-91A0-98C1B36A62F0}" srcOrd="0" destOrd="0" parTransId="{FDCDDD93-1EF6-4EDB-8C21-559BED8FF0A0}" sibTransId="{6B7F271F-0CF7-4F59-B46C-BB36E5672F74}"/>
    <dgm:cxn modelId="{A4A5B5E6-F2EB-471C-B8AE-DB9C6E2C6BDC}" srcId="{8EDA6DB3-FADB-4E9C-B91A-6761AC21E9B8}" destId="{0948826E-8F14-4DF2-883A-DE5CE87722D9}" srcOrd="2" destOrd="0" parTransId="{2FB0262F-136F-42C0-8FC3-551EF66C7418}" sibTransId="{D349084E-D9EF-4827-B5D3-3EB817915670}"/>
    <dgm:cxn modelId="{7EF8FB67-9B4F-48ED-A26C-EF8A9E5ACAF4}" srcId="{EA18C4C8-AE84-4277-81F4-AB70179F913E}" destId="{8EDA6DB3-FADB-4E9C-B91A-6761AC21E9B8}" srcOrd="0" destOrd="0" parTransId="{3E42F29B-CC6C-4F82-9DAD-A6A85B129866}" sibTransId="{75E748EE-6956-4BDF-94B6-6B61E23CCFBB}"/>
    <dgm:cxn modelId="{0E74D3C9-39D1-4637-A5A4-208673ED0FFC}" type="presOf" srcId="{DDA7B767-943A-4C00-9DFD-E31F88E40CF8}" destId="{56267564-C11F-4AF5-B3D3-80F489DE9F3C}" srcOrd="0" destOrd="0" presId="urn:microsoft.com/office/officeart/2005/8/layout/orgChart1"/>
    <dgm:cxn modelId="{5197863B-AA99-4EAF-8D42-E1308255AA78}" type="presOf" srcId="{9705E236-4DDE-488D-92D1-E9E11381C075}" destId="{2F6D13AD-79D3-4897-AFF8-ECFD8D5CE981}" srcOrd="0" destOrd="0" presId="urn:microsoft.com/office/officeart/2005/8/layout/orgChart1"/>
    <dgm:cxn modelId="{2B84AA28-F9A8-4F8B-93E3-ED2F9A4A1DE1}" type="presOf" srcId="{0948826E-8F14-4DF2-883A-DE5CE87722D9}" destId="{0B94445F-871F-4068-AD51-72255F389560}" srcOrd="0" destOrd="0" presId="urn:microsoft.com/office/officeart/2005/8/layout/orgChart1"/>
    <dgm:cxn modelId="{E8BC1992-3E34-4711-BBD2-06510C71F5E8}" srcId="{8EDA6DB3-FADB-4E9C-B91A-6761AC21E9B8}" destId="{DDA7B767-943A-4C00-9DFD-E31F88E40CF8}" srcOrd="3" destOrd="0" parTransId="{4910BB15-1102-4379-B322-C6D3D0FEA038}" sibTransId="{353381ED-5CF7-4959-B142-6307205A49AA}"/>
    <dgm:cxn modelId="{667E846A-87C3-4E6E-AB61-A7EDED7B8345}" type="presOf" srcId="{12869907-6DAE-4F6A-B2A9-883451685515}" destId="{EFA5A746-135F-46A5-A586-7F2E3F6725EE}" srcOrd="0" destOrd="0" presId="urn:microsoft.com/office/officeart/2005/8/layout/orgChart1"/>
    <dgm:cxn modelId="{DD5D18C3-305A-4963-BA46-E25A8AC4A7D0}" type="presParOf" srcId="{07133A2A-C532-4311-94D4-6B81B478E430}" destId="{47F1A534-7120-4BFB-9185-56E35CB8FF79}" srcOrd="0" destOrd="0" presId="urn:microsoft.com/office/officeart/2005/8/layout/orgChart1"/>
    <dgm:cxn modelId="{EEE8CB00-CC27-46DC-8D7F-CCBE02BE42BA}" type="presParOf" srcId="{47F1A534-7120-4BFB-9185-56E35CB8FF79}" destId="{AEB430D5-CD64-46E9-9C94-21F891770770}" srcOrd="0" destOrd="0" presId="urn:microsoft.com/office/officeart/2005/8/layout/orgChart1"/>
    <dgm:cxn modelId="{F823CD7A-334E-430B-ACF6-B0732B07A9A1}" type="presParOf" srcId="{AEB430D5-CD64-46E9-9C94-21F891770770}" destId="{BD70DBB0-6BCF-4323-8C23-FB64A9B482BC}" srcOrd="0" destOrd="0" presId="urn:microsoft.com/office/officeart/2005/8/layout/orgChart1"/>
    <dgm:cxn modelId="{4B63FA0C-E10C-441B-B6B2-EEBAB1971885}" type="presParOf" srcId="{AEB430D5-CD64-46E9-9C94-21F891770770}" destId="{F8906D79-132A-4538-BE5C-07AC17556A51}" srcOrd="1" destOrd="0" presId="urn:microsoft.com/office/officeart/2005/8/layout/orgChart1"/>
    <dgm:cxn modelId="{478882EC-5ACF-4BD1-8E8F-B3670E24CA17}" type="presParOf" srcId="{47F1A534-7120-4BFB-9185-56E35CB8FF79}" destId="{15B80B60-D5AA-444A-BF77-156F643D074B}" srcOrd="1" destOrd="0" presId="urn:microsoft.com/office/officeart/2005/8/layout/orgChart1"/>
    <dgm:cxn modelId="{0896FEC1-794B-4E3E-A250-D3718DCFD95A}" type="presParOf" srcId="{15B80B60-D5AA-444A-BF77-156F643D074B}" destId="{5C214F45-C004-41B3-BC8F-C8EA0D6A6DC2}" srcOrd="0" destOrd="0" presId="urn:microsoft.com/office/officeart/2005/8/layout/orgChart1"/>
    <dgm:cxn modelId="{992A8BF3-EF22-473F-8613-AACDD7DD1B1C}" type="presParOf" srcId="{15B80B60-D5AA-444A-BF77-156F643D074B}" destId="{2DA5C915-A3BB-4670-BB3A-DC26420DE27E}" srcOrd="1" destOrd="0" presId="urn:microsoft.com/office/officeart/2005/8/layout/orgChart1"/>
    <dgm:cxn modelId="{762F2052-78B9-4695-95FF-A3FDA753B057}" type="presParOf" srcId="{2DA5C915-A3BB-4670-BB3A-DC26420DE27E}" destId="{226D751C-8DF0-442C-AE09-A156B22645CA}" srcOrd="0" destOrd="0" presId="urn:microsoft.com/office/officeart/2005/8/layout/orgChart1"/>
    <dgm:cxn modelId="{AE7A66D3-976A-48BF-9D45-9E2D760B6F4C}" type="presParOf" srcId="{226D751C-8DF0-442C-AE09-A156B22645CA}" destId="{2F6D13AD-79D3-4897-AFF8-ECFD8D5CE981}" srcOrd="0" destOrd="0" presId="urn:microsoft.com/office/officeart/2005/8/layout/orgChart1"/>
    <dgm:cxn modelId="{C5D3E321-4E2D-432D-BB15-742846F7C971}" type="presParOf" srcId="{226D751C-8DF0-442C-AE09-A156B22645CA}" destId="{415A8E4C-C49C-43AC-843C-92BBA539AE80}" srcOrd="1" destOrd="0" presId="urn:microsoft.com/office/officeart/2005/8/layout/orgChart1"/>
    <dgm:cxn modelId="{9951C9D0-AC0C-44D4-85F2-C82CD7815030}" type="presParOf" srcId="{2DA5C915-A3BB-4670-BB3A-DC26420DE27E}" destId="{5D42D73C-204A-4473-B3B0-D469BE21BEC8}" srcOrd="1" destOrd="0" presId="urn:microsoft.com/office/officeart/2005/8/layout/orgChart1"/>
    <dgm:cxn modelId="{412AD921-CFE4-43B8-912B-771D01717A15}" type="presParOf" srcId="{2DA5C915-A3BB-4670-BB3A-DC26420DE27E}" destId="{DC87F663-6CD2-481B-A3E3-4CEC60BD02F4}" srcOrd="2" destOrd="0" presId="urn:microsoft.com/office/officeart/2005/8/layout/orgChart1"/>
    <dgm:cxn modelId="{7CA535E9-DAFC-4ECA-9051-D51AF466D550}" type="presParOf" srcId="{15B80B60-D5AA-444A-BF77-156F643D074B}" destId="{808A8193-94C1-4DFF-A1BC-BA264C540A64}" srcOrd="2" destOrd="0" presId="urn:microsoft.com/office/officeart/2005/8/layout/orgChart1"/>
    <dgm:cxn modelId="{44ADE048-9D81-4484-A88B-74F4151E841D}" type="presParOf" srcId="{15B80B60-D5AA-444A-BF77-156F643D074B}" destId="{C3A948E7-DA8F-4B85-B4A8-F4E3F147A030}" srcOrd="3" destOrd="0" presId="urn:microsoft.com/office/officeart/2005/8/layout/orgChart1"/>
    <dgm:cxn modelId="{098DD514-4E02-4C31-93FD-F8F6ACF41C6F}" type="presParOf" srcId="{C3A948E7-DA8F-4B85-B4A8-F4E3F147A030}" destId="{D559A73A-BDE2-45D6-A0E1-3E2E5D7C48DB}" srcOrd="0" destOrd="0" presId="urn:microsoft.com/office/officeart/2005/8/layout/orgChart1"/>
    <dgm:cxn modelId="{693C9682-8EB7-4EF6-ABF0-92FFCBC9A0C2}" type="presParOf" srcId="{D559A73A-BDE2-45D6-A0E1-3E2E5D7C48DB}" destId="{C86B50A4-6CD6-4EE5-99B0-F88403347CDC}" srcOrd="0" destOrd="0" presId="urn:microsoft.com/office/officeart/2005/8/layout/orgChart1"/>
    <dgm:cxn modelId="{219FD6D3-3B69-47CA-A76A-B5F16DADF0FB}" type="presParOf" srcId="{D559A73A-BDE2-45D6-A0E1-3E2E5D7C48DB}" destId="{1AC3A39D-A574-4D85-A49B-7E9744825D40}" srcOrd="1" destOrd="0" presId="urn:microsoft.com/office/officeart/2005/8/layout/orgChart1"/>
    <dgm:cxn modelId="{ECF9704F-0C6D-42AB-868C-59E1EDC60D60}" type="presParOf" srcId="{C3A948E7-DA8F-4B85-B4A8-F4E3F147A030}" destId="{5028E766-0C89-4A3A-9ACB-48D000AD927E}" srcOrd="1" destOrd="0" presId="urn:microsoft.com/office/officeart/2005/8/layout/orgChart1"/>
    <dgm:cxn modelId="{DB209592-28B9-4BF5-AB6D-23D1EAF20D10}" type="presParOf" srcId="{C3A948E7-DA8F-4B85-B4A8-F4E3F147A030}" destId="{F728D9BA-56C9-44A7-B2BF-ADD96F86A66C}" srcOrd="2" destOrd="0" presId="urn:microsoft.com/office/officeart/2005/8/layout/orgChart1"/>
    <dgm:cxn modelId="{9069EF60-7A2F-422D-9DA6-EE15C15BAA09}" type="presParOf" srcId="{15B80B60-D5AA-444A-BF77-156F643D074B}" destId="{3A3F946C-0280-4DF2-B688-07B4010D853A}" srcOrd="4" destOrd="0" presId="urn:microsoft.com/office/officeart/2005/8/layout/orgChart1"/>
    <dgm:cxn modelId="{060F2C8D-D353-42F5-A239-9AA48A9A241E}" type="presParOf" srcId="{15B80B60-D5AA-444A-BF77-156F643D074B}" destId="{28B83B54-DAFA-439A-8909-69B48156A8E7}" srcOrd="5" destOrd="0" presId="urn:microsoft.com/office/officeart/2005/8/layout/orgChart1"/>
    <dgm:cxn modelId="{B809F8A8-030E-4F94-9216-B7A448CC0420}" type="presParOf" srcId="{28B83B54-DAFA-439A-8909-69B48156A8E7}" destId="{BF67782B-BC2C-423D-AB90-F55A22590968}" srcOrd="0" destOrd="0" presId="urn:microsoft.com/office/officeart/2005/8/layout/orgChart1"/>
    <dgm:cxn modelId="{37A19A90-3273-4046-8666-429B00B8FE1B}" type="presParOf" srcId="{BF67782B-BC2C-423D-AB90-F55A22590968}" destId="{0B94445F-871F-4068-AD51-72255F389560}" srcOrd="0" destOrd="0" presId="urn:microsoft.com/office/officeart/2005/8/layout/orgChart1"/>
    <dgm:cxn modelId="{689A7B96-43CF-46D6-8DE0-D1D2387131FE}" type="presParOf" srcId="{BF67782B-BC2C-423D-AB90-F55A22590968}" destId="{E18D4FCC-7076-4589-A4DB-CD3448D22F71}" srcOrd="1" destOrd="0" presId="urn:microsoft.com/office/officeart/2005/8/layout/orgChart1"/>
    <dgm:cxn modelId="{46DF5704-0DC9-4437-8A0B-206B2A09B72D}" type="presParOf" srcId="{28B83B54-DAFA-439A-8909-69B48156A8E7}" destId="{3061078A-D72B-4D64-88CC-A37D2DE45A11}" srcOrd="1" destOrd="0" presId="urn:microsoft.com/office/officeart/2005/8/layout/orgChart1"/>
    <dgm:cxn modelId="{82B0B7E0-3A18-483D-B89A-1FDA68482CF4}" type="presParOf" srcId="{28B83B54-DAFA-439A-8909-69B48156A8E7}" destId="{F3C17C1C-A857-447B-9D8D-22A654E86029}" srcOrd="2" destOrd="0" presId="urn:microsoft.com/office/officeart/2005/8/layout/orgChart1"/>
    <dgm:cxn modelId="{7CF4D6A3-0A52-455B-A0AF-53FA6D38502E}" type="presParOf" srcId="{15B80B60-D5AA-444A-BF77-156F643D074B}" destId="{26511950-3134-49E7-920E-7478F7D1525C}" srcOrd="6" destOrd="0" presId="urn:microsoft.com/office/officeart/2005/8/layout/orgChart1"/>
    <dgm:cxn modelId="{61322BC9-7930-49DF-9407-60D4D73CCB19}" type="presParOf" srcId="{15B80B60-D5AA-444A-BF77-156F643D074B}" destId="{C62BFD58-4E38-4C7C-B69C-556D1B812D1C}" srcOrd="7" destOrd="0" presId="urn:microsoft.com/office/officeart/2005/8/layout/orgChart1"/>
    <dgm:cxn modelId="{1BCEA4DA-79BD-4AD9-9B03-17DE8693E584}" type="presParOf" srcId="{C62BFD58-4E38-4C7C-B69C-556D1B812D1C}" destId="{4259D12F-50DB-4761-A715-96D38A4D60C0}" srcOrd="0" destOrd="0" presId="urn:microsoft.com/office/officeart/2005/8/layout/orgChart1"/>
    <dgm:cxn modelId="{B1249D37-C9CA-4718-ADF9-89896A0B5942}" type="presParOf" srcId="{4259D12F-50DB-4761-A715-96D38A4D60C0}" destId="{56267564-C11F-4AF5-B3D3-80F489DE9F3C}" srcOrd="0" destOrd="0" presId="urn:microsoft.com/office/officeart/2005/8/layout/orgChart1"/>
    <dgm:cxn modelId="{43558B5D-B0E6-4AB7-B458-626E114EF6B5}" type="presParOf" srcId="{4259D12F-50DB-4761-A715-96D38A4D60C0}" destId="{9FB502F5-CCE9-49D8-8B61-5DCF30D47E2A}" srcOrd="1" destOrd="0" presId="urn:microsoft.com/office/officeart/2005/8/layout/orgChart1"/>
    <dgm:cxn modelId="{CD7808B5-E5F4-4553-9EB7-E1BA10E55113}" type="presParOf" srcId="{C62BFD58-4E38-4C7C-B69C-556D1B812D1C}" destId="{F4DD6340-8324-4204-8387-4EF5E8536A65}" srcOrd="1" destOrd="0" presId="urn:microsoft.com/office/officeart/2005/8/layout/orgChart1"/>
    <dgm:cxn modelId="{A94B3050-54A4-4BAA-8730-A00DBA002061}" type="presParOf" srcId="{F4DD6340-8324-4204-8387-4EF5E8536A65}" destId="{7ABF9A56-FF73-4269-BF2B-A24B01DA0A4E}" srcOrd="0" destOrd="0" presId="urn:microsoft.com/office/officeart/2005/8/layout/orgChart1"/>
    <dgm:cxn modelId="{5727D866-A85F-4ADD-9A56-ADA3027597B7}" type="presParOf" srcId="{F4DD6340-8324-4204-8387-4EF5E8536A65}" destId="{CEDD5EA5-22AB-41C2-B904-CAF7C860EF71}" srcOrd="1" destOrd="0" presId="urn:microsoft.com/office/officeart/2005/8/layout/orgChart1"/>
    <dgm:cxn modelId="{415F0ADA-DAA8-46CD-9C6C-3E7D2707BD8D}" type="presParOf" srcId="{CEDD5EA5-22AB-41C2-B904-CAF7C860EF71}" destId="{99BA6D20-9DB5-4806-9B97-F22867F95660}" srcOrd="0" destOrd="0" presId="urn:microsoft.com/office/officeart/2005/8/layout/orgChart1"/>
    <dgm:cxn modelId="{A7E94BD7-B685-4164-9E90-CF8CB313BC58}" type="presParOf" srcId="{99BA6D20-9DB5-4806-9B97-F22867F95660}" destId="{45E3C82D-8430-4BB7-8798-749C1E0F1FE8}" srcOrd="0" destOrd="0" presId="urn:microsoft.com/office/officeart/2005/8/layout/orgChart1"/>
    <dgm:cxn modelId="{15E03D91-704A-47A6-82FD-DE7E9BDE8C62}" type="presParOf" srcId="{99BA6D20-9DB5-4806-9B97-F22867F95660}" destId="{A45E9BA5-6072-480A-9878-7808F59E043F}" srcOrd="1" destOrd="0" presId="urn:microsoft.com/office/officeart/2005/8/layout/orgChart1"/>
    <dgm:cxn modelId="{4321D027-9424-4DCD-BBF5-B41F87163CEB}" type="presParOf" srcId="{CEDD5EA5-22AB-41C2-B904-CAF7C860EF71}" destId="{9EC848E1-0DB5-4BFF-9A52-15B00984367F}" srcOrd="1" destOrd="0" presId="urn:microsoft.com/office/officeart/2005/8/layout/orgChart1"/>
    <dgm:cxn modelId="{55B55986-266D-4924-8080-3F168E103E5F}" type="presParOf" srcId="{CEDD5EA5-22AB-41C2-B904-CAF7C860EF71}" destId="{0C5FA54B-F173-49E4-B74E-3E860B953BEF}" srcOrd="2" destOrd="0" presId="urn:microsoft.com/office/officeart/2005/8/layout/orgChart1"/>
    <dgm:cxn modelId="{D2974ABF-FEA3-4A3F-8268-E91F77ECBAF8}" type="presParOf" srcId="{F4DD6340-8324-4204-8387-4EF5E8536A65}" destId="{544DEF7A-B6E7-4269-B62A-4EB6FE5577AA}" srcOrd="2" destOrd="0" presId="urn:microsoft.com/office/officeart/2005/8/layout/orgChart1"/>
    <dgm:cxn modelId="{D4D99D39-FAF8-44A6-BA59-B3080C318A6D}" type="presParOf" srcId="{F4DD6340-8324-4204-8387-4EF5E8536A65}" destId="{0147958B-365D-4896-838E-FF3CC382271E}" srcOrd="3" destOrd="0" presId="urn:microsoft.com/office/officeart/2005/8/layout/orgChart1"/>
    <dgm:cxn modelId="{E81155AD-A6F4-4F8F-B8D2-439F22A96D20}" type="presParOf" srcId="{0147958B-365D-4896-838E-FF3CC382271E}" destId="{D8086B48-65AE-4DBC-84DA-3BF6F52CA021}" srcOrd="0" destOrd="0" presId="urn:microsoft.com/office/officeart/2005/8/layout/orgChart1"/>
    <dgm:cxn modelId="{88C4CFEB-F3D6-47D7-97BA-073D7E6E33A7}" type="presParOf" srcId="{D8086B48-65AE-4DBC-84DA-3BF6F52CA021}" destId="{EFA5A746-135F-46A5-A586-7F2E3F6725EE}" srcOrd="0" destOrd="0" presId="urn:microsoft.com/office/officeart/2005/8/layout/orgChart1"/>
    <dgm:cxn modelId="{4EB6605F-0AE0-4EC4-8FCE-B45E08F8822D}" type="presParOf" srcId="{D8086B48-65AE-4DBC-84DA-3BF6F52CA021}" destId="{240EFA75-C203-4786-BEAE-1B8E1A73F979}" srcOrd="1" destOrd="0" presId="urn:microsoft.com/office/officeart/2005/8/layout/orgChart1"/>
    <dgm:cxn modelId="{3BC0BCEB-33AF-44EB-94E8-3ECDDB29FBFB}" type="presParOf" srcId="{0147958B-365D-4896-838E-FF3CC382271E}" destId="{3FDFEDAB-5976-41E3-8B72-3C9BDFD36821}" srcOrd="1" destOrd="0" presId="urn:microsoft.com/office/officeart/2005/8/layout/orgChart1"/>
    <dgm:cxn modelId="{9A5843C3-F1A1-4C3A-AA51-A8B4E0445A70}" type="presParOf" srcId="{0147958B-365D-4896-838E-FF3CC382271E}" destId="{2DE13144-6D24-4647-B838-F08D7E52746C}" srcOrd="2" destOrd="0" presId="urn:microsoft.com/office/officeart/2005/8/layout/orgChart1"/>
    <dgm:cxn modelId="{D33AB581-4F58-4C3C-9F0E-7E136B03298A}" type="presParOf" srcId="{F4DD6340-8324-4204-8387-4EF5E8536A65}" destId="{9BB10DFD-72E1-4987-8955-51D5313D2E59}" srcOrd="4" destOrd="0" presId="urn:microsoft.com/office/officeart/2005/8/layout/orgChart1"/>
    <dgm:cxn modelId="{2F5820CC-2C4B-4F4B-AC85-108473D260A5}" type="presParOf" srcId="{F4DD6340-8324-4204-8387-4EF5E8536A65}" destId="{434DBD2F-0454-47AD-B794-2BF19B219AE5}" srcOrd="5" destOrd="0" presId="urn:microsoft.com/office/officeart/2005/8/layout/orgChart1"/>
    <dgm:cxn modelId="{DF401E9A-18CC-4014-B682-20F29C3522CF}" type="presParOf" srcId="{434DBD2F-0454-47AD-B794-2BF19B219AE5}" destId="{D3072BDA-C96B-4E93-AA4D-970626B643B8}" srcOrd="0" destOrd="0" presId="urn:microsoft.com/office/officeart/2005/8/layout/orgChart1"/>
    <dgm:cxn modelId="{BAEDF67C-EEFB-45BE-8DCC-3EF5E154B706}" type="presParOf" srcId="{D3072BDA-C96B-4E93-AA4D-970626B643B8}" destId="{CEECE430-80B0-4DC0-A58D-DD741241FA07}" srcOrd="0" destOrd="0" presId="urn:microsoft.com/office/officeart/2005/8/layout/orgChart1"/>
    <dgm:cxn modelId="{9684A61A-AD0A-4C66-89C4-5162908D9AFE}" type="presParOf" srcId="{D3072BDA-C96B-4E93-AA4D-970626B643B8}" destId="{45C74109-9424-44CE-A826-C04653E2A12B}" srcOrd="1" destOrd="0" presId="urn:microsoft.com/office/officeart/2005/8/layout/orgChart1"/>
    <dgm:cxn modelId="{FB8B04B3-87A3-4F26-BEDF-4390D912E035}" type="presParOf" srcId="{434DBD2F-0454-47AD-B794-2BF19B219AE5}" destId="{C7B9185F-F10A-45D6-82EB-CA883BF61E8F}" srcOrd="1" destOrd="0" presId="urn:microsoft.com/office/officeart/2005/8/layout/orgChart1"/>
    <dgm:cxn modelId="{FBCA0E7E-A0AC-4930-BDFC-D2D06E1D5B44}" type="presParOf" srcId="{434DBD2F-0454-47AD-B794-2BF19B219AE5}" destId="{0B8B9473-6B4F-480A-9D34-24CDCFE3546D}" srcOrd="2" destOrd="0" presId="urn:microsoft.com/office/officeart/2005/8/layout/orgChart1"/>
    <dgm:cxn modelId="{F85E70EB-4939-47EC-909E-4D3884CF4A64}" type="presParOf" srcId="{C62BFD58-4E38-4C7C-B69C-556D1B812D1C}" destId="{98F8EE4E-FC6D-4CE7-8BBC-D0B2D7269902}" srcOrd="2" destOrd="0" presId="urn:microsoft.com/office/officeart/2005/8/layout/orgChart1"/>
    <dgm:cxn modelId="{1A36CCD3-BEAA-4DC3-B001-151CA9BCCC20}" type="presParOf" srcId="{47F1A534-7120-4BFB-9185-56E35CB8FF79}" destId="{E411A3E8-DCB4-4C7D-A3BC-0E03F36ADB4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10DFD-72E1-4987-8955-51D5313D2E59}">
      <dsp:nvSpPr>
        <dsp:cNvPr id="0" name=""/>
        <dsp:cNvSpPr/>
      </dsp:nvSpPr>
      <dsp:spPr>
        <a:xfrm>
          <a:off x="3174943" y="1153814"/>
          <a:ext cx="374399" cy="1705472"/>
        </a:xfrm>
        <a:custGeom>
          <a:avLst/>
          <a:gdLst/>
          <a:ahLst/>
          <a:cxnLst/>
          <a:rect l="0" t="0" r="0" b="0"/>
          <a:pathLst>
            <a:path>
              <a:moveTo>
                <a:pt x="374399" y="0"/>
              </a:moveTo>
              <a:lnTo>
                <a:pt x="374399" y="1705472"/>
              </a:lnTo>
              <a:lnTo>
                <a:pt x="0" y="17054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4DEF7A-B6E7-4269-B62A-4EB6FE5577AA}">
      <dsp:nvSpPr>
        <dsp:cNvPr id="0" name=""/>
        <dsp:cNvSpPr/>
      </dsp:nvSpPr>
      <dsp:spPr>
        <a:xfrm>
          <a:off x="3144133" y="1153814"/>
          <a:ext cx="405209" cy="1080419"/>
        </a:xfrm>
        <a:custGeom>
          <a:avLst/>
          <a:gdLst/>
          <a:ahLst/>
          <a:cxnLst/>
          <a:rect l="0" t="0" r="0" b="0"/>
          <a:pathLst>
            <a:path>
              <a:moveTo>
                <a:pt x="405209" y="0"/>
              </a:moveTo>
              <a:lnTo>
                <a:pt x="405209" y="1080419"/>
              </a:lnTo>
              <a:lnTo>
                <a:pt x="0" y="10804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BF9A56-FF73-4269-BF2B-A24B01DA0A4E}">
      <dsp:nvSpPr>
        <dsp:cNvPr id="0" name=""/>
        <dsp:cNvSpPr/>
      </dsp:nvSpPr>
      <dsp:spPr>
        <a:xfrm>
          <a:off x="3174943" y="1153814"/>
          <a:ext cx="374399" cy="437463"/>
        </a:xfrm>
        <a:custGeom>
          <a:avLst/>
          <a:gdLst/>
          <a:ahLst/>
          <a:cxnLst/>
          <a:rect l="0" t="0" r="0" b="0"/>
          <a:pathLst>
            <a:path>
              <a:moveTo>
                <a:pt x="374399" y="0"/>
              </a:moveTo>
              <a:lnTo>
                <a:pt x="374399" y="437463"/>
              </a:lnTo>
              <a:lnTo>
                <a:pt x="0" y="4374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511950-3134-49E7-920E-7478F7D1525C}">
      <dsp:nvSpPr>
        <dsp:cNvPr id="0" name=""/>
        <dsp:cNvSpPr/>
      </dsp:nvSpPr>
      <dsp:spPr>
        <a:xfrm>
          <a:off x="2213743" y="464565"/>
          <a:ext cx="1707027" cy="2249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464"/>
              </a:lnTo>
              <a:lnTo>
                <a:pt x="1707027" y="127464"/>
              </a:lnTo>
              <a:lnTo>
                <a:pt x="1707027" y="2249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3F946C-0280-4DF2-B688-07B4010D853A}">
      <dsp:nvSpPr>
        <dsp:cNvPr id="0" name=""/>
        <dsp:cNvSpPr/>
      </dsp:nvSpPr>
      <dsp:spPr>
        <a:xfrm>
          <a:off x="2213743" y="464565"/>
          <a:ext cx="561784" cy="194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499"/>
              </a:lnTo>
              <a:lnTo>
                <a:pt x="561784" y="97499"/>
              </a:lnTo>
              <a:lnTo>
                <a:pt x="561784" y="1949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8A8193-94C1-4DFF-A1BC-BA264C540A64}">
      <dsp:nvSpPr>
        <dsp:cNvPr id="0" name=""/>
        <dsp:cNvSpPr/>
      </dsp:nvSpPr>
      <dsp:spPr>
        <a:xfrm>
          <a:off x="1651958" y="464565"/>
          <a:ext cx="561784" cy="194999"/>
        </a:xfrm>
        <a:custGeom>
          <a:avLst/>
          <a:gdLst/>
          <a:ahLst/>
          <a:cxnLst/>
          <a:rect l="0" t="0" r="0" b="0"/>
          <a:pathLst>
            <a:path>
              <a:moveTo>
                <a:pt x="561784" y="0"/>
              </a:moveTo>
              <a:lnTo>
                <a:pt x="561784" y="97499"/>
              </a:lnTo>
              <a:lnTo>
                <a:pt x="0" y="97499"/>
              </a:lnTo>
              <a:lnTo>
                <a:pt x="0" y="1949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214F45-C004-41B3-BC8F-C8EA0D6A6DC2}">
      <dsp:nvSpPr>
        <dsp:cNvPr id="0" name=""/>
        <dsp:cNvSpPr/>
      </dsp:nvSpPr>
      <dsp:spPr>
        <a:xfrm>
          <a:off x="528175" y="464565"/>
          <a:ext cx="1685568" cy="212865"/>
        </a:xfrm>
        <a:custGeom>
          <a:avLst/>
          <a:gdLst/>
          <a:ahLst/>
          <a:cxnLst/>
          <a:rect l="0" t="0" r="0" b="0"/>
          <a:pathLst>
            <a:path>
              <a:moveTo>
                <a:pt x="1685568" y="0"/>
              </a:moveTo>
              <a:lnTo>
                <a:pt x="1685568" y="115365"/>
              </a:lnTo>
              <a:lnTo>
                <a:pt x="0" y="115365"/>
              </a:lnTo>
              <a:lnTo>
                <a:pt x="0" y="2128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70DBB0-6BCF-4323-8C23-FB64A9B482BC}">
      <dsp:nvSpPr>
        <dsp:cNvPr id="0" name=""/>
        <dsp:cNvSpPr/>
      </dsp:nvSpPr>
      <dsp:spPr>
        <a:xfrm>
          <a:off x="1749458" y="279"/>
          <a:ext cx="928570" cy="46428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73 (13.4%) out of 543 received RRT</a:t>
          </a:r>
          <a:endParaRPr lang="en-US" sz="1000" kern="1200" dirty="0"/>
        </a:p>
      </dsp:txBody>
      <dsp:txXfrm>
        <a:off x="1749458" y="279"/>
        <a:ext cx="928570" cy="464285"/>
      </dsp:txXfrm>
    </dsp:sp>
    <dsp:sp modelId="{2F6D13AD-79D3-4897-AFF8-ECFD8D5CE981}">
      <dsp:nvSpPr>
        <dsp:cNvPr id="0" name=""/>
        <dsp:cNvSpPr/>
      </dsp:nvSpPr>
      <dsp:spPr>
        <a:xfrm>
          <a:off x="63890" y="677430"/>
          <a:ext cx="928570" cy="464285"/>
        </a:xfrm>
        <a:prstGeom prst="rect">
          <a:avLst/>
        </a:prstGeom>
        <a:solidFill>
          <a:srgbClr val="01928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0 (0%)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PD</a:t>
          </a:r>
          <a:endParaRPr lang="en-US" sz="1000" kern="1200" dirty="0"/>
        </a:p>
      </dsp:txBody>
      <dsp:txXfrm>
        <a:off x="63890" y="677430"/>
        <a:ext cx="928570" cy="464285"/>
      </dsp:txXfrm>
    </dsp:sp>
    <dsp:sp modelId="{C86B50A4-6CD6-4EE5-99B0-F88403347CDC}">
      <dsp:nvSpPr>
        <dsp:cNvPr id="0" name=""/>
        <dsp:cNvSpPr/>
      </dsp:nvSpPr>
      <dsp:spPr>
        <a:xfrm>
          <a:off x="1187673" y="659564"/>
          <a:ext cx="928570" cy="464285"/>
        </a:xfrm>
        <a:prstGeom prst="rect">
          <a:avLst/>
        </a:prstGeom>
        <a:solidFill>
          <a:srgbClr val="01928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O (0%)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SLED</a:t>
          </a:r>
        </a:p>
      </dsp:txBody>
      <dsp:txXfrm>
        <a:off x="1187673" y="659564"/>
        <a:ext cx="928570" cy="464285"/>
      </dsp:txXfrm>
    </dsp:sp>
    <dsp:sp modelId="{0B94445F-871F-4068-AD51-72255F389560}">
      <dsp:nvSpPr>
        <dsp:cNvPr id="0" name=""/>
        <dsp:cNvSpPr/>
      </dsp:nvSpPr>
      <dsp:spPr>
        <a:xfrm>
          <a:off x="2311243" y="659564"/>
          <a:ext cx="928570" cy="464285"/>
        </a:xfrm>
        <a:prstGeom prst="rect">
          <a:avLst/>
        </a:prstGeom>
        <a:solidFill>
          <a:srgbClr val="01928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17 (23%)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IHD </a:t>
          </a:r>
          <a:endParaRPr lang="en-US" sz="1000" kern="1200" dirty="0"/>
        </a:p>
      </dsp:txBody>
      <dsp:txXfrm>
        <a:off x="2311243" y="659564"/>
        <a:ext cx="928570" cy="464285"/>
      </dsp:txXfrm>
    </dsp:sp>
    <dsp:sp modelId="{56267564-C11F-4AF5-B3D3-80F489DE9F3C}">
      <dsp:nvSpPr>
        <dsp:cNvPr id="0" name=""/>
        <dsp:cNvSpPr/>
      </dsp:nvSpPr>
      <dsp:spPr>
        <a:xfrm>
          <a:off x="3456486" y="689529"/>
          <a:ext cx="928570" cy="464285"/>
        </a:xfrm>
        <a:prstGeom prst="rect">
          <a:avLst/>
        </a:prstGeom>
        <a:solidFill>
          <a:srgbClr val="01928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66 (90%)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CRRT</a:t>
          </a:r>
          <a:endParaRPr lang="en-US" sz="1000" kern="1200" dirty="0"/>
        </a:p>
      </dsp:txBody>
      <dsp:txXfrm>
        <a:off x="3456486" y="689529"/>
        <a:ext cx="928570" cy="464285"/>
      </dsp:txXfrm>
    </dsp:sp>
    <dsp:sp modelId="{45E3C82D-8430-4BB7-8798-749C1E0F1FE8}">
      <dsp:nvSpPr>
        <dsp:cNvPr id="0" name=""/>
        <dsp:cNvSpPr/>
      </dsp:nvSpPr>
      <dsp:spPr>
        <a:xfrm>
          <a:off x="2246373" y="1359135"/>
          <a:ext cx="928570" cy="464285"/>
        </a:xfrm>
        <a:prstGeom prst="rect">
          <a:avLst/>
        </a:prstGeom>
        <a:solidFill>
          <a:srgbClr val="79BBE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12 (18%)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CVVH</a:t>
          </a:r>
          <a:endParaRPr lang="en-US" sz="1000" kern="1200" dirty="0"/>
        </a:p>
      </dsp:txBody>
      <dsp:txXfrm>
        <a:off x="2246373" y="1359135"/>
        <a:ext cx="928570" cy="464285"/>
      </dsp:txXfrm>
    </dsp:sp>
    <dsp:sp modelId="{EFA5A746-135F-46A5-A586-7F2E3F6725EE}">
      <dsp:nvSpPr>
        <dsp:cNvPr id="0" name=""/>
        <dsp:cNvSpPr/>
      </dsp:nvSpPr>
      <dsp:spPr>
        <a:xfrm>
          <a:off x="2215563" y="2002091"/>
          <a:ext cx="928570" cy="464285"/>
        </a:xfrm>
        <a:prstGeom prst="rect">
          <a:avLst/>
        </a:prstGeom>
        <a:solidFill>
          <a:srgbClr val="79BBE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7 (11%)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CVVHD </a:t>
          </a:r>
          <a:endParaRPr lang="en-US" sz="1000" kern="1200" dirty="0"/>
        </a:p>
      </dsp:txBody>
      <dsp:txXfrm>
        <a:off x="2215563" y="2002091"/>
        <a:ext cx="928570" cy="464285"/>
      </dsp:txXfrm>
    </dsp:sp>
    <dsp:sp modelId="{CEECE430-80B0-4DC0-A58D-DD741241FA07}">
      <dsp:nvSpPr>
        <dsp:cNvPr id="0" name=""/>
        <dsp:cNvSpPr/>
      </dsp:nvSpPr>
      <dsp:spPr>
        <a:xfrm>
          <a:off x="2246373" y="2627144"/>
          <a:ext cx="928570" cy="464285"/>
        </a:xfrm>
        <a:prstGeom prst="rect">
          <a:avLst/>
        </a:prstGeom>
        <a:solidFill>
          <a:srgbClr val="79BBE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49 (74%)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CVVHDF</a:t>
          </a:r>
          <a:endParaRPr lang="en-US" sz="1000" kern="1200" dirty="0"/>
        </a:p>
      </dsp:txBody>
      <dsp:txXfrm>
        <a:off x="2246373" y="2627144"/>
        <a:ext cx="928570" cy="464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0.20625</cdr:x>
      <cdr:y>0.21907</cdr:y>
    </cdr:from>
    <cdr:to>
      <cdr:x>0.33542</cdr:x>
      <cdr:y>0.31259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42975" y="687545"/>
          <a:ext cx="590550" cy="29353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11.6%</a:t>
          </a:r>
        </a:p>
      </cdr:txBody>
    </cdr:sp>
  </cdr:relSizeAnchor>
  <cdr:relSizeAnchor xmlns:cdr="http://schemas.openxmlformats.org/drawingml/2006/chartDrawing">
    <cdr:from>
      <cdr:x>0.64792</cdr:x>
      <cdr:y>0.14871</cdr:y>
    </cdr:from>
    <cdr:to>
      <cdr:x>0.95</cdr:x>
      <cdr:y>0.31563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962275" y="466724"/>
          <a:ext cx="1381125" cy="5238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>
              <a:solidFill>
                <a:schemeClr val="bg1"/>
              </a:solidFill>
            </a:rPr>
            <a:t>Total # of</a:t>
          </a:r>
          <a:r>
            <a:rPr lang="en-US" sz="1100" baseline="0">
              <a:solidFill>
                <a:schemeClr val="bg1"/>
              </a:solidFill>
            </a:rPr>
            <a:t> patients : 5237</a:t>
          </a:r>
          <a:endParaRPr lang="en-US" sz="110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F38BD-4128-4F6D-852E-9088F6CD9F75}" type="datetimeFigureOut">
              <a:rPr lang="en-US" smtClean="0"/>
              <a:t>12/06/2019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14D57-BE49-4D55-B574-707C3F0DE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5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</a:t>
            </a:r>
            <a:r>
              <a:rPr lang="en-US" baseline="0" dirty="0" smtClean="0"/>
              <a:t> to talk about why it is important to recognize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14D57-BE49-4D55-B574-707C3F0DE2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3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 limited capacity of the current acute PD prescription, there is renewed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interest for CFPD which, more than 50 years ago, has been shown to be more efficient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 the standard PD prescription [37]. CFPD is a modality that combines PD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HD technology in which continuous circulation of PD fluid is maintained at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flow rate (Fig. 20.4a). The peritoneal fluid effluent is transported to a twin coil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dialyzer, dialyzed, regenerated, and sent back to the second catheter [37]. In addition,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gravity-assisted CFPD with no fixed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intraperitoneal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volume has also been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described [38] (Fig. 20.4b).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CFPD uses a fixed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intraperitoneal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volume and fast, synchronized continuous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movement of dialysate into and out of the peritoneal cavity at a high flow rate up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100–300 mL/min corrected for body surface area. The dialysate fluid from commercially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available bags can be delivered using an adapted continuous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venovenous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hemofiltration machine (single-pass CFPD). The sterile dialysate could also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regenerated using an external dialyzer [39].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peritoneal access, two peritoneal catheters, one for inflow and the other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outflow of dialysate, are required, the first is placed in the midline 1 cm below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umbilicus and oriented towards the pelvis, while the second is placed midway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 the superior iliac crest and umbilicus oriented towards the diaphragm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(Fig. 20.5) [40]. Ideally, the pelvic catheter should have a coiled tip and a preformed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bend to produce an exit site below the insertion site. For minimal recirculation 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streaming, the orientation of the catheter tip should be placed as far apart from each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 as possible. An efficient dual lumen catheter with minimal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intraperitoneal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recirculation can also be used.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children admitted to the intensive care unit with acute kidney injury, CFPD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 been shown to be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ninefold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more effective than conventional PD for ultrafiltration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at least three- to fivefold more effective for urea and creatinine clearance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[40, 41]. Because the PD solution is delivered continuously, there is less glucose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14D57-BE49-4D55-B574-707C3F0DE2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1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contrast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Westrope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14)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45) failed to identify peak ammonia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duration of raised ammonia as outcome markers [34, 35].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14D57-BE49-4D55-B574-707C3F0DE2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47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Kidney interventional</a:t>
            </a:r>
            <a:r>
              <a:rPr lang="en-US" baseline="0" dirty="0" smtClean="0"/>
              <a:t> During membrane Oxygenation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39606-C304-4C90-BEBB-C2BCC28B45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22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0D837-2959-4CE7-8AAA-C78AA76421E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89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Acute kidney injury (AKI) is defined as a rapid decline in glomerular filtration rate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(GFR) leading to accumulation of waste products. AKI is common, affecting one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third of the children admitted to intensive care unit (ICU) and is associated with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poor outcomes including increased mortality and morbidity among critically ill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children [1]. Severity and progressions of AKI is directly associated with stepwise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 in mortality and other adverse outcomes. Therefore, a standardized definition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AKI is particularly important to diagnose AKI and stratify AKI severity,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order to manage these patients better. In the past, available literature included multiple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definitions for renal failure based on different thresholds of serum creatinine 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blood urea nitrogen, with or without contribution from urine output, or requirement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renal replacement therapy, which made detection, diagnosis, classification,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study of AKI rather difficult. In an effort to better define AKI, three standardized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consensus classifications have been proposed: (1) RIFLE (Risk, Injury, Failure,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Loss, End-stage kidney disease) criteria was developed by the Acute Dialysis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 Initiative (ADQI) in 2004 for adult patients by using changes in serum creatinine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levels from baseline and/or decrease in urine output (Table 1.1) [2]. RIFLE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definition was adapted for children by using change in estimated creatinine clearance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baseline, which is referred to as pediatric RIFLE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pRIFLE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definition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(Table 1.1) [3]. In an adult study, increase of serum creatinine 0.3 mg/dl was found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associated with 70% increase in risk of death; those results were replicated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later in a pediatric study where increase of serum creatinine of 0.3 mg/dl was associated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increased mortality risk in a population with decompensated heart failure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[4, 5]. (2) Further refinement of RIFLE criteria was developed by acute kidney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injury network (AKIN) in 2007 which included the additional criterion of 0.3 mg/dl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 in serum creatinine in less than 48 h (Table 1.2) [6]. (3) Finally, in 2012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several aspects of RIFLE,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pRIFLE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AKIN criteria were integrated into a single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definition for pediatric and adult patients by the Kidney Disease Improving Global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Outcomes (KDIGO) classification (Table 1.3) [7].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14D57-BE49-4D55-B574-707C3F0DE2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85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154 studies that </a:t>
            </a:r>
            <a:r>
              <a:rPr lang="en-US" baseline="0" dirty="0" err="1" smtClean="0"/>
              <a:t>inckudes</a:t>
            </a:r>
            <a:r>
              <a:rPr lang="en-US" baseline="0" dirty="0" smtClean="0"/>
              <a:t> 3.5 </a:t>
            </a:r>
            <a:r>
              <a:rPr lang="en-US" baseline="0" dirty="0" err="1" smtClean="0"/>
              <a:t>miliion</a:t>
            </a:r>
            <a:r>
              <a:rPr lang="en-US" baseline="0" dirty="0" smtClean="0"/>
              <a:t> patients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14D57-BE49-4D55-B574-707C3F0DE2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08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AWARE</a:t>
            </a:r>
            <a:r>
              <a:rPr lang="en-US" baseline="0" dirty="0" smtClean="0"/>
              <a:t> is spelled as: Assessment of Worldwide AKI, renal angina </a:t>
            </a:r>
            <a:r>
              <a:rPr lang="en-US" baseline="0" smtClean="0"/>
              <a:t>and Epidemiology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14D57-BE49-4D55-B574-707C3F0DE2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90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Remember</a:t>
            </a:r>
            <a:r>
              <a:rPr lang="en-US" baseline="0" dirty="0" smtClean="0"/>
              <a:t>, 73 out of 543: these are stage 2 and stage 1 AKI.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14D57-BE49-4D55-B574-707C3F0DE2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03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nxt</a:t>
            </a:r>
            <a:r>
              <a:rPr lang="en-US" baseline="0" dirty="0" smtClean="0"/>
              <a:t> stage is owned by </a:t>
            </a:r>
            <a:r>
              <a:rPr lang="en-US" baseline="0" dirty="0" err="1" smtClean="0"/>
              <a:t>Freseniusm</a:t>
            </a:r>
            <a:r>
              <a:rPr lang="en-US" baseline="0" dirty="0" smtClean="0"/>
              <a:t> now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Very simple, good for home dialysis – </a:t>
            </a:r>
            <a:r>
              <a:rPr lang="en-US" baseline="0" dirty="0" err="1" smtClean="0"/>
              <a:t>Mulipleuse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Volumetric system, no scales and no waste bags.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Citarte</a:t>
            </a:r>
            <a:r>
              <a:rPr lang="en-US" baseline="0" dirty="0" smtClean="0"/>
              <a:t> is managed by the user, no Citrate protocol;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Does not do CVVHDF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14D57-BE49-4D55-B574-707C3F0DE2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46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report the first worldwide experience with continuous </a:t>
            </a:r>
            <a:r>
              <a:rPr lang="en-US" dirty="0" err="1" smtClean="0"/>
              <a:t>veno</a:t>
            </a:r>
            <a:r>
              <a:rPr lang="en-US" dirty="0" smtClean="0"/>
              <a:t>-venous hemodialysis (CVVHD) in children using the last generation Cardio-Renal Pediatric Dialysis Emergency Machine (CARPEDIEM)TM device. Thirteen children received 1,008 h of CVVHD during 95 sessions, using a 0.15 (n = 7) or a 0.25 m2 (n = 6) </a:t>
            </a:r>
            <a:r>
              <a:rPr lang="en-US" dirty="0" err="1" smtClean="0"/>
              <a:t>hemofilter</a:t>
            </a:r>
            <a:r>
              <a:rPr lang="en-US" dirty="0" smtClean="0"/>
              <a:t>. The median weight was 3 kg (interquartile range [IQR] 2.5-6.2). In 10 patients, CVVHD was conducted using a 5 Fr double-lumen central vascular access, whereas in 3 children, bigger sizes were used (6.5 and 8 </a:t>
            </a:r>
            <a:r>
              <a:rPr lang="en-US" dirty="0" err="1" smtClean="0"/>
              <a:t>Ch</a:t>
            </a:r>
            <a:r>
              <a:rPr lang="en-US" dirty="0" smtClean="0"/>
              <a:t>). The median prescribed </a:t>
            </a:r>
            <a:r>
              <a:rPr lang="en-US" dirty="0" err="1" smtClean="0"/>
              <a:t>Qb</a:t>
            </a:r>
            <a:r>
              <a:rPr lang="en-US" dirty="0" smtClean="0"/>
              <a:t> was 17 mL/min (IQR 10-29.5), with a median </a:t>
            </a:r>
            <a:r>
              <a:rPr lang="en-US" dirty="0" err="1" smtClean="0"/>
              <a:t>Qd</a:t>
            </a:r>
            <a:r>
              <a:rPr lang="en-US" dirty="0" smtClean="0"/>
              <a:t> of 10 mL/min. Circuits were primed with 5% albumin in 12 out of 13 patients, using anticoagulation with heparin in all 13 cases. The median delivered/prescribed time ratio yielded a 100% result (95-100%). The most common cause for "downtime" was clotting that however occurred in only 3% of all treatments. Survivals at continuous renal replacement therapy discontinuation and ICU discharge were 100 and 69% respectively. The CARPEDIEMTM machine allowed successful delivery of diffusive blood purification modality to very small patients, using small catheters, no blood primes, and excellent concordance between delivered and prescribed treatment duration.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14D57-BE49-4D55-B574-707C3F0DE2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48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Newcastle infant dialysis and ultrafiltration system 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rgbClr val="131413"/>
                </a:solidFill>
                <a:latin typeface="AdvTT3713a231"/>
              </a:rPr>
              <a:t>A prescribed volume</a:t>
            </a:r>
          </a:p>
          <a:p>
            <a:r>
              <a:rPr lang="en-US" dirty="0" smtClean="0">
                <a:solidFill>
                  <a:srgbClr val="131413"/>
                </a:solidFill>
                <a:latin typeface="AdvTT3713a231"/>
              </a:rPr>
              <a:t>of blood is removed from the patient and then passes twice</a:t>
            </a:r>
          </a:p>
          <a:p>
            <a:r>
              <a:rPr lang="en-US" dirty="0" smtClean="0">
                <a:solidFill>
                  <a:srgbClr val="131413"/>
                </a:solidFill>
                <a:latin typeface="AdvTT3713a231"/>
              </a:rPr>
              <a:t>through a high flux </a:t>
            </a:r>
            <a:r>
              <a:rPr lang="en-US" dirty="0" err="1" smtClean="0">
                <a:solidFill>
                  <a:srgbClr val="131413"/>
                </a:solidFill>
                <a:latin typeface="AdvTT3713a231"/>
              </a:rPr>
              <a:t>polysulfone</a:t>
            </a:r>
            <a:r>
              <a:rPr lang="en-US" dirty="0" smtClean="0">
                <a:solidFill>
                  <a:srgbClr val="131413"/>
                </a:solidFill>
                <a:latin typeface="AdvTT3713a231"/>
              </a:rPr>
              <a:t> 0.045 m</a:t>
            </a:r>
            <a:r>
              <a:rPr lang="en-US" sz="800" dirty="0" smtClean="0">
                <a:solidFill>
                  <a:srgbClr val="131413"/>
                </a:solidFill>
                <a:latin typeface="AdvTT3713a231"/>
              </a:rPr>
              <a:t>2 </a:t>
            </a:r>
            <a:r>
              <a:rPr lang="en-US" dirty="0" smtClean="0">
                <a:solidFill>
                  <a:srgbClr val="131413"/>
                </a:solidFill>
                <a:latin typeface="AdvTT3713a231"/>
              </a:rPr>
              <a:t>hollow-</a:t>
            </a:r>
            <a:r>
              <a:rPr lang="en-US" dirty="0" err="1" smtClean="0">
                <a:solidFill>
                  <a:srgbClr val="131413"/>
                </a:solidFill>
                <a:latin typeface="AdvTT3713a231"/>
              </a:rPr>
              <a:t>fibre</a:t>
            </a:r>
            <a:endParaRPr lang="en-US" dirty="0" smtClean="0">
              <a:solidFill>
                <a:srgbClr val="131413"/>
              </a:solidFill>
              <a:latin typeface="AdvTT3713a231"/>
            </a:endParaRPr>
          </a:p>
          <a:p>
            <a:r>
              <a:rPr lang="en-US" dirty="0" err="1" smtClean="0">
                <a:solidFill>
                  <a:srgbClr val="131413"/>
                </a:solidFill>
                <a:latin typeface="AdvTT3713a231"/>
              </a:rPr>
              <a:t>haemofilter</a:t>
            </a:r>
            <a:r>
              <a:rPr lang="en-US" dirty="0" smtClean="0">
                <a:solidFill>
                  <a:srgbClr val="131413"/>
                </a:solidFill>
                <a:latin typeface="AdvTT3713a231"/>
              </a:rPr>
              <a:t> to allow dialysis and UF and is then returned to</a:t>
            </a:r>
          </a:p>
          <a:p>
            <a:r>
              <a:rPr lang="en-US" dirty="0" smtClean="0">
                <a:solidFill>
                  <a:srgbClr val="131413"/>
                </a:solidFill>
                <a:latin typeface="AdvTT3713a231"/>
              </a:rPr>
              <a:t>the baby; the cycle is repeated. This strategy also makes it</a:t>
            </a:r>
          </a:p>
          <a:p>
            <a:r>
              <a:rPr lang="en-US" dirty="0" smtClean="0">
                <a:solidFill>
                  <a:srgbClr val="131413"/>
                </a:solidFill>
                <a:latin typeface="AdvTT3713a231"/>
              </a:rPr>
              <a:t>possible to </a:t>
            </a:r>
            <a:r>
              <a:rPr lang="en-US" dirty="0" err="1" smtClean="0">
                <a:solidFill>
                  <a:srgbClr val="131413"/>
                </a:solidFill>
                <a:latin typeface="AdvTT3713a231"/>
              </a:rPr>
              <a:t>dialyse</a:t>
            </a:r>
            <a:r>
              <a:rPr lang="en-US" dirty="0" smtClean="0">
                <a:solidFill>
                  <a:srgbClr val="131413"/>
                </a:solidFill>
                <a:latin typeface="AdvTT3713a231"/>
              </a:rPr>
              <a:t> infants through a single-lumen catheter</a:t>
            </a:r>
          </a:p>
          <a:p>
            <a:r>
              <a:rPr lang="en-US" dirty="0" smtClean="0">
                <a:solidFill>
                  <a:srgbClr val="131413"/>
                </a:solidFill>
                <a:latin typeface="AdvTT3713a231"/>
              </a:rPr>
              <a:t>without excessive recirculation. The UF capability of the</a:t>
            </a:r>
          </a:p>
          <a:p>
            <a:r>
              <a:rPr lang="en-US" dirty="0" smtClean="0">
                <a:solidFill>
                  <a:srgbClr val="131413"/>
                </a:solidFill>
                <a:latin typeface="AdvTT3713a231"/>
              </a:rPr>
              <a:t>circuit is 0</a:t>
            </a:r>
            <a:r>
              <a:rPr lang="en-US" dirty="0" smtClean="0">
                <a:solidFill>
                  <a:srgbClr val="131413"/>
                </a:solidFill>
                <a:latin typeface="AdvTT3713a231+20"/>
              </a:rPr>
              <a:t>–</a:t>
            </a:r>
            <a:r>
              <a:rPr lang="en-US" dirty="0" smtClean="0">
                <a:solidFill>
                  <a:srgbClr val="131413"/>
                </a:solidFill>
                <a:latin typeface="AdvTT3713a231"/>
              </a:rPr>
              <a:t>60 ml/h, and UF accuracy matches that of the</a:t>
            </a:r>
          </a:p>
          <a:p>
            <a:r>
              <a:rPr lang="en-US" dirty="0" smtClean="0">
                <a:solidFill>
                  <a:srgbClr val="131413"/>
                </a:solidFill>
                <a:latin typeface="AdvTT3713a231"/>
              </a:rPr>
              <a:t>CARPEDIEM.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14D57-BE49-4D55-B574-707C3F0DE2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39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14D57-BE49-4D55-B574-707C3F0DE2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53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 Template-Cov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381"/>
            <a:ext cx="9144000" cy="5152644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913733" y="2417364"/>
            <a:ext cx="2671762" cy="872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 smtClean="0"/>
              <a:t>Building a</a:t>
            </a:r>
          </a:p>
          <a:p>
            <a:pPr lvl="0"/>
            <a:r>
              <a:rPr lang="en-US" dirty="0" smtClean="0"/>
              <a:t>healthy nation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13733" y="3207965"/>
            <a:ext cx="2671762" cy="468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5EDDC1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 smtClean="0"/>
              <a:t>is what we do.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913733" y="3745753"/>
            <a:ext cx="2671762" cy="468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06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B997E15-0D85-4251-94C8-669A40629125}" type="datetimeFigureOut">
              <a:rPr lang="en-US" smtClean="0"/>
              <a:t>14/06/2019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3B11702-0534-4A1B-93E6-32795EA44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37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BD4CEE2-D933-43E5-B197-ADD57B3EC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228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 Template-1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50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0791" y="703657"/>
            <a:ext cx="5219362" cy="281296"/>
          </a:xfrm>
        </p:spPr>
        <p:txBody>
          <a:bodyPr lIns="0" tIns="0" bIns="0">
            <a:noAutofit/>
          </a:bodyPr>
          <a:lstStyle>
            <a:lvl1pPr algn="l">
              <a:defRPr>
                <a:solidFill>
                  <a:srgbClr val="019288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5124" y="1449933"/>
            <a:ext cx="3499963" cy="254988"/>
          </a:xfrm>
        </p:spPr>
        <p:txBody>
          <a:bodyPr lIns="0" tIns="0" bIns="0">
            <a:noAutofit/>
          </a:bodyPr>
          <a:lstStyle>
            <a:lvl1pPr>
              <a:defRPr sz="1200" b="1">
                <a:solidFill>
                  <a:srgbClr val="106975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374650" y="1724263"/>
            <a:ext cx="3500438" cy="3009900"/>
          </a:xfrm>
        </p:spPr>
        <p:txBody>
          <a:bodyPr lIns="0" tIns="0" bIns="0">
            <a:noAutofit/>
          </a:bodyPr>
          <a:lstStyle>
            <a:lvl1pPr algn="l">
              <a:lnSpc>
                <a:spcPct val="11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err="1" smtClean="0"/>
              <a:t>Posant</a:t>
            </a:r>
            <a:r>
              <a:rPr lang="en-US" dirty="0" smtClean="0"/>
              <a:t> et </a:t>
            </a:r>
            <a:r>
              <a:rPr lang="en-US" dirty="0" err="1" smtClean="0"/>
              <a:t>odi</a:t>
            </a:r>
            <a:r>
              <a:rPr lang="en-US" dirty="0" smtClean="0"/>
              <a:t> </a:t>
            </a:r>
            <a:r>
              <a:rPr lang="en-US" dirty="0" err="1" smtClean="0"/>
              <a:t>dolecae</a:t>
            </a:r>
            <a:r>
              <a:rPr lang="en-US" dirty="0" smtClean="0"/>
              <a:t> </a:t>
            </a:r>
            <a:r>
              <a:rPr lang="en-US" dirty="0" err="1" smtClean="0"/>
              <a:t>maximporro</a:t>
            </a:r>
            <a:r>
              <a:rPr lang="en-US" dirty="0" smtClean="0"/>
              <a:t> </a:t>
            </a:r>
            <a:r>
              <a:rPr lang="en-US" dirty="0" err="1" smtClean="0"/>
              <a:t>omnis</a:t>
            </a:r>
            <a:r>
              <a:rPr lang="en-US" dirty="0" smtClean="0"/>
              <a:t> quod </a:t>
            </a:r>
            <a:r>
              <a:rPr lang="en-US" dirty="0" err="1" smtClean="0"/>
              <a:t>mosam</a:t>
            </a:r>
            <a:r>
              <a:rPr lang="en-US" dirty="0" smtClean="0"/>
              <a:t> quo de </a:t>
            </a:r>
            <a:r>
              <a:rPr lang="en-US" dirty="0" err="1" smtClean="0"/>
              <a:t>mos</a:t>
            </a:r>
            <a:r>
              <a:rPr lang="en-US" dirty="0" smtClean="0"/>
              <a:t> et pro qui </a:t>
            </a:r>
            <a:r>
              <a:rPr lang="en-US" dirty="0" err="1" smtClean="0"/>
              <a:t>quamus</a:t>
            </a:r>
            <a:r>
              <a:rPr lang="en-US" dirty="0" smtClean="0"/>
              <a:t>,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harum</a:t>
            </a:r>
            <a:r>
              <a:rPr lang="en-US" dirty="0" smtClean="0"/>
              <a:t> </a:t>
            </a:r>
            <a:r>
              <a:rPr lang="en-US" dirty="0" err="1" smtClean="0"/>
              <a:t>dolo</a:t>
            </a:r>
            <a:r>
              <a:rPr lang="en-US" dirty="0" smtClean="0"/>
              <a:t> </a:t>
            </a:r>
            <a:r>
              <a:rPr lang="en-US" dirty="0" err="1" smtClean="0"/>
              <a:t>cuptiis</a:t>
            </a:r>
            <a:r>
              <a:rPr lang="en-US" dirty="0" smtClean="0"/>
              <a:t> </a:t>
            </a:r>
            <a:r>
              <a:rPr lang="en-US" dirty="0" err="1" smtClean="0"/>
              <a:t>nobis</a:t>
            </a:r>
            <a:r>
              <a:rPr lang="en-US" dirty="0" smtClean="0"/>
              <a:t> </a:t>
            </a:r>
            <a:r>
              <a:rPr lang="en-US" dirty="0" err="1" smtClean="0"/>
              <a:t>exerumqui</a:t>
            </a:r>
            <a:r>
              <a:rPr lang="en-US" dirty="0" smtClean="0"/>
              <a:t> </a:t>
            </a:r>
            <a:r>
              <a:rPr lang="en-US" dirty="0" err="1" smtClean="0"/>
              <a:t>voluptas</a:t>
            </a:r>
            <a:r>
              <a:rPr lang="en-US" dirty="0" smtClean="0"/>
              <a:t> di qui </a:t>
            </a:r>
            <a:r>
              <a:rPr lang="en-US" dirty="0" err="1" smtClean="0"/>
              <a:t>que</a:t>
            </a:r>
            <a:r>
              <a:rPr lang="en-US" dirty="0" smtClean="0"/>
              <a:t> des maxim vid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officia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nam</a:t>
            </a:r>
            <a:r>
              <a:rPr lang="en-US" dirty="0" smtClean="0"/>
              <a:t> </a:t>
            </a:r>
            <a:r>
              <a:rPr lang="en-US" dirty="0" err="1" smtClean="0"/>
              <a:t>enis</a:t>
            </a:r>
            <a:r>
              <a:rPr lang="en-US" dirty="0" smtClean="0"/>
              <a:t> ma </a:t>
            </a:r>
            <a:r>
              <a:rPr lang="en-US" dirty="0" err="1" smtClean="0"/>
              <a:t>aut</a:t>
            </a:r>
            <a:r>
              <a:rPr lang="en-US" dirty="0" smtClean="0"/>
              <a:t> </a:t>
            </a:r>
            <a:r>
              <a:rPr lang="en-US" dirty="0" err="1" smtClean="0"/>
              <a:t>eosanimusam</a:t>
            </a:r>
            <a:r>
              <a:rPr lang="en-US" dirty="0" smtClean="0"/>
              <a:t> </a:t>
            </a:r>
            <a:r>
              <a:rPr lang="en-US" dirty="0" err="1" smtClean="0"/>
              <a:t>ute</a:t>
            </a:r>
            <a:r>
              <a:rPr lang="en-US" dirty="0" smtClean="0"/>
              <a:t> </a:t>
            </a:r>
            <a:r>
              <a:rPr lang="en-US" dirty="0" err="1" smtClean="0"/>
              <a:t>eos</a:t>
            </a:r>
            <a:r>
              <a:rPr lang="en-US" dirty="0" smtClean="0"/>
              <a:t> quae. </a:t>
            </a:r>
            <a:r>
              <a:rPr lang="en-US" dirty="0" err="1" smtClean="0"/>
              <a:t>Epra</a:t>
            </a:r>
            <a:r>
              <a:rPr lang="en-US" dirty="0" smtClean="0"/>
              <a:t> qui </a:t>
            </a:r>
            <a:r>
              <a:rPr lang="en-US" dirty="0" err="1" smtClean="0"/>
              <a:t>dollupid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ipsandam</a:t>
            </a:r>
            <a:r>
              <a:rPr lang="en-US" dirty="0" smtClean="0"/>
              <a:t>, </a:t>
            </a:r>
            <a:r>
              <a:rPr lang="en-US" dirty="0" err="1" smtClean="0"/>
              <a:t>omnihit</a:t>
            </a:r>
            <a:r>
              <a:rPr lang="en-US" dirty="0" smtClean="0"/>
              <a:t> </a:t>
            </a:r>
            <a:r>
              <a:rPr lang="en-US" dirty="0" err="1" smtClean="0"/>
              <a:t>doluptatqui</a:t>
            </a:r>
            <a:r>
              <a:rPr lang="en-US" dirty="0" smtClean="0"/>
              <a:t> od qui </a:t>
            </a:r>
            <a:r>
              <a:rPr lang="en-US" dirty="0" err="1" smtClean="0"/>
              <a:t>omnis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as et et </a:t>
            </a:r>
            <a:r>
              <a:rPr lang="en-US" dirty="0" err="1" smtClean="0"/>
              <a:t>laut</a:t>
            </a:r>
            <a:r>
              <a:rPr lang="en-US" dirty="0" smtClean="0"/>
              <a:t> </a:t>
            </a:r>
            <a:r>
              <a:rPr lang="en-US" dirty="0" err="1" smtClean="0"/>
              <a:t>estisquiae</a:t>
            </a:r>
            <a:r>
              <a:rPr lang="en-US" dirty="0" smtClean="0"/>
              <a:t>. 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165210" y="1724263"/>
            <a:ext cx="3500438" cy="3009900"/>
          </a:xfrm>
        </p:spPr>
        <p:txBody>
          <a:bodyPr lIns="0" tIns="0" bIns="0">
            <a:noAutofit/>
          </a:bodyPr>
          <a:lstStyle>
            <a:lvl1pPr algn="l">
              <a:lnSpc>
                <a:spcPct val="11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err="1" smtClean="0"/>
              <a:t>Posant</a:t>
            </a:r>
            <a:r>
              <a:rPr lang="en-US" dirty="0" smtClean="0"/>
              <a:t> et </a:t>
            </a:r>
            <a:r>
              <a:rPr lang="en-US" dirty="0" err="1" smtClean="0"/>
              <a:t>odi</a:t>
            </a:r>
            <a:r>
              <a:rPr lang="en-US" dirty="0" smtClean="0"/>
              <a:t> </a:t>
            </a:r>
            <a:r>
              <a:rPr lang="en-US" dirty="0" err="1" smtClean="0"/>
              <a:t>dolecae</a:t>
            </a:r>
            <a:r>
              <a:rPr lang="en-US" dirty="0" smtClean="0"/>
              <a:t> </a:t>
            </a:r>
            <a:r>
              <a:rPr lang="en-US" dirty="0" err="1" smtClean="0"/>
              <a:t>maximporro</a:t>
            </a:r>
            <a:r>
              <a:rPr lang="en-US" dirty="0" smtClean="0"/>
              <a:t> </a:t>
            </a:r>
            <a:r>
              <a:rPr lang="en-US" dirty="0" err="1" smtClean="0"/>
              <a:t>omnis</a:t>
            </a:r>
            <a:r>
              <a:rPr lang="en-US" dirty="0" smtClean="0"/>
              <a:t> quod </a:t>
            </a:r>
            <a:r>
              <a:rPr lang="en-US" dirty="0" err="1" smtClean="0"/>
              <a:t>mosam</a:t>
            </a:r>
            <a:r>
              <a:rPr lang="en-US" dirty="0" smtClean="0"/>
              <a:t> quo de </a:t>
            </a:r>
            <a:r>
              <a:rPr lang="en-US" dirty="0" err="1" smtClean="0"/>
              <a:t>mos</a:t>
            </a:r>
            <a:r>
              <a:rPr lang="en-US" dirty="0" smtClean="0"/>
              <a:t> et pro qui </a:t>
            </a:r>
            <a:r>
              <a:rPr lang="en-US" dirty="0" err="1" smtClean="0"/>
              <a:t>quamus</a:t>
            </a:r>
            <a:r>
              <a:rPr lang="en-US" dirty="0" smtClean="0"/>
              <a:t>,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harum</a:t>
            </a:r>
            <a:r>
              <a:rPr lang="en-US" dirty="0" smtClean="0"/>
              <a:t> </a:t>
            </a:r>
            <a:r>
              <a:rPr lang="en-US" dirty="0" err="1" smtClean="0"/>
              <a:t>dolo</a:t>
            </a:r>
            <a:r>
              <a:rPr lang="en-US" dirty="0" smtClean="0"/>
              <a:t> </a:t>
            </a:r>
            <a:r>
              <a:rPr lang="en-US" dirty="0" err="1" smtClean="0"/>
              <a:t>cuptiis</a:t>
            </a:r>
            <a:r>
              <a:rPr lang="en-US" dirty="0" smtClean="0"/>
              <a:t> </a:t>
            </a:r>
            <a:r>
              <a:rPr lang="en-US" dirty="0" err="1" smtClean="0"/>
              <a:t>nobis</a:t>
            </a:r>
            <a:r>
              <a:rPr lang="en-US" dirty="0" smtClean="0"/>
              <a:t> </a:t>
            </a:r>
            <a:r>
              <a:rPr lang="en-US" dirty="0" err="1" smtClean="0"/>
              <a:t>exerumqui</a:t>
            </a:r>
            <a:r>
              <a:rPr lang="en-US" dirty="0" smtClean="0"/>
              <a:t> </a:t>
            </a:r>
            <a:r>
              <a:rPr lang="en-US" dirty="0" err="1" smtClean="0"/>
              <a:t>voluptas</a:t>
            </a:r>
            <a:r>
              <a:rPr lang="en-US" dirty="0" smtClean="0"/>
              <a:t> di qui </a:t>
            </a:r>
            <a:r>
              <a:rPr lang="en-US" dirty="0" err="1" smtClean="0"/>
              <a:t>que</a:t>
            </a:r>
            <a:r>
              <a:rPr lang="en-US" dirty="0" smtClean="0"/>
              <a:t> des maxim vid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officia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nam</a:t>
            </a:r>
            <a:r>
              <a:rPr lang="en-US" dirty="0" smtClean="0"/>
              <a:t> </a:t>
            </a:r>
            <a:r>
              <a:rPr lang="en-US" dirty="0" err="1" smtClean="0"/>
              <a:t>enis</a:t>
            </a:r>
            <a:r>
              <a:rPr lang="en-US" dirty="0" smtClean="0"/>
              <a:t> ma </a:t>
            </a:r>
            <a:r>
              <a:rPr lang="en-US" dirty="0" err="1" smtClean="0"/>
              <a:t>aut</a:t>
            </a:r>
            <a:r>
              <a:rPr lang="en-US" dirty="0" smtClean="0"/>
              <a:t> </a:t>
            </a:r>
            <a:r>
              <a:rPr lang="en-US" dirty="0" err="1" smtClean="0"/>
              <a:t>eosanimusam</a:t>
            </a:r>
            <a:r>
              <a:rPr lang="en-US" dirty="0" smtClean="0"/>
              <a:t> </a:t>
            </a:r>
            <a:r>
              <a:rPr lang="en-US" dirty="0" err="1" smtClean="0"/>
              <a:t>ute</a:t>
            </a:r>
            <a:r>
              <a:rPr lang="en-US" dirty="0" smtClean="0"/>
              <a:t> </a:t>
            </a:r>
            <a:r>
              <a:rPr lang="en-US" dirty="0" err="1" smtClean="0"/>
              <a:t>eos</a:t>
            </a:r>
            <a:r>
              <a:rPr lang="en-US" dirty="0" smtClean="0"/>
              <a:t> quae. </a:t>
            </a:r>
            <a:r>
              <a:rPr lang="en-US" dirty="0" err="1" smtClean="0"/>
              <a:t>Epra</a:t>
            </a:r>
            <a:r>
              <a:rPr lang="en-US" dirty="0" smtClean="0"/>
              <a:t> qui </a:t>
            </a:r>
            <a:r>
              <a:rPr lang="en-US" dirty="0" err="1" smtClean="0"/>
              <a:t>dollupid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ipsandam</a:t>
            </a:r>
            <a:r>
              <a:rPr lang="en-US" dirty="0" smtClean="0"/>
              <a:t>, </a:t>
            </a:r>
            <a:r>
              <a:rPr lang="en-US" dirty="0" err="1" smtClean="0"/>
              <a:t>omnihit</a:t>
            </a:r>
            <a:r>
              <a:rPr lang="en-US" dirty="0" smtClean="0"/>
              <a:t> </a:t>
            </a:r>
            <a:r>
              <a:rPr lang="en-US" dirty="0" err="1" smtClean="0"/>
              <a:t>doluptatqui</a:t>
            </a:r>
            <a:r>
              <a:rPr lang="en-US" dirty="0" smtClean="0"/>
              <a:t> od qui </a:t>
            </a:r>
            <a:r>
              <a:rPr lang="en-US" dirty="0" err="1" smtClean="0"/>
              <a:t>omnis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as et et </a:t>
            </a:r>
            <a:r>
              <a:rPr lang="en-US" dirty="0" err="1" smtClean="0"/>
              <a:t>laut</a:t>
            </a:r>
            <a:r>
              <a:rPr lang="en-US" dirty="0" smtClean="0"/>
              <a:t> </a:t>
            </a:r>
            <a:r>
              <a:rPr lang="en-US" dirty="0" err="1" smtClean="0"/>
              <a:t>estisquiae</a:t>
            </a:r>
            <a:r>
              <a:rPr lang="en-US" dirty="0" smtClean="0"/>
              <a:t>.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7035754" y="375163"/>
            <a:ext cx="1828800" cy="204809"/>
          </a:xfrm>
        </p:spPr>
        <p:txBody>
          <a:bodyPr lIns="0" tIns="0" rIns="0" bIns="0">
            <a:noAutofit/>
          </a:bodyPr>
          <a:lstStyle>
            <a:lvl1pPr algn="r">
              <a:defRPr sz="1200">
                <a:solidFill>
                  <a:srgbClr val="019288"/>
                </a:solidFill>
              </a:defRPr>
            </a:lvl1pPr>
          </a:lstStyle>
          <a:p>
            <a:pPr lvl="0"/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165210" y="1449933"/>
            <a:ext cx="3500438" cy="254988"/>
          </a:xfrm>
        </p:spPr>
        <p:txBody>
          <a:bodyPr lIns="0" tIns="0" bIns="0">
            <a:noAutofit/>
          </a:bodyPr>
          <a:lstStyle>
            <a:lvl1pPr>
              <a:defRPr sz="1200" b="1">
                <a:solidFill>
                  <a:srgbClr val="106975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357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 Template-1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5006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70791" y="703657"/>
            <a:ext cx="5219362" cy="281296"/>
          </a:xfrm>
        </p:spPr>
        <p:txBody>
          <a:bodyPr lIns="0" tIns="0" bIns="0">
            <a:noAutofit/>
          </a:bodyPr>
          <a:lstStyle>
            <a:lvl1pPr algn="l">
              <a:defRPr>
                <a:solidFill>
                  <a:srgbClr val="019288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5124" y="1449933"/>
            <a:ext cx="3499963" cy="254988"/>
          </a:xfrm>
        </p:spPr>
        <p:txBody>
          <a:bodyPr lIns="0" tIns="0" bIns="0">
            <a:noAutofit/>
          </a:bodyPr>
          <a:lstStyle>
            <a:lvl1pPr>
              <a:defRPr sz="1200" b="1">
                <a:solidFill>
                  <a:srgbClr val="106975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374650" y="1724263"/>
            <a:ext cx="3500438" cy="3009900"/>
          </a:xfrm>
        </p:spPr>
        <p:txBody>
          <a:bodyPr lIns="0" tIns="0" bIns="0">
            <a:noAutofit/>
          </a:bodyPr>
          <a:lstStyle>
            <a:lvl1pPr algn="l">
              <a:lnSpc>
                <a:spcPct val="11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err="1" smtClean="0"/>
              <a:t>Posant</a:t>
            </a:r>
            <a:r>
              <a:rPr lang="en-US" dirty="0" smtClean="0"/>
              <a:t> et </a:t>
            </a:r>
            <a:r>
              <a:rPr lang="en-US" dirty="0" err="1" smtClean="0"/>
              <a:t>odi</a:t>
            </a:r>
            <a:r>
              <a:rPr lang="en-US" dirty="0" smtClean="0"/>
              <a:t> </a:t>
            </a:r>
            <a:r>
              <a:rPr lang="en-US" dirty="0" err="1" smtClean="0"/>
              <a:t>dolecae</a:t>
            </a:r>
            <a:r>
              <a:rPr lang="en-US" dirty="0" smtClean="0"/>
              <a:t> </a:t>
            </a:r>
            <a:r>
              <a:rPr lang="en-US" dirty="0" err="1" smtClean="0"/>
              <a:t>maximporro</a:t>
            </a:r>
            <a:r>
              <a:rPr lang="en-US" dirty="0" smtClean="0"/>
              <a:t> </a:t>
            </a:r>
            <a:r>
              <a:rPr lang="en-US" dirty="0" err="1" smtClean="0"/>
              <a:t>omnis</a:t>
            </a:r>
            <a:r>
              <a:rPr lang="en-US" dirty="0" smtClean="0"/>
              <a:t> quod </a:t>
            </a:r>
            <a:r>
              <a:rPr lang="en-US" dirty="0" err="1" smtClean="0"/>
              <a:t>mosam</a:t>
            </a:r>
            <a:r>
              <a:rPr lang="en-US" dirty="0" smtClean="0"/>
              <a:t> quo de </a:t>
            </a:r>
            <a:r>
              <a:rPr lang="en-US" dirty="0" err="1" smtClean="0"/>
              <a:t>mos</a:t>
            </a:r>
            <a:r>
              <a:rPr lang="en-US" dirty="0" smtClean="0"/>
              <a:t> et pro qui </a:t>
            </a:r>
            <a:r>
              <a:rPr lang="en-US" dirty="0" err="1" smtClean="0"/>
              <a:t>quamus</a:t>
            </a:r>
            <a:r>
              <a:rPr lang="en-US" dirty="0" smtClean="0"/>
              <a:t>,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harum</a:t>
            </a:r>
            <a:r>
              <a:rPr lang="en-US" dirty="0" smtClean="0"/>
              <a:t> </a:t>
            </a:r>
            <a:r>
              <a:rPr lang="en-US" dirty="0" err="1" smtClean="0"/>
              <a:t>dolo</a:t>
            </a:r>
            <a:r>
              <a:rPr lang="en-US" dirty="0" smtClean="0"/>
              <a:t> </a:t>
            </a:r>
            <a:r>
              <a:rPr lang="en-US" dirty="0" err="1" smtClean="0"/>
              <a:t>cuptiis</a:t>
            </a:r>
            <a:r>
              <a:rPr lang="en-US" dirty="0" smtClean="0"/>
              <a:t> </a:t>
            </a:r>
            <a:r>
              <a:rPr lang="en-US" dirty="0" err="1" smtClean="0"/>
              <a:t>nobis</a:t>
            </a:r>
            <a:r>
              <a:rPr lang="en-US" dirty="0" smtClean="0"/>
              <a:t> </a:t>
            </a:r>
            <a:r>
              <a:rPr lang="en-US" dirty="0" err="1" smtClean="0"/>
              <a:t>exerumqui</a:t>
            </a:r>
            <a:r>
              <a:rPr lang="en-US" dirty="0" smtClean="0"/>
              <a:t> </a:t>
            </a:r>
            <a:r>
              <a:rPr lang="en-US" dirty="0" err="1" smtClean="0"/>
              <a:t>voluptas</a:t>
            </a:r>
            <a:r>
              <a:rPr lang="en-US" dirty="0" smtClean="0"/>
              <a:t> di qui </a:t>
            </a:r>
            <a:r>
              <a:rPr lang="en-US" dirty="0" err="1" smtClean="0"/>
              <a:t>que</a:t>
            </a:r>
            <a:r>
              <a:rPr lang="en-US" dirty="0" smtClean="0"/>
              <a:t> des maxim vid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officia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nam</a:t>
            </a:r>
            <a:r>
              <a:rPr lang="en-US" dirty="0" smtClean="0"/>
              <a:t> </a:t>
            </a:r>
            <a:r>
              <a:rPr lang="en-US" dirty="0" err="1" smtClean="0"/>
              <a:t>enis</a:t>
            </a:r>
            <a:r>
              <a:rPr lang="en-US" dirty="0" smtClean="0"/>
              <a:t> ma </a:t>
            </a:r>
            <a:r>
              <a:rPr lang="en-US" dirty="0" err="1" smtClean="0"/>
              <a:t>aut</a:t>
            </a:r>
            <a:r>
              <a:rPr lang="en-US" dirty="0" smtClean="0"/>
              <a:t> </a:t>
            </a:r>
            <a:r>
              <a:rPr lang="en-US" dirty="0" err="1" smtClean="0"/>
              <a:t>eosanimusam</a:t>
            </a:r>
            <a:r>
              <a:rPr lang="en-US" dirty="0" smtClean="0"/>
              <a:t> </a:t>
            </a:r>
            <a:r>
              <a:rPr lang="en-US" dirty="0" err="1" smtClean="0"/>
              <a:t>ute</a:t>
            </a:r>
            <a:r>
              <a:rPr lang="en-US" dirty="0" smtClean="0"/>
              <a:t> </a:t>
            </a:r>
            <a:r>
              <a:rPr lang="en-US" dirty="0" err="1" smtClean="0"/>
              <a:t>eos</a:t>
            </a:r>
            <a:r>
              <a:rPr lang="en-US" dirty="0" smtClean="0"/>
              <a:t> quae. </a:t>
            </a:r>
            <a:r>
              <a:rPr lang="en-US" dirty="0" err="1" smtClean="0"/>
              <a:t>Epra</a:t>
            </a:r>
            <a:r>
              <a:rPr lang="en-US" dirty="0" smtClean="0"/>
              <a:t> qui </a:t>
            </a:r>
            <a:r>
              <a:rPr lang="en-US" dirty="0" err="1" smtClean="0"/>
              <a:t>dollupid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ipsandam</a:t>
            </a:r>
            <a:r>
              <a:rPr lang="en-US" dirty="0" smtClean="0"/>
              <a:t>, </a:t>
            </a:r>
            <a:r>
              <a:rPr lang="en-US" dirty="0" err="1" smtClean="0"/>
              <a:t>omnihit</a:t>
            </a:r>
            <a:r>
              <a:rPr lang="en-US" dirty="0" smtClean="0"/>
              <a:t> </a:t>
            </a:r>
            <a:r>
              <a:rPr lang="en-US" dirty="0" err="1" smtClean="0"/>
              <a:t>doluptatqui</a:t>
            </a:r>
            <a:r>
              <a:rPr lang="en-US" dirty="0" smtClean="0"/>
              <a:t> od qui </a:t>
            </a:r>
            <a:r>
              <a:rPr lang="en-US" dirty="0" err="1" smtClean="0"/>
              <a:t>omnis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as et et </a:t>
            </a:r>
            <a:r>
              <a:rPr lang="en-US" dirty="0" err="1" smtClean="0"/>
              <a:t>laut</a:t>
            </a:r>
            <a:r>
              <a:rPr lang="en-US" dirty="0" smtClean="0"/>
              <a:t> </a:t>
            </a:r>
            <a:r>
              <a:rPr lang="en-US" dirty="0" err="1" smtClean="0"/>
              <a:t>estisquiae</a:t>
            </a:r>
            <a:r>
              <a:rPr lang="en-US" dirty="0" smtClean="0"/>
              <a:t>. </a:t>
            </a:r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7035754" y="375163"/>
            <a:ext cx="1828800" cy="204809"/>
          </a:xfrm>
        </p:spPr>
        <p:txBody>
          <a:bodyPr lIns="0" tIns="0" rIns="0" bIns="0">
            <a:noAutofit/>
          </a:bodyPr>
          <a:lstStyle>
            <a:lvl1pPr algn="r">
              <a:defRPr sz="1200">
                <a:solidFill>
                  <a:srgbClr val="019288"/>
                </a:solidFill>
              </a:defRPr>
            </a:lvl1pPr>
          </a:lstStyle>
          <a:p>
            <a:pPr lvl="0"/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165600" y="1449388"/>
            <a:ext cx="3500438" cy="25749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572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 Template-1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5006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70791" y="703657"/>
            <a:ext cx="5219362" cy="281296"/>
          </a:xfrm>
        </p:spPr>
        <p:txBody>
          <a:bodyPr lIns="0" tIns="0" bIns="0">
            <a:noAutofit/>
          </a:bodyPr>
          <a:lstStyle>
            <a:lvl1pPr algn="l">
              <a:defRPr>
                <a:solidFill>
                  <a:srgbClr val="019288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5124" y="1449933"/>
            <a:ext cx="3499963" cy="254988"/>
          </a:xfrm>
        </p:spPr>
        <p:txBody>
          <a:bodyPr lIns="0" tIns="0" bIns="0">
            <a:noAutofit/>
          </a:bodyPr>
          <a:lstStyle>
            <a:lvl1pPr>
              <a:defRPr sz="1200" b="1">
                <a:solidFill>
                  <a:srgbClr val="106975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374650" y="1724263"/>
            <a:ext cx="3500438" cy="740617"/>
          </a:xfrm>
        </p:spPr>
        <p:txBody>
          <a:bodyPr lIns="0" tIns="0" bIns="0">
            <a:noAutofit/>
          </a:bodyPr>
          <a:lstStyle>
            <a:lvl1pPr algn="l">
              <a:lnSpc>
                <a:spcPct val="11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err="1" smtClean="0"/>
              <a:t>Posant</a:t>
            </a:r>
            <a:r>
              <a:rPr lang="en-US" dirty="0" smtClean="0"/>
              <a:t> et </a:t>
            </a:r>
            <a:r>
              <a:rPr lang="en-US" dirty="0" err="1" smtClean="0"/>
              <a:t>odi</a:t>
            </a:r>
            <a:r>
              <a:rPr lang="en-US" dirty="0" smtClean="0"/>
              <a:t> </a:t>
            </a:r>
            <a:r>
              <a:rPr lang="en-US" dirty="0" err="1" smtClean="0"/>
              <a:t>dolecae</a:t>
            </a:r>
            <a:r>
              <a:rPr lang="en-US" dirty="0" smtClean="0"/>
              <a:t> </a:t>
            </a:r>
            <a:r>
              <a:rPr lang="en-US" dirty="0" err="1" smtClean="0"/>
              <a:t>maximporro</a:t>
            </a:r>
            <a:r>
              <a:rPr lang="en-US" dirty="0" smtClean="0"/>
              <a:t> </a:t>
            </a:r>
            <a:r>
              <a:rPr lang="en-US" dirty="0" err="1" smtClean="0"/>
              <a:t>omnis</a:t>
            </a:r>
            <a:r>
              <a:rPr lang="en-US" dirty="0" smtClean="0"/>
              <a:t> quod </a:t>
            </a:r>
            <a:r>
              <a:rPr lang="en-US" dirty="0" err="1" smtClean="0"/>
              <a:t>mosam</a:t>
            </a:r>
            <a:r>
              <a:rPr lang="en-US" dirty="0" smtClean="0"/>
              <a:t> quo de </a:t>
            </a:r>
            <a:r>
              <a:rPr lang="en-US" dirty="0" err="1" smtClean="0"/>
              <a:t>mos</a:t>
            </a:r>
            <a:r>
              <a:rPr lang="en-US" dirty="0" smtClean="0"/>
              <a:t> et pro qui </a:t>
            </a:r>
            <a:r>
              <a:rPr lang="en-US" dirty="0" err="1" smtClean="0"/>
              <a:t>quamus</a:t>
            </a:r>
            <a:r>
              <a:rPr lang="en-US" dirty="0" smtClean="0"/>
              <a:t>,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harum</a:t>
            </a:r>
            <a:r>
              <a:rPr lang="en-US" dirty="0" smtClean="0"/>
              <a:t> </a:t>
            </a:r>
            <a:r>
              <a:rPr lang="en-US" dirty="0" err="1" smtClean="0"/>
              <a:t>dolo</a:t>
            </a:r>
            <a:r>
              <a:rPr lang="en-US" dirty="0" smtClean="0"/>
              <a:t> </a:t>
            </a:r>
            <a:r>
              <a:rPr lang="en-US" dirty="0" err="1" smtClean="0"/>
              <a:t>cuptiis</a:t>
            </a:r>
            <a:r>
              <a:rPr lang="en-US" dirty="0" smtClean="0"/>
              <a:t> </a:t>
            </a:r>
            <a:r>
              <a:rPr lang="en-US" dirty="0" err="1" smtClean="0"/>
              <a:t>nobis</a:t>
            </a:r>
            <a:r>
              <a:rPr lang="en-US" dirty="0" smtClean="0"/>
              <a:t> </a:t>
            </a:r>
            <a:r>
              <a:rPr lang="en-US" dirty="0" err="1" smtClean="0"/>
              <a:t>exerumqui</a:t>
            </a:r>
            <a:r>
              <a:rPr lang="en-US" dirty="0" smtClean="0"/>
              <a:t> </a:t>
            </a:r>
            <a:r>
              <a:rPr lang="en-US" dirty="0" err="1" smtClean="0"/>
              <a:t>voluptasv</a:t>
            </a:r>
            <a:endParaRPr lang="en-US" dirty="0" smtClean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165210" y="1724263"/>
            <a:ext cx="3500438" cy="740617"/>
          </a:xfrm>
        </p:spPr>
        <p:txBody>
          <a:bodyPr lIns="0" tIns="0" bIns="0">
            <a:noAutofit/>
          </a:bodyPr>
          <a:lstStyle>
            <a:lvl1pPr algn="l">
              <a:lnSpc>
                <a:spcPct val="11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err="1" smtClean="0"/>
              <a:t>Posant</a:t>
            </a:r>
            <a:r>
              <a:rPr lang="en-US" dirty="0" smtClean="0"/>
              <a:t> et </a:t>
            </a:r>
            <a:r>
              <a:rPr lang="en-US" dirty="0" err="1" smtClean="0"/>
              <a:t>odi</a:t>
            </a:r>
            <a:r>
              <a:rPr lang="en-US" dirty="0" smtClean="0"/>
              <a:t> </a:t>
            </a:r>
            <a:r>
              <a:rPr lang="en-US" dirty="0" err="1" smtClean="0"/>
              <a:t>dolecae</a:t>
            </a:r>
            <a:r>
              <a:rPr lang="en-US" dirty="0" smtClean="0"/>
              <a:t> </a:t>
            </a:r>
            <a:r>
              <a:rPr lang="en-US" dirty="0" err="1" smtClean="0"/>
              <a:t>maximporro</a:t>
            </a:r>
            <a:r>
              <a:rPr lang="en-US" dirty="0" smtClean="0"/>
              <a:t> </a:t>
            </a:r>
            <a:r>
              <a:rPr lang="en-US" dirty="0" err="1" smtClean="0"/>
              <a:t>omnis</a:t>
            </a:r>
            <a:r>
              <a:rPr lang="en-US" dirty="0" smtClean="0"/>
              <a:t> quod </a:t>
            </a:r>
            <a:r>
              <a:rPr lang="en-US" dirty="0" err="1" smtClean="0"/>
              <a:t>mosam</a:t>
            </a:r>
            <a:r>
              <a:rPr lang="en-US" dirty="0" smtClean="0"/>
              <a:t> quo de </a:t>
            </a:r>
            <a:r>
              <a:rPr lang="en-US" dirty="0" err="1" smtClean="0"/>
              <a:t>mos</a:t>
            </a:r>
            <a:r>
              <a:rPr lang="en-US" dirty="0" smtClean="0"/>
              <a:t> et pro qui </a:t>
            </a:r>
            <a:r>
              <a:rPr lang="en-US" dirty="0" err="1" smtClean="0"/>
              <a:t>quamus</a:t>
            </a:r>
            <a:r>
              <a:rPr lang="en-US" dirty="0" smtClean="0"/>
              <a:t>,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harum</a:t>
            </a:r>
            <a:r>
              <a:rPr lang="en-US" dirty="0" smtClean="0"/>
              <a:t> </a:t>
            </a:r>
            <a:r>
              <a:rPr lang="en-US" dirty="0" err="1" smtClean="0"/>
              <a:t>dolo</a:t>
            </a:r>
            <a:r>
              <a:rPr lang="en-US" dirty="0" smtClean="0"/>
              <a:t> </a:t>
            </a:r>
            <a:r>
              <a:rPr lang="en-US" dirty="0" err="1" smtClean="0"/>
              <a:t>cuptiis</a:t>
            </a:r>
            <a:r>
              <a:rPr lang="en-US" dirty="0" smtClean="0"/>
              <a:t> </a:t>
            </a:r>
            <a:r>
              <a:rPr lang="en-US" dirty="0" err="1" smtClean="0"/>
              <a:t>nobis</a:t>
            </a:r>
            <a:r>
              <a:rPr lang="en-US" dirty="0" smtClean="0"/>
              <a:t> </a:t>
            </a:r>
            <a:r>
              <a:rPr lang="en-US" dirty="0" err="1" smtClean="0"/>
              <a:t>exerumqui</a:t>
            </a:r>
            <a:r>
              <a:rPr lang="en-US" dirty="0" smtClean="0"/>
              <a:t> </a:t>
            </a:r>
            <a:r>
              <a:rPr lang="en-US" dirty="0" err="1" smtClean="0"/>
              <a:t>voluptas</a:t>
            </a:r>
            <a:endParaRPr lang="en-US" dirty="0" smtClean="0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7035754" y="375163"/>
            <a:ext cx="1828800" cy="204809"/>
          </a:xfrm>
        </p:spPr>
        <p:txBody>
          <a:bodyPr lIns="0" tIns="0" rIns="0" bIns="0">
            <a:noAutofit/>
          </a:bodyPr>
          <a:lstStyle>
            <a:lvl1pPr algn="r">
              <a:defRPr sz="1200">
                <a:solidFill>
                  <a:srgbClr val="019288"/>
                </a:solidFill>
              </a:defRPr>
            </a:lvl1pPr>
          </a:lstStyle>
          <a:p>
            <a:pPr lvl="0"/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165210" y="1449933"/>
            <a:ext cx="3500438" cy="254988"/>
          </a:xfrm>
        </p:spPr>
        <p:txBody>
          <a:bodyPr lIns="0" tIns="0" bIns="0">
            <a:noAutofit/>
          </a:bodyPr>
          <a:lstStyle>
            <a:lvl1pPr>
              <a:defRPr sz="1200" b="1">
                <a:solidFill>
                  <a:srgbClr val="106975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374650" y="2589300"/>
            <a:ext cx="3500438" cy="14859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4165210" y="2589300"/>
            <a:ext cx="3500438" cy="1485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6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 Template-1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50069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"/>
            <a:ext cx="3919538" cy="4868985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7035754" y="375163"/>
            <a:ext cx="1828800" cy="204809"/>
          </a:xfrm>
        </p:spPr>
        <p:txBody>
          <a:bodyPr lIns="0" tIns="0" rIns="0" bIns="0">
            <a:noAutofit/>
          </a:bodyPr>
          <a:lstStyle>
            <a:lvl1pPr algn="r">
              <a:defRPr sz="1200">
                <a:solidFill>
                  <a:srgbClr val="019288"/>
                </a:solidFill>
              </a:defRPr>
            </a:lvl1pPr>
          </a:lstStyle>
          <a:p>
            <a:pPr lvl="0"/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249756" y="703657"/>
            <a:ext cx="4708660" cy="281296"/>
          </a:xfrm>
        </p:spPr>
        <p:txBody>
          <a:bodyPr lIns="0" tIns="0" bIns="0">
            <a:noAutofit/>
          </a:bodyPr>
          <a:lstStyle>
            <a:lvl1pPr algn="l">
              <a:defRPr>
                <a:solidFill>
                  <a:srgbClr val="019288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49756" y="1425591"/>
            <a:ext cx="3499963" cy="254988"/>
          </a:xfrm>
        </p:spPr>
        <p:txBody>
          <a:bodyPr lIns="0" tIns="0" bIns="0">
            <a:noAutofit/>
          </a:bodyPr>
          <a:lstStyle>
            <a:lvl1pPr>
              <a:defRPr sz="1200" b="1">
                <a:solidFill>
                  <a:srgbClr val="106975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4249756" y="1699921"/>
            <a:ext cx="3500438" cy="2159891"/>
          </a:xfrm>
        </p:spPr>
        <p:txBody>
          <a:bodyPr lIns="0" tIns="0" bIns="0">
            <a:noAutofit/>
          </a:bodyPr>
          <a:lstStyle>
            <a:lvl1pPr marL="171450" indent="-171450" algn="l">
              <a:lnSpc>
                <a:spcPct val="110000"/>
              </a:lnSpc>
              <a:buClr>
                <a:srgbClr val="106975"/>
              </a:buClr>
              <a:buFont typeface="Arial"/>
              <a:buChar char="•"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err="1" smtClean="0"/>
              <a:t>dolecae</a:t>
            </a:r>
            <a:r>
              <a:rPr lang="en-US" dirty="0" smtClean="0"/>
              <a:t> </a:t>
            </a:r>
            <a:r>
              <a:rPr lang="en-US" dirty="0" err="1" smtClean="0"/>
              <a:t>maximporro</a:t>
            </a:r>
            <a:r>
              <a:rPr lang="en-US" dirty="0" smtClean="0"/>
              <a:t> </a:t>
            </a:r>
            <a:r>
              <a:rPr lang="en-US" dirty="0" err="1" smtClean="0"/>
              <a:t>omnis</a:t>
            </a:r>
            <a:r>
              <a:rPr lang="en-US" dirty="0" smtClean="0"/>
              <a:t> quod </a:t>
            </a:r>
            <a:r>
              <a:rPr lang="en-US" dirty="0" err="1" smtClean="0"/>
              <a:t>mosam</a:t>
            </a:r>
            <a:r>
              <a:rPr lang="en-US" dirty="0" smtClean="0"/>
              <a:t> quo de </a:t>
            </a:r>
            <a:r>
              <a:rPr lang="en-US" dirty="0" err="1" smtClean="0"/>
              <a:t>mos</a:t>
            </a:r>
            <a:r>
              <a:rPr lang="en-US" dirty="0" smtClean="0"/>
              <a:t> et pro qui </a:t>
            </a:r>
            <a:r>
              <a:rPr lang="en-US" dirty="0" err="1" smtClean="0"/>
              <a:t>quamus</a:t>
            </a:r>
            <a:r>
              <a:rPr lang="en-US" dirty="0" smtClean="0"/>
              <a:t>. </a:t>
            </a:r>
          </a:p>
          <a:p>
            <a:pPr lvl="0"/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harum</a:t>
            </a:r>
            <a:r>
              <a:rPr lang="en-US" dirty="0" smtClean="0"/>
              <a:t> </a:t>
            </a:r>
            <a:r>
              <a:rPr lang="en-US" dirty="0" err="1" smtClean="0"/>
              <a:t>dolo</a:t>
            </a:r>
            <a:r>
              <a:rPr lang="en-US" dirty="0" smtClean="0"/>
              <a:t> </a:t>
            </a:r>
            <a:r>
              <a:rPr lang="en-US" dirty="0" err="1" smtClean="0"/>
              <a:t>cuptiis</a:t>
            </a:r>
            <a:r>
              <a:rPr lang="en-US" dirty="0" smtClean="0"/>
              <a:t> </a:t>
            </a:r>
            <a:r>
              <a:rPr lang="en-US" dirty="0" err="1" smtClean="0"/>
              <a:t>nobis</a:t>
            </a:r>
            <a:r>
              <a:rPr lang="en-US" dirty="0" smtClean="0"/>
              <a:t> </a:t>
            </a:r>
            <a:r>
              <a:rPr lang="en-US" dirty="0" err="1" smtClean="0"/>
              <a:t>exerumqui</a:t>
            </a:r>
            <a:r>
              <a:rPr lang="en-US" dirty="0" smtClean="0"/>
              <a:t> </a:t>
            </a:r>
            <a:r>
              <a:rPr lang="en-US" dirty="0" err="1" smtClean="0"/>
              <a:t>voluptas</a:t>
            </a:r>
            <a:r>
              <a:rPr lang="en-US" dirty="0" smtClean="0"/>
              <a:t> di qui </a:t>
            </a:r>
            <a:r>
              <a:rPr lang="en-US" dirty="0" err="1" smtClean="0"/>
              <a:t>que</a:t>
            </a:r>
            <a:r>
              <a:rPr lang="en-US" dirty="0" smtClean="0"/>
              <a:t> des maxim vid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officia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nam</a:t>
            </a:r>
            <a:r>
              <a:rPr lang="en-US" dirty="0" smtClean="0"/>
              <a:t> </a:t>
            </a:r>
            <a:r>
              <a:rPr lang="en-US" dirty="0" err="1" smtClean="0"/>
              <a:t>enis</a:t>
            </a:r>
            <a:r>
              <a:rPr lang="en-US" dirty="0" smtClean="0"/>
              <a:t>.</a:t>
            </a:r>
          </a:p>
          <a:p>
            <a:pPr lvl="0"/>
            <a:r>
              <a:rPr lang="en-US" dirty="0" smtClean="0"/>
              <a:t>Ma </a:t>
            </a:r>
            <a:r>
              <a:rPr lang="en-US" dirty="0" err="1" smtClean="0"/>
              <a:t>aut</a:t>
            </a:r>
            <a:r>
              <a:rPr lang="en-US" dirty="0" smtClean="0"/>
              <a:t> </a:t>
            </a:r>
            <a:r>
              <a:rPr lang="en-US" dirty="0" err="1" smtClean="0"/>
              <a:t>eosanimusam</a:t>
            </a:r>
            <a:r>
              <a:rPr lang="en-US" dirty="0" smtClean="0"/>
              <a:t> </a:t>
            </a:r>
            <a:r>
              <a:rPr lang="en-US" dirty="0" err="1" smtClean="0"/>
              <a:t>ute</a:t>
            </a:r>
            <a:r>
              <a:rPr lang="en-US" dirty="0" smtClean="0"/>
              <a:t> </a:t>
            </a:r>
            <a:r>
              <a:rPr lang="en-US" dirty="0" err="1" smtClean="0"/>
              <a:t>eos</a:t>
            </a:r>
            <a:r>
              <a:rPr lang="en-US" dirty="0" smtClean="0"/>
              <a:t> quae. </a:t>
            </a:r>
            <a:r>
              <a:rPr lang="en-US" dirty="0" err="1" smtClean="0"/>
              <a:t>Epra</a:t>
            </a:r>
            <a:r>
              <a:rPr lang="en-US" dirty="0" smtClean="0"/>
              <a:t> qui </a:t>
            </a:r>
            <a:r>
              <a:rPr lang="en-US" dirty="0" err="1" smtClean="0"/>
              <a:t>dollupid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ipsandam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Omnihit</a:t>
            </a:r>
            <a:r>
              <a:rPr lang="en-US" dirty="0" smtClean="0"/>
              <a:t> </a:t>
            </a:r>
            <a:r>
              <a:rPr lang="en-US" dirty="0" err="1" smtClean="0"/>
              <a:t>doluptatqui</a:t>
            </a:r>
            <a:r>
              <a:rPr lang="en-US" dirty="0" smtClean="0"/>
              <a:t> od qui </a:t>
            </a:r>
            <a:r>
              <a:rPr lang="en-US" dirty="0" err="1" smtClean="0"/>
              <a:t>omnis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as et et </a:t>
            </a:r>
            <a:r>
              <a:rPr lang="en-US" dirty="0" err="1" smtClean="0"/>
              <a:t>laut</a:t>
            </a:r>
            <a:r>
              <a:rPr lang="en-US" dirty="0" smtClean="0"/>
              <a:t> </a:t>
            </a:r>
            <a:r>
              <a:rPr lang="en-US" dirty="0" err="1" smtClean="0"/>
              <a:t>estisquiae</a:t>
            </a:r>
            <a:r>
              <a:rPr 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7775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 Template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940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765655" y="1222961"/>
            <a:ext cx="2243785" cy="300972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 smtClean="0"/>
              <a:t>Title page 		01</a:t>
            </a:r>
          </a:p>
          <a:p>
            <a:pPr lvl="0"/>
            <a:r>
              <a:rPr lang="en-US" dirty="0" smtClean="0"/>
              <a:t>Title page		02</a:t>
            </a:r>
          </a:p>
          <a:p>
            <a:pPr lvl="0"/>
            <a:r>
              <a:rPr lang="en-US" dirty="0" smtClean="0"/>
              <a:t>Title page 		03</a:t>
            </a:r>
          </a:p>
          <a:p>
            <a:pPr lvl="0"/>
            <a:r>
              <a:rPr lang="en-US" dirty="0" smtClean="0"/>
              <a:t>Title page 		04</a:t>
            </a:r>
          </a:p>
          <a:p>
            <a:pPr lvl="0"/>
            <a:r>
              <a:rPr lang="en-US" dirty="0" smtClean="0"/>
              <a:t>Title page 		05</a:t>
            </a:r>
          </a:p>
          <a:p>
            <a:pPr lvl="0"/>
            <a:r>
              <a:rPr lang="en-US" dirty="0" smtClean="0"/>
              <a:t>Title page 		06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760950" y="615950"/>
            <a:ext cx="2243138" cy="428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chemeClr val="bg1">
                    <a:lumMod val="95000"/>
                  </a:schemeClr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 smtClean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49461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 Template-0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11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1050835"/>
            <a:ext cx="4023281" cy="454092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200" baseline="0">
                <a:solidFill>
                  <a:schemeClr val="bg1"/>
                </a:solidFill>
                <a:latin typeface="Tahoma"/>
                <a:cs typeface="Tahoma"/>
              </a:defRPr>
            </a:lvl1pPr>
            <a:lvl2pPr marL="457200" indent="0">
              <a:buNone/>
              <a:defRPr sz="2400">
                <a:latin typeface="Tahoma"/>
                <a:cs typeface="Tahoma"/>
              </a:defRPr>
            </a:lvl2pPr>
            <a:lvl3pPr marL="914400" indent="0">
              <a:buNone/>
              <a:defRPr sz="2400">
                <a:latin typeface="Tahoma"/>
                <a:cs typeface="Tahoma"/>
              </a:defRPr>
            </a:lvl3pPr>
            <a:lvl4pPr marL="1371600" indent="0">
              <a:buNone/>
              <a:defRPr sz="2400">
                <a:latin typeface="Tahoma"/>
                <a:cs typeface="Tahoma"/>
              </a:defRPr>
            </a:lvl4pPr>
            <a:lvl5pPr marL="1828800" indent="0">
              <a:buNone/>
              <a:defRPr sz="2400">
                <a:latin typeface="Tahoma"/>
                <a:cs typeface="Tahoma"/>
              </a:defRPr>
            </a:lvl5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1497868"/>
            <a:ext cx="4023281" cy="454092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400" baseline="0">
                <a:solidFill>
                  <a:srgbClr val="8DA7D7"/>
                </a:solidFill>
                <a:latin typeface="Tahoma"/>
                <a:cs typeface="Tahoma"/>
              </a:defRPr>
            </a:lvl1pPr>
            <a:lvl2pPr marL="457200" indent="0">
              <a:buNone/>
              <a:defRPr sz="2400">
                <a:latin typeface="Tahoma"/>
                <a:cs typeface="Tahoma"/>
              </a:defRPr>
            </a:lvl2pPr>
            <a:lvl3pPr marL="914400" indent="0">
              <a:buNone/>
              <a:defRPr sz="2400">
                <a:latin typeface="Tahoma"/>
                <a:cs typeface="Tahoma"/>
              </a:defRPr>
            </a:lvl3pPr>
            <a:lvl4pPr marL="1371600" indent="0">
              <a:buNone/>
              <a:defRPr sz="2400">
                <a:latin typeface="Tahoma"/>
                <a:cs typeface="Tahoma"/>
              </a:defRPr>
            </a:lvl4pPr>
            <a:lvl5pPr marL="1828800" indent="0">
              <a:buNone/>
              <a:defRPr sz="2400">
                <a:latin typeface="Tahoma"/>
                <a:cs typeface="Tahoma"/>
              </a:defRPr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597629"/>
            <a:ext cx="4023281" cy="454092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400" baseline="0">
                <a:solidFill>
                  <a:schemeClr val="bg1"/>
                </a:solidFill>
                <a:latin typeface="Tahoma"/>
                <a:cs typeface="Tahoma"/>
              </a:defRPr>
            </a:lvl1pPr>
            <a:lvl2pPr marL="457200" indent="0">
              <a:buNone/>
              <a:defRPr sz="2400">
                <a:latin typeface="Tahoma"/>
                <a:cs typeface="Tahoma"/>
              </a:defRPr>
            </a:lvl2pPr>
            <a:lvl3pPr marL="914400" indent="0">
              <a:buNone/>
              <a:defRPr sz="2400">
                <a:latin typeface="Tahoma"/>
                <a:cs typeface="Tahoma"/>
              </a:defRPr>
            </a:lvl3pPr>
            <a:lvl4pPr marL="1371600" indent="0">
              <a:buNone/>
              <a:defRPr sz="2400">
                <a:latin typeface="Tahoma"/>
                <a:cs typeface="Tahoma"/>
              </a:defRPr>
            </a:lvl4pPr>
            <a:lvl5pPr marL="1828800" indent="0">
              <a:buNone/>
              <a:defRPr sz="2400">
                <a:latin typeface="Tahoma"/>
                <a:cs typeface="Tahoma"/>
              </a:defRPr>
            </a:lvl5pPr>
          </a:lstStyle>
          <a:p>
            <a:pPr lvl="0"/>
            <a:r>
              <a:rPr lang="en-US" dirty="0" smtClean="0"/>
              <a:t>Section Divider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06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 Template-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9403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1050835"/>
            <a:ext cx="4023281" cy="454092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200" baseline="0">
                <a:solidFill>
                  <a:schemeClr val="bg1"/>
                </a:solidFill>
                <a:latin typeface="Tahoma"/>
                <a:cs typeface="Tahoma"/>
              </a:defRPr>
            </a:lvl1pPr>
            <a:lvl2pPr marL="457200" indent="0">
              <a:buNone/>
              <a:defRPr sz="2400">
                <a:latin typeface="Tahoma"/>
                <a:cs typeface="Tahoma"/>
              </a:defRPr>
            </a:lvl2pPr>
            <a:lvl3pPr marL="914400" indent="0">
              <a:buNone/>
              <a:defRPr sz="2400">
                <a:latin typeface="Tahoma"/>
                <a:cs typeface="Tahoma"/>
              </a:defRPr>
            </a:lvl3pPr>
            <a:lvl4pPr marL="1371600" indent="0">
              <a:buNone/>
              <a:defRPr sz="2400">
                <a:latin typeface="Tahoma"/>
                <a:cs typeface="Tahoma"/>
              </a:defRPr>
            </a:lvl4pPr>
            <a:lvl5pPr marL="1828800" indent="0">
              <a:buNone/>
              <a:defRPr sz="2400">
                <a:latin typeface="Tahoma"/>
                <a:cs typeface="Tahoma"/>
              </a:defRPr>
            </a:lvl5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1497868"/>
            <a:ext cx="4023281" cy="454092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400" baseline="0">
                <a:solidFill>
                  <a:srgbClr val="DFADD0"/>
                </a:solidFill>
                <a:latin typeface="Tahoma"/>
                <a:cs typeface="Tahoma"/>
              </a:defRPr>
            </a:lvl1pPr>
            <a:lvl2pPr marL="457200" indent="0">
              <a:buNone/>
              <a:defRPr sz="2400">
                <a:latin typeface="Tahoma"/>
                <a:cs typeface="Tahoma"/>
              </a:defRPr>
            </a:lvl2pPr>
            <a:lvl3pPr marL="914400" indent="0">
              <a:buNone/>
              <a:defRPr sz="2400">
                <a:latin typeface="Tahoma"/>
                <a:cs typeface="Tahoma"/>
              </a:defRPr>
            </a:lvl3pPr>
            <a:lvl4pPr marL="1371600" indent="0">
              <a:buNone/>
              <a:defRPr sz="2400">
                <a:latin typeface="Tahoma"/>
                <a:cs typeface="Tahoma"/>
              </a:defRPr>
            </a:lvl4pPr>
            <a:lvl5pPr marL="1828800" indent="0">
              <a:buNone/>
              <a:defRPr sz="2400">
                <a:latin typeface="Tahoma"/>
                <a:cs typeface="Tahoma"/>
              </a:defRPr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597629"/>
            <a:ext cx="4023281" cy="454092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400" baseline="0">
                <a:solidFill>
                  <a:schemeClr val="bg1"/>
                </a:solidFill>
                <a:latin typeface="Tahoma"/>
                <a:cs typeface="Tahoma"/>
              </a:defRPr>
            </a:lvl1pPr>
            <a:lvl2pPr marL="457200" indent="0">
              <a:buNone/>
              <a:defRPr sz="2400">
                <a:latin typeface="Tahoma"/>
                <a:cs typeface="Tahoma"/>
              </a:defRPr>
            </a:lvl2pPr>
            <a:lvl3pPr marL="914400" indent="0">
              <a:buNone/>
              <a:defRPr sz="2400">
                <a:latin typeface="Tahoma"/>
                <a:cs typeface="Tahoma"/>
              </a:defRPr>
            </a:lvl3pPr>
            <a:lvl4pPr marL="1371600" indent="0">
              <a:buNone/>
              <a:defRPr sz="2400">
                <a:latin typeface="Tahoma"/>
                <a:cs typeface="Tahoma"/>
              </a:defRPr>
            </a:lvl4pPr>
            <a:lvl5pPr marL="1828800" indent="0">
              <a:buNone/>
              <a:defRPr sz="2400">
                <a:latin typeface="Tahoma"/>
                <a:cs typeface="Tahoma"/>
              </a:defRPr>
            </a:lvl5pPr>
          </a:lstStyle>
          <a:p>
            <a:pPr lvl="0"/>
            <a:r>
              <a:rPr lang="en-US" dirty="0" smtClean="0"/>
              <a:t>Section Divider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5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 Template-0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1120"/>
          </a:xfrm>
          <a:prstGeom prst="rect">
            <a:avLst/>
          </a:prstGeom>
        </p:spPr>
      </p:pic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1050835"/>
            <a:ext cx="4023281" cy="454092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200" baseline="0">
                <a:solidFill>
                  <a:schemeClr val="bg1"/>
                </a:solidFill>
                <a:latin typeface="Tahoma"/>
                <a:cs typeface="Tahoma"/>
              </a:defRPr>
            </a:lvl1pPr>
            <a:lvl2pPr marL="457200" indent="0">
              <a:buNone/>
              <a:defRPr sz="2400">
                <a:latin typeface="Tahoma"/>
                <a:cs typeface="Tahoma"/>
              </a:defRPr>
            </a:lvl2pPr>
            <a:lvl3pPr marL="914400" indent="0">
              <a:buNone/>
              <a:defRPr sz="2400">
                <a:latin typeface="Tahoma"/>
                <a:cs typeface="Tahoma"/>
              </a:defRPr>
            </a:lvl3pPr>
            <a:lvl4pPr marL="1371600" indent="0">
              <a:buNone/>
              <a:defRPr sz="2400">
                <a:latin typeface="Tahoma"/>
                <a:cs typeface="Tahoma"/>
              </a:defRPr>
            </a:lvl4pPr>
            <a:lvl5pPr marL="1828800" indent="0">
              <a:buNone/>
              <a:defRPr sz="2400">
                <a:latin typeface="Tahoma"/>
                <a:cs typeface="Tahoma"/>
              </a:defRPr>
            </a:lvl5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1497868"/>
            <a:ext cx="4023281" cy="454092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400" baseline="0">
                <a:solidFill>
                  <a:srgbClr val="79BBE8"/>
                </a:solidFill>
                <a:latin typeface="Tahoma"/>
                <a:cs typeface="Tahoma"/>
              </a:defRPr>
            </a:lvl1pPr>
            <a:lvl2pPr marL="457200" indent="0">
              <a:buNone/>
              <a:defRPr sz="2400">
                <a:latin typeface="Tahoma"/>
                <a:cs typeface="Tahoma"/>
              </a:defRPr>
            </a:lvl2pPr>
            <a:lvl3pPr marL="914400" indent="0">
              <a:buNone/>
              <a:defRPr sz="2400">
                <a:latin typeface="Tahoma"/>
                <a:cs typeface="Tahoma"/>
              </a:defRPr>
            </a:lvl3pPr>
            <a:lvl4pPr marL="1371600" indent="0">
              <a:buNone/>
              <a:defRPr sz="2400">
                <a:latin typeface="Tahoma"/>
                <a:cs typeface="Tahoma"/>
              </a:defRPr>
            </a:lvl4pPr>
            <a:lvl5pPr marL="1828800" indent="0">
              <a:buNone/>
              <a:defRPr sz="2400">
                <a:latin typeface="Tahoma"/>
                <a:cs typeface="Tahoma"/>
              </a:defRPr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597629"/>
            <a:ext cx="4023281" cy="454092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400" baseline="0">
                <a:solidFill>
                  <a:schemeClr val="bg1"/>
                </a:solidFill>
                <a:latin typeface="Tahoma"/>
                <a:cs typeface="Tahoma"/>
              </a:defRPr>
            </a:lvl1pPr>
            <a:lvl2pPr marL="457200" indent="0">
              <a:buNone/>
              <a:defRPr sz="2400">
                <a:latin typeface="Tahoma"/>
                <a:cs typeface="Tahoma"/>
              </a:defRPr>
            </a:lvl2pPr>
            <a:lvl3pPr marL="914400" indent="0">
              <a:buNone/>
              <a:defRPr sz="2400">
                <a:latin typeface="Tahoma"/>
                <a:cs typeface="Tahoma"/>
              </a:defRPr>
            </a:lvl3pPr>
            <a:lvl4pPr marL="1371600" indent="0">
              <a:buNone/>
              <a:defRPr sz="2400">
                <a:latin typeface="Tahoma"/>
                <a:cs typeface="Tahoma"/>
              </a:defRPr>
            </a:lvl4pPr>
            <a:lvl5pPr marL="1828800" indent="0">
              <a:buNone/>
              <a:defRPr sz="2400">
                <a:latin typeface="Tahoma"/>
                <a:cs typeface="Tahoma"/>
              </a:defRPr>
            </a:lvl5pPr>
          </a:lstStyle>
          <a:p>
            <a:pPr lvl="0"/>
            <a:r>
              <a:rPr lang="en-US" dirty="0" smtClean="0"/>
              <a:t>Section Divider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8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 Template-06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9403"/>
          </a:xfrm>
          <a:prstGeom prst="rect">
            <a:avLst/>
          </a:prstGeom>
        </p:spPr>
      </p:pic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1050835"/>
            <a:ext cx="4023281" cy="454092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200" baseline="0">
                <a:solidFill>
                  <a:schemeClr val="bg1"/>
                </a:solidFill>
                <a:latin typeface="Tahoma"/>
                <a:cs typeface="Tahoma"/>
              </a:defRPr>
            </a:lvl1pPr>
            <a:lvl2pPr marL="457200" indent="0">
              <a:buNone/>
              <a:defRPr sz="2400">
                <a:latin typeface="Tahoma"/>
                <a:cs typeface="Tahoma"/>
              </a:defRPr>
            </a:lvl2pPr>
            <a:lvl3pPr marL="914400" indent="0">
              <a:buNone/>
              <a:defRPr sz="2400">
                <a:latin typeface="Tahoma"/>
                <a:cs typeface="Tahoma"/>
              </a:defRPr>
            </a:lvl3pPr>
            <a:lvl4pPr marL="1371600" indent="0">
              <a:buNone/>
              <a:defRPr sz="2400">
                <a:latin typeface="Tahoma"/>
                <a:cs typeface="Tahoma"/>
              </a:defRPr>
            </a:lvl4pPr>
            <a:lvl5pPr marL="1828800" indent="0">
              <a:buNone/>
              <a:defRPr sz="2400">
                <a:latin typeface="Tahoma"/>
                <a:cs typeface="Tahoma"/>
              </a:defRPr>
            </a:lvl5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1497868"/>
            <a:ext cx="4023281" cy="454092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400" baseline="0">
                <a:solidFill>
                  <a:srgbClr val="019288"/>
                </a:solidFill>
                <a:latin typeface="Tahoma"/>
                <a:cs typeface="Tahoma"/>
              </a:defRPr>
            </a:lvl1pPr>
            <a:lvl2pPr marL="457200" indent="0">
              <a:buNone/>
              <a:defRPr sz="2400">
                <a:latin typeface="Tahoma"/>
                <a:cs typeface="Tahoma"/>
              </a:defRPr>
            </a:lvl2pPr>
            <a:lvl3pPr marL="914400" indent="0">
              <a:buNone/>
              <a:defRPr sz="2400">
                <a:latin typeface="Tahoma"/>
                <a:cs typeface="Tahoma"/>
              </a:defRPr>
            </a:lvl3pPr>
            <a:lvl4pPr marL="1371600" indent="0">
              <a:buNone/>
              <a:defRPr sz="2400">
                <a:latin typeface="Tahoma"/>
                <a:cs typeface="Tahoma"/>
              </a:defRPr>
            </a:lvl4pPr>
            <a:lvl5pPr marL="1828800" indent="0">
              <a:buNone/>
              <a:defRPr sz="2400">
                <a:latin typeface="Tahoma"/>
                <a:cs typeface="Tahoma"/>
              </a:defRPr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597629"/>
            <a:ext cx="4023281" cy="454092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400" baseline="0">
                <a:solidFill>
                  <a:schemeClr val="bg1"/>
                </a:solidFill>
                <a:latin typeface="Tahoma"/>
                <a:cs typeface="Tahoma"/>
              </a:defRPr>
            </a:lvl1pPr>
            <a:lvl2pPr marL="457200" indent="0">
              <a:buNone/>
              <a:defRPr sz="2400">
                <a:latin typeface="Tahoma"/>
                <a:cs typeface="Tahoma"/>
              </a:defRPr>
            </a:lvl2pPr>
            <a:lvl3pPr marL="914400" indent="0">
              <a:buNone/>
              <a:defRPr sz="2400">
                <a:latin typeface="Tahoma"/>
                <a:cs typeface="Tahoma"/>
              </a:defRPr>
            </a:lvl3pPr>
            <a:lvl4pPr marL="1371600" indent="0">
              <a:buNone/>
              <a:defRPr sz="2400">
                <a:latin typeface="Tahoma"/>
                <a:cs typeface="Tahoma"/>
              </a:defRPr>
            </a:lvl4pPr>
            <a:lvl5pPr marL="1828800" indent="0">
              <a:buNone/>
              <a:defRPr sz="2400">
                <a:latin typeface="Tahoma"/>
                <a:cs typeface="Tahoma"/>
              </a:defRPr>
            </a:lvl5pPr>
          </a:lstStyle>
          <a:p>
            <a:pPr lvl="0"/>
            <a:r>
              <a:rPr lang="en-US" dirty="0" smtClean="0"/>
              <a:t>Section Divider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22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 Template-0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9404"/>
          </a:xfrm>
          <a:prstGeom prst="rect">
            <a:avLst/>
          </a:prstGeom>
        </p:spPr>
      </p:pic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1050835"/>
            <a:ext cx="4023281" cy="454092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200" baseline="0">
                <a:solidFill>
                  <a:schemeClr val="bg1"/>
                </a:solidFill>
                <a:latin typeface="Tahoma"/>
                <a:cs typeface="Tahoma"/>
              </a:defRPr>
            </a:lvl1pPr>
            <a:lvl2pPr marL="457200" indent="0">
              <a:buNone/>
              <a:defRPr sz="2400">
                <a:latin typeface="Tahoma"/>
                <a:cs typeface="Tahoma"/>
              </a:defRPr>
            </a:lvl2pPr>
            <a:lvl3pPr marL="914400" indent="0">
              <a:buNone/>
              <a:defRPr sz="2400">
                <a:latin typeface="Tahoma"/>
                <a:cs typeface="Tahoma"/>
              </a:defRPr>
            </a:lvl3pPr>
            <a:lvl4pPr marL="1371600" indent="0">
              <a:buNone/>
              <a:defRPr sz="2400">
                <a:latin typeface="Tahoma"/>
                <a:cs typeface="Tahoma"/>
              </a:defRPr>
            </a:lvl4pPr>
            <a:lvl5pPr marL="1828800" indent="0">
              <a:buNone/>
              <a:defRPr sz="2400">
                <a:latin typeface="Tahoma"/>
                <a:cs typeface="Tahoma"/>
              </a:defRPr>
            </a:lvl5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1497868"/>
            <a:ext cx="4023281" cy="454092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400" baseline="0">
                <a:solidFill>
                  <a:srgbClr val="5EDDC1"/>
                </a:solidFill>
                <a:latin typeface="Tahoma"/>
                <a:cs typeface="Tahoma"/>
              </a:defRPr>
            </a:lvl1pPr>
            <a:lvl2pPr marL="457200" indent="0">
              <a:buNone/>
              <a:defRPr sz="2400">
                <a:latin typeface="Tahoma"/>
                <a:cs typeface="Tahoma"/>
              </a:defRPr>
            </a:lvl2pPr>
            <a:lvl3pPr marL="914400" indent="0">
              <a:buNone/>
              <a:defRPr sz="2400">
                <a:latin typeface="Tahoma"/>
                <a:cs typeface="Tahoma"/>
              </a:defRPr>
            </a:lvl3pPr>
            <a:lvl4pPr marL="1371600" indent="0">
              <a:buNone/>
              <a:defRPr sz="2400">
                <a:latin typeface="Tahoma"/>
                <a:cs typeface="Tahoma"/>
              </a:defRPr>
            </a:lvl4pPr>
            <a:lvl5pPr marL="1828800" indent="0">
              <a:buNone/>
              <a:defRPr sz="2400">
                <a:latin typeface="Tahoma"/>
                <a:cs typeface="Tahoma"/>
              </a:defRPr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597629"/>
            <a:ext cx="4023281" cy="454092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400" baseline="0">
                <a:solidFill>
                  <a:schemeClr val="bg1"/>
                </a:solidFill>
                <a:latin typeface="Tahoma"/>
                <a:cs typeface="Tahoma"/>
              </a:defRPr>
            </a:lvl1pPr>
            <a:lvl2pPr marL="457200" indent="0">
              <a:buNone/>
              <a:defRPr sz="2400">
                <a:latin typeface="Tahoma"/>
                <a:cs typeface="Tahoma"/>
              </a:defRPr>
            </a:lvl2pPr>
            <a:lvl3pPr marL="914400" indent="0">
              <a:buNone/>
              <a:defRPr sz="2400">
                <a:latin typeface="Tahoma"/>
                <a:cs typeface="Tahoma"/>
              </a:defRPr>
            </a:lvl3pPr>
            <a:lvl4pPr marL="1371600" indent="0">
              <a:buNone/>
              <a:defRPr sz="2400">
                <a:latin typeface="Tahoma"/>
                <a:cs typeface="Tahoma"/>
              </a:defRPr>
            </a:lvl4pPr>
            <a:lvl5pPr marL="1828800" indent="0">
              <a:buNone/>
              <a:defRPr sz="2400">
                <a:latin typeface="Tahoma"/>
                <a:cs typeface="Tahoma"/>
              </a:defRPr>
            </a:lvl5pPr>
          </a:lstStyle>
          <a:p>
            <a:pPr lvl="0"/>
            <a:r>
              <a:rPr lang="en-US" dirty="0" smtClean="0"/>
              <a:t>Section Divider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11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 Template-1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50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0791" y="703657"/>
            <a:ext cx="5219362" cy="281296"/>
          </a:xfrm>
        </p:spPr>
        <p:txBody>
          <a:bodyPr lIns="0" tIns="0" bIns="0">
            <a:noAutofit/>
          </a:bodyPr>
          <a:lstStyle>
            <a:lvl1pPr algn="l">
              <a:defRPr>
                <a:solidFill>
                  <a:srgbClr val="019288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5124" y="1449933"/>
            <a:ext cx="3499963" cy="254988"/>
          </a:xfrm>
        </p:spPr>
        <p:txBody>
          <a:bodyPr lIns="0" tIns="0" bIns="0">
            <a:noAutofit/>
          </a:bodyPr>
          <a:lstStyle>
            <a:lvl1pPr>
              <a:defRPr sz="1200" b="1">
                <a:solidFill>
                  <a:srgbClr val="106975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374650" y="1724263"/>
            <a:ext cx="3500438" cy="3009900"/>
          </a:xfrm>
        </p:spPr>
        <p:txBody>
          <a:bodyPr lIns="0" tIns="0" bIns="0">
            <a:noAutofit/>
          </a:bodyPr>
          <a:lstStyle>
            <a:lvl1pPr algn="l">
              <a:lnSpc>
                <a:spcPct val="11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err="1" smtClean="0"/>
              <a:t>Posant</a:t>
            </a:r>
            <a:r>
              <a:rPr lang="en-US" dirty="0" smtClean="0"/>
              <a:t> et </a:t>
            </a:r>
            <a:r>
              <a:rPr lang="en-US" dirty="0" err="1" smtClean="0"/>
              <a:t>odi</a:t>
            </a:r>
            <a:r>
              <a:rPr lang="en-US" dirty="0" smtClean="0"/>
              <a:t> </a:t>
            </a:r>
            <a:r>
              <a:rPr lang="en-US" dirty="0" err="1" smtClean="0"/>
              <a:t>dolecae</a:t>
            </a:r>
            <a:r>
              <a:rPr lang="en-US" dirty="0" smtClean="0"/>
              <a:t> </a:t>
            </a:r>
            <a:r>
              <a:rPr lang="en-US" dirty="0" err="1" smtClean="0"/>
              <a:t>maximporro</a:t>
            </a:r>
            <a:r>
              <a:rPr lang="en-US" dirty="0" smtClean="0"/>
              <a:t> </a:t>
            </a:r>
            <a:r>
              <a:rPr lang="en-US" dirty="0" err="1" smtClean="0"/>
              <a:t>omnis</a:t>
            </a:r>
            <a:r>
              <a:rPr lang="en-US" dirty="0" smtClean="0"/>
              <a:t> quod </a:t>
            </a:r>
            <a:r>
              <a:rPr lang="en-US" dirty="0" err="1" smtClean="0"/>
              <a:t>mosam</a:t>
            </a:r>
            <a:r>
              <a:rPr lang="en-US" dirty="0" smtClean="0"/>
              <a:t> quo de </a:t>
            </a:r>
            <a:r>
              <a:rPr lang="en-US" dirty="0" err="1" smtClean="0"/>
              <a:t>mos</a:t>
            </a:r>
            <a:r>
              <a:rPr lang="en-US" dirty="0" smtClean="0"/>
              <a:t> et pro qui </a:t>
            </a:r>
            <a:r>
              <a:rPr lang="en-US" dirty="0" err="1" smtClean="0"/>
              <a:t>quamus</a:t>
            </a:r>
            <a:r>
              <a:rPr lang="en-US" dirty="0" smtClean="0"/>
              <a:t>,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harum</a:t>
            </a:r>
            <a:r>
              <a:rPr lang="en-US" dirty="0" smtClean="0"/>
              <a:t> </a:t>
            </a:r>
            <a:r>
              <a:rPr lang="en-US" dirty="0" err="1" smtClean="0"/>
              <a:t>dolo</a:t>
            </a:r>
            <a:r>
              <a:rPr lang="en-US" dirty="0" smtClean="0"/>
              <a:t> </a:t>
            </a:r>
            <a:r>
              <a:rPr lang="en-US" dirty="0" err="1" smtClean="0"/>
              <a:t>cuptiis</a:t>
            </a:r>
            <a:r>
              <a:rPr lang="en-US" dirty="0" smtClean="0"/>
              <a:t> </a:t>
            </a:r>
            <a:r>
              <a:rPr lang="en-US" dirty="0" err="1" smtClean="0"/>
              <a:t>nobis</a:t>
            </a:r>
            <a:r>
              <a:rPr lang="en-US" dirty="0" smtClean="0"/>
              <a:t> </a:t>
            </a:r>
            <a:r>
              <a:rPr lang="en-US" dirty="0" err="1" smtClean="0"/>
              <a:t>exerumqui</a:t>
            </a:r>
            <a:r>
              <a:rPr lang="en-US" dirty="0" smtClean="0"/>
              <a:t> </a:t>
            </a:r>
            <a:r>
              <a:rPr lang="en-US" dirty="0" err="1" smtClean="0"/>
              <a:t>voluptas</a:t>
            </a:r>
            <a:r>
              <a:rPr lang="en-US" dirty="0" smtClean="0"/>
              <a:t> di qui </a:t>
            </a:r>
            <a:r>
              <a:rPr lang="en-US" dirty="0" err="1" smtClean="0"/>
              <a:t>que</a:t>
            </a:r>
            <a:r>
              <a:rPr lang="en-US" dirty="0" smtClean="0"/>
              <a:t> des maxim vid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officia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nam</a:t>
            </a:r>
            <a:r>
              <a:rPr lang="en-US" dirty="0" smtClean="0"/>
              <a:t> </a:t>
            </a:r>
            <a:r>
              <a:rPr lang="en-US" dirty="0" err="1" smtClean="0"/>
              <a:t>enis</a:t>
            </a:r>
            <a:r>
              <a:rPr lang="en-US" dirty="0" smtClean="0"/>
              <a:t> ma </a:t>
            </a:r>
            <a:r>
              <a:rPr lang="en-US" dirty="0" err="1" smtClean="0"/>
              <a:t>aut</a:t>
            </a:r>
            <a:r>
              <a:rPr lang="en-US" dirty="0" smtClean="0"/>
              <a:t> </a:t>
            </a:r>
            <a:r>
              <a:rPr lang="en-US" dirty="0" err="1" smtClean="0"/>
              <a:t>eosanimusam</a:t>
            </a:r>
            <a:r>
              <a:rPr lang="en-US" dirty="0" smtClean="0"/>
              <a:t> </a:t>
            </a:r>
            <a:r>
              <a:rPr lang="en-US" dirty="0" err="1" smtClean="0"/>
              <a:t>ute</a:t>
            </a:r>
            <a:r>
              <a:rPr lang="en-US" dirty="0" smtClean="0"/>
              <a:t> </a:t>
            </a:r>
            <a:r>
              <a:rPr lang="en-US" dirty="0" err="1" smtClean="0"/>
              <a:t>eos</a:t>
            </a:r>
            <a:r>
              <a:rPr lang="en-US" dirty="0" smtClean="0"/>
              <a:t> quae. </a:t>
            </a:r>
            <a:r>
              <a:rPr lang="en-US" dirty="0" err="1" smtClean="0"/>
              <a:t>Epra</a:t>
            </a:r>
            <a:r>
              <a:rPr lang="en-US" dirty="0" smtClean="0"/>
              <a:t> qui </a:t>
            </a:r>
            <a:r>
              <a:rPr lang="en-US" dirty="0" err="1" smtClean="0"/>
              <a:t>dollupid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ipsandam</a:t>
            </a:r>
            <a:r>
              <a:rPr lang="en-US" dirty="0" smtClean="0"/>
              <a:t>, </a:t>
            </a:r>
            <a:r>
              <a:rPr lang="en-US" dirty="0" err="1" smtClean="0"/>
              <a:t>omnihit</a:t>
            </a:r>
            <a:r>
              <a:rPr lang="en-US" dirty="0" smtClean="0"/>
              <a:t> </a:t>
            </a:r>
            <a:r>
              <a:rPr lang="en-US" dirty="0" err="1" smtClean="0"/>
              <a:t>doluptatqui</a:t>
            </a:r>
            <a:r>
              <a:rPr lang="en-US" dirty="0" smtClean="0"/>
              <a:t> od qui </a:t>
            </a:r>
            <a:r>
              <a:rPr lang="en-US" dirty="0" err="1" smtClean="0"/>
              <a:t>omnis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as et et </a:t>
            </a:r>
            <a:r>
              <a:rPr lang="en-US" dirty="0" err="1" smtClean="0"/>
              <a:t>laut</a:t>
            </a:r>
            <a:r>
              <a:rPr lang="en-US" dirty="0" smtClean="0"/>
              <a:t> </a:t>
            </a:r>
            <a:r>
              <a:rPr lang="en-US" dirty="0" err="1" smtClean="0"/>
              <a:t>estisquiae</a:t>
            </a:r>
            <a:r>
              <a:rPr lang="en-US" dirty="0" smtClean="0"/>
              <a:t>. 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165210" y="1724263"/>
            <a:ext cx="3500438" cy="3009900"/>
          </a:xfrm>
        </p:spPr>
        <p:txBody>
          <a:bodyPr lIns="0" tIns="0" bIns="0">
            <a:noAutofit/>
          </a:bodyPr>
          <a:lstStyle>
            <a:lvl1pPr algn="l">
              <a:lnSpc>
                <a:spcPct val="11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err="1" smtClean="0"/>
              <a:t>Posant</a:t>
            </a:r>
            <a:r>
              <a:rPr lang="en-US" dirty="0" smtClean="0"/>
              <a:t> et </a:t>
            </a:r>
            <a:r>
              <a:rPr lang="en-US" dirty="0" err="1" smtClean="0"/>
              <a:t>odi</a:t>
            </a:r>
            <a:r>
              <a:rPr lang="en-US" dirty="0" smtClean="0"/>
              <a:t> </a:t>
            </a:r>
            <a:r>
              <a:rPr lang="en-US" dirty="0" err="1" smtClean="0"/>
              <a:t>dolecae</a:t>
            </a:r>
            <a:r>
              <a:rPr lang="en-US" dirty="0" smtClean="0"/>
              <a:t> </a:t>
            </a:r>
            <a:r>
              <a:rPr lang="en-US" dirty="0" err="1" smtClean="0"/>
              <a:t>maximporro</a:t>
            </a:r>
            <a:r>
              <a:rPr lang="en-US" dirty="0" smtClean="0"/>
              <a:t> </a:t>
            </a:r>
            <a:r>
              <a:rPr lang="en-US" dirty="0" err="1" smtClean="0"/>
              <a:t>omnis</a:t>
            </a:r>
            <a:r>
              <a:rPr lang="en-US" dirty="0" smtClean="0"/>
              <a:t> quod </a:t>
            </a:r>
            <a:r>
              <a:rPr lang="en-US" dirty="0" err="1" smtClean="0"/>
              <a:t>mosam</a:t>
            </a:r>
            <a:r>
              <a:rPr lang="en-US" dirty="0" smtClean="0"/>
              <a:t> quo de </a:t>
            </a:r>
            <a:r>
              <a:rPr lang="en-US" dirty="0" err="1" smtClean="0"/>
              <a:t>mos</a:t>
            </a:r>
            <a:r>
              <a:rPr lang="en-US" dirty="0" smtClean="0"/>
              <a:t> et pro qui </a:t>
            </a:r>
            <a:r>
              <a:rPr lang="en-US" dirty="0" err="1" smtClean="0"/>
              <a:t>quamus</a:t>
            </a:r>
            <a:r>
              <a:rPr lang="en-US" dirty="0" smtClean="0"/>
              <a:t>,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harum</a:t>
            </a:r>
            <a:r>
              <a:rPr lang="en-US" dirty="0" smtClean="0"/>
              <a:t> </a:t>
            </a:r>
            <a:r>
              <a:rPr lang="en-US" dirty="0" err="1" smtClean="0"/>
              <a:t>dolo</a:t>
            </a:r>
            <a:r>
              <a:rPr lang="en-US" dirty="0" smtClean="0"/>
              <a:t> </a:t>
            </a:r>
            <a:r>
              <a:rPr lang="en-US" dirty="0" err="1" smtClean="0"/>
              <a:t>cuptiis</a:t>
            </a:r>
            <a:r>
              <a:rPr lang="en-US" dirty="0" smtClean="0"/>
              <a:t> </a:t>
            </a:r>
            <a:r>
              <a:rPr lang="en-US" dirty="0" err="1" smtClean="0"/>
              <a:t>nobis</a:t>
            </a:r>
            <a:r>
              <a:rPr lang="en-US" dirty="0" smtClean="0"/>
              <a:t> </a:t>
            </a:r>
            <a:r>
              <a:rPr lang="en-US" dirty="0" err="1" smtClean="0"/>
              <a:t>exerumqui</a:t>
            </a:r>
            <a:r>
              <a:rPr lang="en-US" dirty="0" smtClean="0"/>
              <a:t> </a:t>
            </a:r>
            <a:r>
              <a:rPr lang="en-US" dirty="0" err="1" smtClean="0"/>
              <a:t>voluptas</a:t>
            </a:r>
            <a:r>
              <a:rPr lang="en-US" dirty="0" smtClean="0"/>
              <a:t> di qui </a:t>
            </a:r>
            <a:r>
              <a:rPr lang="en-US" dirty="0" err="1" smtClean="0"/>
              <a:t>que</a:t>
            </a:r>
            <a:r>
              <a:rPr lang="en-US" dirty="0" smtClean="0"/>
              <a:t> des maxim vid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officia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nam</a:t>
            </a:r>
            <a:r>
              <a:rPr lang="en-US" dirty="0" smtClean="0"/>
              <a:t> </a:t>
            </a:r>
            <a:r>
              <a:rPr lang="en-US" dirty="0" err="1" smtClean="0"/>
              <a:t>enis</a:t>
            </a:r>
            <a:r>
              <a:rPr lang="en-US" dirty="0" smtClean="0"/>
              <a:t> ma </a:t>
            </a:r>
            <a:r>
              <a:rPr lang="en-US" dirty="0" err="1" smtClean="0"/>
              <a:t>aut</a:t>
            </a:r>
            <a:r>
              <a:rPr lang="en-US" dirty="0" smtClean="0"/>
              <a:t> </a:t>
            </a:r>
            <a:r>
              <a:rPr lang="en-US" dirty="0" err="1" smtClean="0"/>
              <a:t>eosanimusam</a:t>
            </a:r>
            <a:r>
              <a:rPr lang="en-US" dirty="0" smtClean="0"/>
              <a:t> </a:t>
            </a:r>
            <a:r>
              <a:rPr lang="en-US" dirty="0" err="1" smtClean="0"/>
              <a:t>ute</a:t>
            </a:r>
            <a:r>
              <a:rPr lang="en-US" dirty="0" smtClean="0"/>
              <a:t> </a:t>
            </a:r>
            <a:r>
              <a:rPr lang="en-US" dirty="0" err="1" smtClean="0"/>
              <a:t>eos</a:t>
            </a:r>
            <a:r>
              <a:rPr lang="en-US" dirty="0" smtClean="0"/>
              <a:t> quae. </a:t>
            </a:r>
            <a:r>
              <a:rPr lang="en-US" dirty="0" err="1" smtClean="0"/>
              <a:t>Epra</a:t>
            </a:r>
            <a:r>
              <a:rPr lang="en-US" dirty="0" smtClean="0"/>
              <a:t> qui </a:t>
            </a:r>
            <a:r>
              <a:rPr lang="en-US" dirty="0" err="1" smtClean="0"/>
              <a:t>dollupid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ipsandam</a:t>
            </a:r>
            <a:r>
              <a:rPr lang="en-US" dirty="0" smtClean="0"/>
              <a:t>, </a:t>
            </a:r>
            <a:r>
              <a:rPr lang="en-US" dirty="0" err="1" smtClean="0"/>
              <a:t>omnihit</a:t>
            </a:r>
            <a:r>
              <a:rPr lang="en-US" dirty="0" smtClean="0"/>
              <a:t> </a:t>
            </a:r>
            <a:r>
              <a:rPr lang="en-US" dirty="0" err="1" smtClean="0"/>
              <a:t>doluptatqui</a:t>
            </a:r>
            <a:r>
              <a:rPr lang="en-US" dirty="0" smtClean="0"/>
              <a:t> od qui </a:t>
            </a:r>
            <a:r>
              <a:rPr lang="en-US" dirty="0" err="1" smtClean="0"/>
              <a:t>omnis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as et et </a:t>
            </a:r>
            <a:r>
              <a:rPr lang="en-US" dirty="0" err="1" smtClean="0"/>
              <a:t>laut</a:t>
            </a:r>
            <a:r>
              <a:rPr lang="en-US" dirty="0" smtClean="0"/>
              <a:t> </a:t>
            </a:r>
            <a:r>
              <a:rPr lang="en-US" dirty="0" err="1" smtClean="0"/>
              <a:t>estisquiae</a:t>
            </a:r>
            <a:r>
              <a:rPr lang="en-US" dirty="0" smtClean="0"/>
              <a:t>.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7035754" y="375163"/>
            <a:ext cx="1828800" cy="204809"/>
          </a:xfrm>
        </p:spPr>
        <p:txBody>
          <a:bodyPr lIns="0" tIns="0" rIns="0" bIns="0">
            <a:noAutofit/>
          </a:bodyPr>
          <a:lstStyle>
            <a:lvl1pPr algn="r">
              <a:defRPr sz="1200">
                <a:solidFill>
                  <a:srgbClr val="019288"/>
                </a:solidFill>
              </a:defRPr>
            </a:lvl1pPr>
          </a:lstStyle>
          <a:p>
            <a:pPr lvl="0"/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165210" y="1449933"/>
            <a:ext cx="3500438" cy="254988"/>
          </a:xfrm>
        </p:spPr>
        <p:txBody>
          <a:bodyPr lIns="0" tIns="0" bIns="0">
            <a:noAutofit/>
          </a:bodyPr>
          <a:lstStyle>
            <a:lvl1pPr>
              <a:defRPr sz="1200" b="1">
                <a:solidFill>
                  <a:srgbClr val="106975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53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 Template-1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5006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70791" y="703657"/>
            <a:ext cx="5219362" cy="281296"/>
          </a:xfrm>
        </p:spPr>
        <p:txBody>
          <a:bodyPr lIns="0" tIns="0" bIns="0">
            <a:noAutofit/>
          </a:bodyPr>
          <a:lstStyle>
            <a:lvl1pPr algn="l">
              <a:defRPr>
                <a:solidFill>
                  <a:srgbClr val="019288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5124" y="1449933"/>
            <a:ext cx="3499963" cy="254988"/>
          </a:xfrm>
        </p:spPr>
        <p:txBody>
          <a:bodyPr lIns="0" tIns="0" bIns="0">
            <a:noAutofit/>
          </a:bodyPr>
          <a:lstStyle>
            <a:lvl1pPr>
              <a:defRPr sz="1200" b="1">
                <a:solidFill>
                  <a:srgbClr val="106975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374650" y="1724263"/>
            <a:ext cx="3500438" cy="740617"/>
          </a:xfrm>
        </p:spPr>
        <p:txBody>
          <a:bodyPr lIns="0" tIns="0" bIns="0">
            <a:noAutofit/>
          </a:bodyPr>
          <a:lstStyle>
            <a:lvl1pPr algn="l">
              <a:lnSpc>
                <a:spcPct val="11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err="1" smtClean="0"/>
              <a:t>Posant</a:t>
            </a:r>
            <a:r>
              <a:rPr lang="en-US" dirty="0" smtClean="0"/>
              <a:t> et </a:t>
            </a:r>
            <a:r>
              <a:rPr lang="en-US" dirty="0" err="1" smtClean="0"/>
              <a:t>odi</a:t>
            </a:r>
            <a:r>
              <a:rPr lang="en-US" dirty="0" smtClean="0"/>
              <a:t> </a:t>
            </a:r>
            <a:r>
              <a:rPr lang="en-US" dirty="0" err="1" smtClean="0"/>
              <a:t>dolecae</a:t>
            </a:r>
            <a:r>
              <a:rPr lang="en-US" dirty="0" smtClean="0"/>
              <a:t> </a:t>
            </a:r>
            <a:r>
              <a:rPr lang="en-US" dirty="0" err="1" smtClean="0"/>
              <a:t>maximporro</a:t>
            </a:r>
            <a:r>
              <a:rPr lang="en-US" dirty="0" smtClean="0"/>
              <a:t> </a:t>
            </a:r>
            <a:r>
              <a:rPr lang="en-US" dirty="0" err="1" smtClean="0"/>
              <a:t>omnis</a:t>
            </a:r>
            <a:r>
              <a:rPr lang="en-US" dirty="0" smtClean="0"/>
              <a:t> quod </a:t>
            </a:r>
            <a:r>
              <a:rPr lang="en-US" dirty="0" err="1" smtClean="0"/>
              <a:t>mosam</a:t>
            </a:r>
            <a:r>
              <a:rPr lang="en-US" dirty="0" smtClean="0"/>
              <a:t> quo de </a:t>
            </a:r>
            <a:r>
              <a:rPr lang="en-US" dirty="0" err="1" smtClean="0"/>
              <a:t>mos</a:t>
            </a:r>
            <a:r>
              <a:rPr lang="en-US" dirty="0" smtClean="0"/>
              <a:t> et pro qui </a:t>
            </a:r>
            <a:r>
              <a:rPr lang="en-US" dirty="0" err="1" smtClean="0"/>
              <a:t>quamus</a:t>
            </a:r>
            <a:r>
              <a:rPr lang="en-US" dirty="0" smtClean="0"/>
              <a:t>,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harum</a:t>
            </a:r>
            <a:r>
              <a:rPr lang="en-US" dirty="0" smtClean="0"/>
              <a:t> </a:t>
            </a:r>
            <a:r>
              <a:rPr lang="en-US" dirty="0" err="1" smtClean="0"/>
              <a:t>dolo</a:t>
            </a:r>
            <a:r>
              <a:rPr lang="en-US" dirty="0" smtClean="0"/>
              <a:t> </a:t>
            </a:r>
            <a:r>
              <a:rPr lang="en-US" dirty="0" err="1" smtClean="0"/>
              <a:t>cuptiis</a:t>
            </a:r>
            <a:r>
              <a:rPr lang="en-US" dirty="0" smtClean="0"/>
              <a:t> </a:t>
            </a:r>
            <a:r>
              <a:rPr lang="en-US" dirty="0" err="1" smtClean="0"/>
              <a:t>nobis</a:t>
            </a:r>
            <a:r>
              <a:rPr lang="en-US" dirty="0" smtClean="0"/>
              <a:t> </a:t>
            </a:r>
            <a:r>
              <a:rPr lang="en-US" dirty="0" err="1" smtClean="0"/>
              <a:t>exerumqui</a:t>
            </a:r>
            <a:r>
              <a:rPr lang="en-US" dirty="0" smtClean="0"/>
              <a:t> </a:t>
            </a:r>
            <a:r>
              <a:rPr lang="en-US" dirty="0" err="1" smtClean="0"/>
              <a:t>voluptasv</a:t>
            </a:r>
            <a:endParaRPr lang="en-US" dirty="0" smtClean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165210" y="1724263"/>
            <a:ext cx="3500438" cy="740617"/>
          </a:xfrm>
        </p:spPr>
        <p:txBody>
          <a:bodyPr lIns="0" tIns="0" bIns="0">
            <a:noAutofit/>
          </a:bodyPr>
          <a:lstStyle>
            <a:lvl1pPr algn="l">
              <a:lnSpc>
                <a:spcPct val="11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err="1" smtClean="0"/>
              <a:t>Posant</a:t>
            </a:r>
            <a:r>
              <a:rPr lang="en-US" dirty="0" smtClean="0"/>
              <a:t> et </a:t>
            </a:r>
            <a:r>
              <a:rPr lang="en-US" dirty="0" err="1" smtClean="0"/>
              <a:t>odi</a:t>
            </a:r>
            <a:r>
              <a:rPr lang="en-US" dirty="0" smtClean="0"/>
              <a:t> </a:t>
            </a:r>
            <a:r>
              <a:rPr lang="en-US" dirty="0" err="1" smtClean="0"/>
              <a:t>dolecae</a:t>
            </a:r>
            <a:r>
              <a:rPr lang="en-US" dirty="0" smtClean="0"/>
              <a:t> </a:t>
            </a:r>
            <a:r>
              <a:rPr lang="en-US" dirty="0" err="1" smtClean="0"/>
              <a:t>maximporro</a:t>
            </a:r>
            <a:r>
              <a:rPr lang="en-US" dirty="0" smtClean="0"/>
              <a:t> </a:t>
            </a:r>
            <a:r>
              <a:rPr lang="en-US" dirty="0" err="1" smtClean="0"/>
              <a:t>omnis</a:t>
            </a:r>
            <a:r>
              <a:rPr lang="en-US" dirty="0" smtClean="0"/>
              <a:t> quod </a:t>
            </a:r>
            <a:r>
              <a:rPr lang="en-US" dirty="0" err="1" smtClean="0"/>
              <a:t>mosam</a:t>
            </a:r>
            <a:r>
              <a:rPr lang="en-US" dirty="0" smtClean="0"/>
              <a:t> quo de </a:t>
            </a:r>
            <a:r>
              <a:rPr lang="en-US" dirty="0" err="1" smtClean="0"/>
              <a:t>mos</a:t>
            </a:r>
            <a:r>
              <a:rPr lang="en-US" dirty="0" smtClean="0"/>
              <a:t> et pro qui </a:t>
            </a:r>
            <a:r>
              <a:rPr lang="en-US" dirty="0" err="1" smtClean="0"/>
              <a:t>quamus</a:t>
            </a:r>
            <a:r>
              <a:rPr lang="en-US" dirty="0" smtClean="0"/>
              <a:t>,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harum</a:t>
            </a:r>
            <a:r>
              <a:rPr lang="en-US" dirty="0" smtClean="0"/>
              <a:t> </a:t>
            </a:r>
            <a:r>
              <a:rPr lang="en-US" dirty="0" err="1" smtClean="0"/>
              <a:t>dolo</a:t>
            </a:r>
            <a:r>
              <a:rPr lang="en-US" dirty="0" smtClean="0"/>
              <a:t> </a:t>
            </a:r>
            <a:r>
              <a:rPr lang="en-US" dirty="0" err="1" smtClean="0"/>
              <a:t>cuptiis</a:t>
            </a:r>
            <a:r>
              <a:rPr lang="en-US" dirty="0" smtClean="0"/>
              <a:t> </a:t>
            </a:r>
            <a:r>
              <a:rPr lang="en-US" dirty="0" err="1" smtClean="0"/>
              <a:t>nobis</a:t>
            </a:r>
            <a:r>
              <a:rPr lang="en-US" dirty="0" smtClean="0"/>
              <a:t> </a:t>
            </a:r>
            <a:r>
              <a:rPr lang="en-US" dirty="0" err="1" smtClean="0"/>
              <a:t>exerumqui</a:t>
            </a:r>
            <a:r>
              <a:rPr lang="en-US" dirty="0" smtClean="0"/>
              <a:t> </a:t>
            </a:r>
            <a:r>
              <a:rPr lang="en-US" dirty="0" err="1" smtClean="0"/>
              <a:t>voluptas</a:t>
            </a:r>
            <a:endParaRPr lang="en-US" dirty="0" smtClean="0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7035754" y="375163"/>
            <a:ext cx="1828800" cy="204809"/>
          </a:xfrm>
        </p:spPr>
        <p:txBody>
          <a:bodyPr lIns="0" tIns="0" rIns="0" bIns="0">
            <a:noAutofit/>
          </a:bodyPr>
          <a:lstStyle>
            <a:lvl1pPr algn="r">
              <a:defRPr sz="1200">
                <a:solidFill>
                  <a:srgbClr val="019288"/>
                </a:solidFill>
              </a:defRPr>
            </a:lvl1pPr>
          </a:lstStyle>
          <a:p>
            <a:pPr lvl="0"/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165210" y="1449933"/>
            <a:ext cx="3500438" cy="254988"/>
          </a:xfrm>
        </p:spPr>
        <p:txBody>
          <a:bodyPr lIns="0" tIns="0" bIns="0">
            <a:noAutofit/>
          </a:bodyPr>
          <a:lstStyle>
            <a:lvl1pPr>
              <a:defRPr sz="1200" b="1">
                <a:solidFill>
                  <a:srgbClr val="106975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374650" y="2589300"/>
            <a:ext cx="3500438" cy="14859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4165210" y="2589300"/>
            <a:ext cx="3500438" cy="1485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49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12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62" r:id="rId8"/>
    <p:sldLayoutId id="2147483664" r:id="rId9"/>
    <p:sldLayoutId id="2147483665" r:id="rId10"/>
    <p:sldLayoutId id="21474836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Tahoma"/>
          <a:ea typeface="+mj-ea"/>
          <a:cs typeface="Tahom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tx1"/>
          </a:solidFill>
          <a:latin typeface="Tahoma"/>
          <a:ea typeface="+mn-ea"/>
          <a:cs typeface="Tahoma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tx1"/>
          </a:solidFill>
          <a:latin typeface="Tahoma"/>
          <a:ea typeface="+mn-ea"/>
          <a:cs typeface="Tahoma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tx1"/>
          </a:solidFill>
          <a:latin typeface="Tahoma"/>
          <a:ea typeface="+mn-ea"/>
          <a:cs typeface="Tahoma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tx1"/>
          </a:solidFill>
          <a:latin typeface="Tahoma"/>
          <a:ea typeface="+mn-ea"/>
          <a:cs typeface="Tahoma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tx1"/>
          </a:solidFill>
          <a:latin typeface="Tahoma"/>
          <a:ea typeface="+mn-ea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61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Tahoma"/>
          <a:ea typeface="+mj-ea"/>
          <a:cs typeface="Tahom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tx1"/>
          </a:solidFill>
          <a:latin typeface="Tahoma"/>
          <a:ea typeface="+mn-ea"/>
          <a:cs typeface="Tahoma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tx1"/>
          </a:solidFill>
          <a:latin typeface="Tahoma"/>
          <a:ea typeface="+mn-ea"/>
          <a:cs typeface="Tahoma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tx1"/>
          </a:solidFill>
          <a:latin typeface="Tahoma"/>
          <a:ea typeface="+mn-ea"/>
          <a:cs typeface="Tahoma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tx1"/>
          </a:solidFill>
          <a:latin typeface="Tahoma"/>
          <a:ea typeface="+mn-ea"/>
          <a:cs typeface="Tahoma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tx1"/>
          </a:solidFill>
          <a:latin typeface="Tahoma"/>
          <a:ea typeface="+mn-ea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akaddourah@sidra.or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google.com/url?sa=i&amp;rct=j&amp;q=&amp;esrc=s&amp;source=images&amp;cd=&amp;ved=2ahUKEwiz-YbIhMjiAhXLrFQKHSNnD08QjRx6BAgBEAU&amp;url=https://www.baxter.com/healthcare-professionals/critical-care/prismaflex-system-critical-care&amp;psig=AOvVaw0amdTvlb8koV0arwDkEzhg&amp;ust=1559469988619002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69714" y="391392"/>
            <a:ext cx="3474720" cy="872065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Practical Considerations in AKI and CRRT in Children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313493" y="998875"/>
            <a:ext cx="4551679" cy="3413105"/>
          </a:xfrm>
        </p:spPr>
        <p:txBody>
          <a:bodyPr>
            <a:noAutofit/>
          </a:bodyPr>
          <a:lstStyle/>
          <a:p>
            <a:pPr algn="ctr"/>
            <a:r>
              <a:rPr lang="en-US" sz="1600" i="1" u="sng" dirty="0">
                <a:solidFill>
                  <a:srgbClr val="FFC000"/>
                </a:solidFill>
              </a:rPr>
              <a:t>Ahmad Kaddourah, MD, MS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Pediatric Nephrology Consultant</a:t>
            </a: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lvl="0" algn="ctr"/>
            <a:r>
              <a:rPr lang="en-US" sz="1200" dirty="0">
                <a:solidFill>
                  <a:schemeClr val="bg1"/>
                </a:solidFill>
              </a:rPr>
              <a:t>Assistant Professor of Clinical Pediatrics</a:t>
            </a: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Director of the Center for Acute </a:t>
            </a:r>
            <a:r>
              <a:rPr lang="en-US" sz="1200" dirty="0" err="1">
                <a:solidFill>
                  <a:schemeClr val="bg1"/>
                </a:solidFill>
              </a:rPr>
              <a:t>Nephrologic</a:t>
            </a:r>
            <a:r>
              <a:rPr lang="en-US" sz="1200" dirty="0">
                <a:solidFill>
                  <a:schemeClr val="bg1"/>
                </a:solidFill>
              </a:rPr>
              <a:t> Extracorporeal Therapies (CANET).</a:t>
            </a: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Sidra Medicine</a:t>
            </a: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Weill Cornell Medical College in </a:t>
            </a:r>
            <a:r>
              <a:rPr lang="en-US" sz="1200" dirty="0" smtClean="0">
                <a:solidFill>
                  <a:schemeClr val="bg1"/>
                </a:solidFill>
              </a:rPr>
              <a:t>Qatar</a:t>
            </a: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  <a:hlinkClick r:id="rId2"/>
              </a:rPr>
              <a:t>akaddourah@sidra.org</a:t>
            </a:r>
            <a:endParaRPr lang="en-US" sz="1200" dirty="0" smtClean="0">
              <a:solidFill>
                <a:schemeClr val="bg1"/>
              </a:solidFill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24" y="2322394"/>
            <a:ext cx="3977640" cy="23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7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7896225" cy="923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040" y="923925"/>
            <a:ext cx="4449491" cy="23459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469" y="2494573"/>
            <a:ext cx="5383531" cy="231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5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1061" y="457990"/>
            <a:ext cx="5219362" cy="281296"/>
          </a:xfrm>
        </p:spPr>
        <p:txBody>
          <a:bodyPr/>
          <a:lstStyle/>
          <a:p>
            <a:r>
              <a:rPr lang="en-US" dirty="0" smtClean="0"/>
              <a:t>AWARE Study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2045071"/>
              </p:ext>
            </p:extLst>
          </p:nvPr>
        </p:nvGraphicFramePr>
        <p:xfrm>
          <a:off x="210771" y="1002507"/>
          <a:ext cx="4395519" cy="3009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90381057"/>
              </p:ext>
            </p:extLst>
          </p:nvPr>
        </p:nvGraphicFramePr>
        <p:xfrm>
          <a:off x="4606290" y="739286"/>
          <a:ext cx="4659630" cy="310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9755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00600" y="483307"/>
            <a:ext cx="4023281" cy="9002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Options for Conducting CRRT in Children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95" y="1685872"/>
            <a:ext cx="4271089" cy="280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8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Adapted from Devices Designed for Adults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490" y="2171123"/>
            <a:ext cx="4686300" cy="236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6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Prismaflex</a:t>
            </a:r>
            <a:r>
              <a:rPr lang="en-US" dirty="0" smtClean="0"/>
              <a:t> System – Baxter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94472" y="1337379"/>
            <a:ext cx="5340350" cy="3009900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Modalities: CVVH CVVHD, CVVHDF, and SLED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Compatible all anticoagulation protocols.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r>
              <a:rPr lang="en-US" dirty="0" smtClean="0"/>
              <a:t>- Integrated citrate – anticoagulation protocol. </a:t>
            </a:r>
          </a:p>
        </p:txBody>
      </p:sp>
      <p:pic>
        <p:nvPicPr>
          <p:cNvPr id="1026" name="Picture 2" descr="Image result for Prismaflex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153" y="703657"/>
            <a:ext cx="3362325" cy="364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817702"/>
              </p:ext>
            </p:extLst>
          </p:nvPr>
        </p:nvGraphicFramePr>
        <p:xfrm>
          <a:off x="694472" y="1664656"/>
          <a:ext cx="4572000" cy="1754188"/>
        </p:xfrm>
        <a:graphic>
          <a:graphicData uri="http://schemas.openxmlformats.org/drawingml/2006/table">
            <a:tbl>
              <a:tblPr firstRow="1" bandRow="1"/>
              <a:tblGrid>
                <a:gridCol w="1047750"/>
                <a:gridCol w="857250"/>
                <a:gridCol w="381000"/>
                <a:gridCol w="476250"/>
                <a:gridCol w="723900"/>
                <a:gridCol w="1085850"/>
              </a:tblGrid>
              <a:tr h="233680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Extracorporeal</a:t>
                      </a:r>
                      <a:r>
                        <a:rPr lang="en-US" sz="11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Volumes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Set Model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Membrane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Surface Area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Volume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Recommended weight (kg) to use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HF 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Polysulfone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 m</a:t>
                      </a:r>
                      <a:r>
                        <a:rPr lang="en-US" sz="1100" kern="1200" baseline="300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 ml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&lt; 11 kg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 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 69 ST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 m</a:t>
                      </a:r>
                      <a:r>
                        <a:rPr lang="en-US" sz="1100" kern="1200" baseline="300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93 ml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11-30 kg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HF 1000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Polysulfone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 m</a:t>
                      </a:r>
                      <a:r>
                        <a:rPr lang="en-US" sz="1100" kern="1200" baseline="300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</a:rPr>
                        <a:t>165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 30 kg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544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MultiFiltrate</a:t>
            </a:r>
            <a:r>
              <a:rPr lang="en-US" dirty="0" smtClean="0"/>
              <a:t> System – Fresenius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94472" y="1337379"/>
            <a:ext cx="5340350" cy="3009900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Modalities: CVVH CVVHD, CVVHDF, SCUF, SLED and PLEX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Compatible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all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anticoagulation protocols.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Integrated citrate – anticoagulation protocol.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41" y="134701"/>
            <a:ext cx="3037460" cy="38022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72" y="1611630"/>
            <a:ext cx="5657536" cy="190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8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NxStage</a:t>
            </a:r>
            <a:r>
              <a:rPr lang="en-US" dirty="0"/>
              <a:t> </a:t>
            </a:r>
            <a:r>
              <a:rPr lang="en-US" dirty="0" smtClean="0"/>
              <a:t>System One – Fresenius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50891" y="1276882"/>
            <a:ext cx="5340350" cy="3009900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Simple System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Modalities: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CVVH, CVVHD,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,SCUF, or TPE treatments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91" y="2079249"/>
            <a:ext cx="3944449" cy="2816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06" y="785294"/>
            <a:ext cx="2603146" cy="298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6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Devices Designed for Children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74" y="1751843"/>
            <a:ext cx="4768668" cy="31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6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4713" y="353023"/>
            <a:ext cx="5219362" cy="281296"/>
          </a:xfrm>
        </p:spPr>
        <p:txBody>
          <a:bodyPr/>
          <a:lstStyle/>
          <a:p>
            <a:r>
              <a:rPr lang="en-US" dirty="0" smtClean="0"/>
              <a:t>CARPEDIEM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4650" y="956603"/>
            <a:ext cx="5182088" cy="3777560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The first report of  using this device  was in 2014* </a:t>
            </a: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First case: 2.9 </a:t>
            </a:r>
            <a:r>
              <a:rPr lang="en-US" dirty="0">
                <a:solidFill>
                  <a:schemeClr val="tx1"/>
                </a:solidFill>
              </a:rPr>
              <a:t>kg neonate with </a:t>
            </a:r>
            <a:r>
              <a:rPr lang="en-US" dirty="0" err="1">
                <a:solidFill>
                  <a:schemeClr val="tx1"/>
                </a:solidFill>
              </a:rPr>
              <a:t>haemorrhagic</a:t>
            </a:r>
            <a:r>
              <a:rPr lang="en-US" dirty="0">
                <a:solidFill>
                  <a:schemeClr val="tx1"/>
                </a:solidFill>
              </a:rPr>
              <a:t> shock, multiple organ dysfunction, and severe fluid overload for more than 400 h with the </a:t>
            </a:r>
            <a:r>
              <a:rPr lang="en-US" dirty="0" smtClean="0">
                <a:solidFill>
                  <a:schemeClr val="tx1"/>
                </a:solidFill>
              </a:rPr>
              <a:t>CARPEDIEM.</a:t>
            </a: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By the end of 2018**</a:t>
            </a:r>
          </a:p>
          <a:p>
            <a:pPr marL="628650" lvl="1" indent="-17145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13 </a:t>
            </a:r>
            <a:r>
              <a:rPr lang="en-US" dirty="0">
                <a:solidFill>
                  <a:schemeClr val="tx1"/>
                </a:solidFill>
              </a:rPr>
              <a:t>children received 1,008 h of CVVHD during 95 </a:t>
            </a:r>
            <a:r>
              <a:rPr lang="en-US" dirty="0" smtClean="0">
                <a:solidFill>
                  <a:schemeClr val="tx1"/>
                </a:solidFill>
              </a:rPr>
              <a:t>sessions.</a:t>
            </a:r>
          </a:p>
          <a:p>
            <a:pPr marL="628650" lvl="1" indent="-17145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0.15 and </a:t>
            </a:r>
            <a:r>
              <a:rPr lang="en-US" dirty="0">
                <a:solidFill>
                  <a:schemeClr val="tx1"/>
                </a:solidFill>
              </a:rPr>
              <a:t>0.25 </a:t>
            </a:r>
            <a:r>
              <a:rPr lang="en-US" dirty="0" smtClean="0">
                <a:solidFill>
                  <a:schemeClr val="tx1"/>
                </a:solidFill>
              </a:rPr>
              <a:t>m2 filter. </a:t>
            </a:r>
          </a:p>
          <a:p>
            <a:pPr marL="628650" lvl="1" indent="-17145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median weight was 3 kg (interquartile range [IQR] 2.5-6.2</a:t>
            </a:r>
            <a:r>
              <a:rPr lang="en-US" dirty="0" smtClean="0">
                <a:solidFill>
                  <a:schemeClr val="tx1"/>
                </a:solidFill>
              </a:rPr>
              <a:t>).</a:t>
            </a:r>
          </a:p>
          <a:p>
            <a:pPr marL="628650" lvl="1" indent="-17145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5 and 6.5 Fr </a:t>
            </a:r>
            <a:r>
              <a:rPr lang="en-US" dirty="0">
                <a:solidFill>
                  <a:schemeClr val="tx1"/>
                </a:solidFill>
              </a:rPr>
              <a:t>double-lumen central vascular </a:t>
            </a:r>
            <a:r>
              <a:rPr lang="en-US" dirty="0" smtClean="0">
                <a:solidFill>
                  <a:schemeClr val="tx1"/>
                </a:solidFill>
              </a:rPr>
              <a:t>access.</a:t>
            </a:r>
          </a:p>
          <a:p>
            <a:pPr marL="628650" lvl="1" indent="-17145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median prescribed </a:t>
            </a:r>
            <a:r>
              <a:rPr lang="en-US" dirty="0" err="1">
                <a:solidFill>
                  <a:schemeClr val="tx1"/>
                </a:solidFill>
              </a:rPr>
              <a:t>Qb</a:t>
            </a:r>
            <a:r>
              <a:rPr lang="en-US" dirty="0">
                <a:solidFill>
                  <a:schemeClr val="tx1"/>
                </a:solidFill>
              </a:rPr>
              <a:t> was 17 mL/min (IQR </a:t>
            </a:r>
            <a:r>
              <a:rPr lang="en-US" dirty="0" smtClean="0">
                <a:solidFill>
                  <a:schemeClr val="tx1"/>
                </a:solidFill>
              </a:rPr>
              <a:t>10-29.5)</a:t>
            </a:r>
          </a:p>
          <a:p>
            <a:pPr marL="628650" lvl="1" indent="-17145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most common cause for "downtime" was clotting that however occurred in only 3% of all treatments</a:t>
            </a:r>
            <a:endParaRPr lang="en-US" dirty="0" smtClean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87" y="2491015"/>
            <a:ext cx="1592531" cy="246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75" y="183252"/>
            <a:ext cx="3175767" cy="20890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4713" y="4262511"/>
            <a:ext cx="48794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Ronco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et al, Lancet 2014</a:t>
            </a:r>
          </a:p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** Vidal et al, Blood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puri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2019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1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4713" y="353023"/>
            <a:ext cx="5219362" cy="281296"/>
          </a:xfrm>
        </p:spPr>
        <p:txBody>
          <a:bodyPr/>
          <a:lstStyle/>
          <a:p>
            <a:r>
              <a:rPr lang="en-US" dirty="0" smtClean="0"/>
              <a:t>Newcastle Infants Dialysis and Ultrafiltration System (NIDUS)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4650" y="956603"/>
            <a:ext cx="5182088" cy="3777560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rgbClr val="131413"/>
                </a:solidFill>
                <a:latin typeface="AdvTT3713a231"/>
              </a:rPr>
              <a:t>The </a:t>
            </a:r>
            <a:r>
              <a:rPr lang="en-US" dirty="0">
                <a:solidFill>
                  <a:srgbClr val="131413"/>
                </a:solidFill>
                <a:latin typeface="AdvTT3713a231"/>
              </a:rPr>
              <a:t>extracorporeal </a:t>
            </a:r>
            <a:r>
              <a:rPr lang="en-US" dirty="0" smtClean="0">
                <a:solidFill>
                  <a:srgbClr val="131413"/>
                </a:solidFill>
                <a:latin typeface="AdvTT3713a231"/>
              </a:rPr>
              <a:t>circuit volume </a:t>
            </a:r>
            <a:r>
              <a:rPr lang="en-US" dirty="0">
                <a:solidFill>
                  <a:srgbClr val="131413"/>
                </a:solidFill>
                <a:latin typeface="AdvTT3713a231"/>
              </a:rPr>
              <a:t>&lt; </a:t>
            </a:r>
            <a:r>
              <a:rPr lang="en-US" dirty="0" smtClean="0">
                <a:solidFill>
                  <a:srgbClr val="131413"/>
                </a:solidFill>
                <a:latin typeface="AdvTT3713a231"/>
              </a:rPr>
              <a:t>10ml. (0.045 m</a:t>
            </a:r>
            <a:r>
              <a:rPr lang="en-US" baseline="30000" dirty="0" smtClean="0">
                <a:solidFill>
                  <a:srgbClr val="131413"/>
                </a:solidFill>
                <a:latin typeface="AdvTT3713a231"/>
              </a:rPr>
              <a:t>2</a:t>
            </a:r>
            <a:r>
              <a:rPr lang="en-US" dirty="0" smtClean="0">
                <a:solidFill>
                  <a:srgbClr val="131413"/>
                </a:solidFill>
                <a:latin typeface="AdvTT3713a231"/>
              </a:rPr>
              <a:t>)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131413"/>
              </a:solidFill>
              <a:latin typeface="AdvTT3713a231"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rgbClr val="131413"/>
                </a:solidFill>
                <a:latin typeface="AdvTT3713a231"/>
              </a:rPr>
              <a:t>The </a:t>
            </a:r>
            <a:r>
              <a:rPr lang="en-US" dirty="0">
                <a:solidFill>
                  <a:srgbClr val="131413"/>
                </a:solidFill>
                <a:latin typeface="AdvTT3713a231"/>
              </a:rPr>
              <a:t>most </a:t>
            </a:r>
            <a:r>
              <a:rPr lang="en-US" dirty="0" smtClean="0">
                <a:solidFill>
                  <a:srgbClr val="131413"/>
                </a:solidFill>
                <a:latin typeface="AdvTT3713a231"/>
              </a:rPr>
              <a:t>innovative feature </a:t>
            </a:r>
            <a:r>
              <a:rPr lang="en-US" dirty="0">
                <a:solidFill>
                  <a:srgbClr val="131413"/>
                </a:solidFill>
                <a:latin typeface="AdvTT3713a231"/>
              </a:rPr>
              <a:t>of the NIDUS is the uncoupling of blood </a:t>
            </a:r>
            <a:r>
              <a:rPr lang="en-US" dirty="0" smtClean="0">
                <a:solidFill>
                  <a:srgbClr val="131413"/>
                </a:solidFill>
                <a:latin typeface="AdvTT3713a231"/>
              </a:rPr>
              <a:t>flow through the dialyzer </a:t>
            </a:r>
            <a:r>
              <a:rPr lang="en-US" dirty="0">
                <a:solidFill>
                  <a:srgbClr val="131413"/>
                </a:solidFill>
                <a:latin typeface="AdvTT3713a231"/>
              </a:rPr>
              <a:t>from the baby</a:t>
            </a:r>
            <a:r>
              <a:rPr lang="en-US" dirty="0">
                <a:solidFill>
                  <a:srgbClr val="131413"/>
                </a:solidFill>
                <a:latin typeface="AdvTT3713a231+20"/>
              </a:rPr>
              <a:t>’</a:t>
            </a:r>
            <a:r>
              <a:rPr lang="en-US" dirty="0">
                <a:solidFill>
                  <a:srgbClr val="131413"/>
                </a:solidFill>
                <a:latin typeface="AdvTT3713a231"/>
              </a:rPr>
              <a:t>s blood flow. </a:t>
            </a:r>
            <a:endParaRPr lang="en-US" dirty="0" smtClean="0">
              <a:solidFill>
                <a:srgbClr val="131413"/>
              </a:solidFill>
              <a:latin typeface="AdvTT3713a231"/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rgbClr val="131413"/>
              </a:solidFill>
              <a:latin typeface="AdvTT3713a231"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rgbClr val="131413"/>
                </a:solidFill>
                <a:latin typeface="AdvTT3713a231"/>
              </a:rPr>
              <a:t>Dialysis through single needle catheter.</a:t>
            </a: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rgbClr val="131413"/>
              </a:solidFill>
              <a:latin typeface="AdvTT3713a231"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rgbClr val="131413"/>
                </a:solidFill>
                <a:latin typeface="AdvTT3713a231"/>
              </a:rPr>
              <a:t>UF </a:t>
            </a:r>
            <a:r>
              <a:rPr lang="en-US" dirty="0">
                <a:solidFill>
                  <a:srgbClr val="131413"/>
                </a:solidFill>
                <a:latin typeface="AdvTT3713a231"/>
              </a:rPr>
              <a:t>accuracy matches that of </a:t>
            </a:r>
            <a:r>
              <a:rPr lang="en-US" dirty="0" smtClean="0">
                <a:solidFill>
                  <a:srgbClr val="131413"/>
                </a:solidFill>
                <a:latin typeface="AdvTT3713a231"/>
              </a:rPr>
              <a:t>the CARPEDIEM.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131413"/>
              </a:solidFill>
              <a:latin typeface="AdvTT3713a231"/>
            </a:endParaRP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131413"/>
                </a:solidFill>
                <a:latin typeface="AdvTT3713a231"/>
              </a:rPr>
              <a:t> The urea, creatinine and phosphate clearances using the </a:t>
            </a:r>
            <a:r>
              <a:rPr lang="en-US" dirty="0" err="1">
                <a:solidFill>
                  <a:srgbClr val="131413"/>
                </a:solidFill>
                <a:latin typeface="AdvTT3713a231"/>
              </a:rPr>
              <a:t>Nidus</a:t>
            </a:r>
            <a:r>
              <a:rPr lang="en-US" dirty="0">
                <a:solidFill>
                  <a:srgbClr val="131413"/>
                </a:solidFill>
                <a:latin typeface="AdvTT3713a231"/>
              </a:rPr>
              <a:t> </a:t>
            </a:r>
            <a:r>
              <a:rPr lang="en-US" dirty="0" smtClean="0">
                <a:solidFill>
                  <a:srgbClr val="131413"/>
                </a:solidFill>
                <a:latin typeface="AdvTT3713a231"/>
              </a:rPr>
              <a:t>were consistently </a:t>
            </a:r>
            <a:r>
              <a:rPr lang="en-US" dirty="0">
                <a:solidFill>
                  <a:srgbClr val="131413"/>
                </a:solidFill>
                <a:latin typeface="AdvTT3713a231"/>
              </a:rPr>
              <a:t>higher than PD </a:t>
            </a:r>
            <a:r>
              <a:rPr lang="en-US" dirty="0" smtClean="0">
                <a:solidFill>
                  <a:srgbClr val="131413"/>
                </a:solidFill>
                <a:latin typeface="AdvTT3713a231"/>
              </a:rPr>
              <a:t>clearances. 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131413"/>
              </a:solidFill>
              <a:latin typeface="AdvTT3713a231"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rgbClr val="131413"/>
                </a:solidFill>
                <a:latin typeface="AdvTT3713a231"/>
              </a:rPr>
              <a:t>Ultrafiltration </a:t>
            </a:r>
            <a:r>
              <a:rPr lang="en-US" dirty="0">
                <a:solidFill>
                  <a:srgbClr val="131413"/>
                </a:solidFill>
                <a:latin typeface="AdvTT3713a231"/>
              </a:rPr>
              <a:t>was achieved to </a:t>
            </a:r>
            <a:r>
              <a:rPr lang="en-US" dirty="0" err="1">
                <a:solidFill>
                  <a:srgbClr val="131413"/>
                </a:solidFill>
                <a:latin typeface="AdvTT3713a231"/>
              </a:rPr>
              <a:t>microlitre</a:t>
            </a:r>
            <a:r>
              <a:rPr lang="en-US" dirty="0">
                <a:solidFill>
                  <a:srgbClr val="131413"/>
                </a:solidFill>
                <a:latin typeface="AdvTT3713a231"/>
              </a:rPr>
              <a:t> precision by the </a:t>
            </a:r>
            <a:r>
              <a:rPr lang="en-US" dirty="0" err="1">
                <a:solidFill>
                  <a:srgbClr val="131413"/>
                </a:solidFill>
                <a:latin typeface="AdvTT3713a231"/>
              </a:rPr>
              <a:t>Nidus</a:t>
            </a:r>
            <a:r>
              <a:rPr lang="en-US" dirty="0">
                <a:solidFill>
                  <a:srgbClr val="131413"/>
                </a:solidFill>
                <a:latin typeface="AdvTT3713a231"/>
              </a:rPr>
              <a:t>, but varied widely with PD. </a:t>
            </a:r>
            <a:endParaRPr lang="en-US" dirty="0" smtClean="0">
              <a:solidFill>
                <a:srgbClr val="131413"/>
              </a:solidFill>
              <a:latin typeface="AdvTT3713a231"/>
            </a:endParaRP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131413"/>
              </a:solidFill>
              <a:latin typeface="AdvTT3713a231"/>
            </a:endParaRP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55656" y="4262511"/>
            <a:ext cx="487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Coulthard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et al, Peds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Neph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2014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83" y="352466"/>
            <a:ext cx="2203530" cy="39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9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62301" y="1649681"/>
            <a:ext cx="5518286" cy="19943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Pediatric Acute Care Nephrology and Dialysis Fellowship at </a:t>
            </a:r>
            <a:r>
              <a:rPr lang="en-US" dirty="0" smtClean="0"/>
              <a:t>Cincinnati Children’s </a:t>
            </a:r>
            <a:r>
              <a:rPr lang="en-US" dirty="0"/>
              <a:t>Hospital Medical Center was supported by </a:t>
            </a:r>
            <a:r>
              <a:rPr lang="en-US" dirty="0" smtClean="0"/>
              <a:t>an educational </a:t>
            </a:r>
            <a:r>
              <a:rPr lang="en-US" dirty="0"/>
              <a:t>grant from Gambro Renal </a:t>
            </a:r>
            <a:r>
              <a:rPr lang="en-US" dirty="0" smtClean="0"/>
              <a:t>Products.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Sidra Internal Research Fund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3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CVVH through </a:t>
            </a:r>
            <a:r>
              <a:rPr lang="en-US" dirty="0" err="1" smtClean="0"/>
              <a:t>Aquadex</a:t>
            </a:r>
            <a:r>
              <a:rPr lang="en-US" baseline="30000" dirty="0" smtClean="0"/>
              <a:t>®</a:t>
            </a:r>
            <a:r>
              <a:rPr lang="en-US" dirty="0" smtClean="0"/>
              <a:t> - Baxter</a:t>
            </a:r>
            <a:endParaRPr lang="en-US" baseline="30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0791" y="1374464"/>
            <a:ext cx="4595492" cy="3009900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FDA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approved the use of the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Aquadex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™ Machine for ultrafiltration of plasma volume in adults with heart failure who did not respond to diuretic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therapy.</a:t>
            </a:r>
          </a:p>
          <a:p>
            <a:pPr marL="171450" indent="-171450">
              <a:buFontTx/>
              <a:buChar char="-"/>
            </a:pP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Askenazi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et al reported utilizing the device to do CVVH in neonates in 2016. </a:t>
            </a:r>
            <a:r>
              <a:rPr lang="en-US" baseline="30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Circuit volume is 33 ml and SA of 0.12 m</a:t>
            </a:r>
            <a:r>
              <a:rPr lang="en-US" baseline="30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Reported 261 CRRT days in 12 neonates. Median age of 30 days.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Blood flow rates : 10-40 ml/min using at least 6 French catheters.</a:t>
            </a: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5% required interventions to stabilize blood pressure after initiation. </a:t>
            </a: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70% of the circuits were stopped as planned every 72 hours.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716" y="1147961"/>
            <a:ext cx="3787018" cy="28703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823" y="4643070"/>
            <a:ext cx="487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3000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Askenazi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et al, Peds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Neph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63438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1" y="267428"/>
            <a:ext cx="5219362" cy="281296"/>
          </a:xfrm>
        </p:spPr>
        <p:txBody>
          <a:bodyPr/>
          <a:lstStyle/>
          <a:p>
            <a:r>
              <a:rPr lang="en-US" b="1" dirty="0"/>
              <a:t>Continuous Flow Peritoneal Dialysis (</a:t>
            </a:r>
            <a:r>
              <a:rPr lang="en-US" b="1" dirty="0" smtClean="0"/>
              <a:t>CFPD)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71054" y="1077320"/>
            <a:ext cx="5119099" cy="3009900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An old concept (more </a:t>
            </a:r>
            <a:r>
              <a:rPr lang="en-US" dirty="0">
                <a:solidFill>
                  <a:schemeClr val="tx1"/>
                </a:solidFill>
              </a:rPr>
              <a:t>than 50 years </a:t>
            </a:r>
            <a:r>
              <a:rPr lang="en-US" dirty="0" smtClean="0">
                <a:solidFill>
                  <a:schemeClr val="tx1"/>
                </a:solidFill>
              </a:rPr>
              <a:t>ago).</a:t>
            </a: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TqxqxwFlwwjwTimesLTStd-Roman"/>
              </a:rPr>
              <a:t>CFPD </a:t>
            </a:r>
            <a:r>
              <a:rPr lang="en-US" dirty="0">
                <a:solidFill>
                  <a:srgbClr val="000000"/>
                </a:solidFill>
                <a:latin typeface="TqxqxwFlwwjwTimesLTStd-Roman"/>
              </a:rPr>
              <a:t>uses a fixed </a:t>
            </a:r>
            <a:r>
              <a:rPr lang="en-US" dirty="0" err="1">
                <a:solidFill>
                  <a:srgbClr val="000000"/>
                </a:solidFill>
                <a:latin typeface="TqxqxwFlwwjwTimesLTStd-Roman"/>
              </a:rPr>
              <a:t>intraperitoneal</a:t>
            </a:r>
            <a:r>
              <a:rPr lang="en-US" dirty="0">
                <a:solidFill>
                  <a:srgbClr val="000000"/>
                </a:solidFill>
                <a:latin typeface="TqxqxwFlwwjwTimesLTStd-Roman"/>
              </a:rPr>
              <a:t> volume and fast, synchronized </a:t>
            </a:r>
            <a:r>
              <a:rPr lang="en-US" dirty="0" smtClean="0">
                <a:solidFill>
                  <a:srgbClr val="000000"/>
                </a:solidFill>
                <a:latin typeface="TqxqxwFlwwjwTimesLTStd-Roman"/>
              </a:rPr>
              <a:t>continuous movement </a:t>
            </a:r>
            <a:r>
              <a:rPr lang="en-US" dirty="0">
                <a:solidFill>
                  <a:srgbClr val="000000"/>
                </a:solidFill>
                <a:latin typeface="TqxqxwFlwwjwTimesLTStd-Roman"/>
              </a:rPr>
              <a:t>of dialysate into and out of the peritoneal cavity at a high flow rate up </a:t>
            </a:r>
            <a:r>
              <a:rPr lang="en-US" dirty="0" smtClean="0">
                <a:solidFill>
                  <a:srgbClr val="000000"/>
                </a:solidFill>
                <a:latin typeface="TqxqxwFlwwjwTimesLTStd-Roman"/>
              </a:rPr>
              <a:t>to 100–300 mL/min.</a:t>
            </a: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rgbClr val="000000"/>
              </a:solidFill>
              <a:latin typeface="TqxqxwFlwwjwTimesLTStd-Roman"/>
            </a:endParaRP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TqxqxwFlwwjwTimesLTStd-Roman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TqxqxwFlwwjwTimesLTStd-Roman"/>
              </a:rPr>
              <a:t>wo </a:t>
            </a:r>
            <a:r>
              <a:rPr lang="en-US" dirty="0">
                <a:solidFill>
                  <a:srgbClr val="000000"/>
                </a:solidFill>
                <a:latin typeface="TqxqxwFlwwjwTimesLTStd-Roman"/>
              </a:rPr>
              <a:t>peritoneal catheters</a:t>
            </a:r>
            <a:r>
              <a:rPr lang="en-US" dirty="0" smtClean="0">
                <a:solidFill>
                  <a:srgbClr val="000000"/>
                </a:solidFill>
                <a:latin typeface="TqxqxwFlwwjwTimesLTStd-Roman"/>
              </a:rPr>
              <a:t>, or double lumen HD </a:t>
            </a:r>
            <a:r>
              <a:rPr lang="en-US" dirty="0" smtClean="0">
                <a:solidFill>
                  <a:srgbClr val="000000"/>
                </a:solidFill>
                <a:latin typeface="TqxqxwFlwwjwTimesLTStd-Roman"/>
              </a:rPr>
              <a:t>catheter. </a:t>
            </a:r>
            <a:endParaRPr lang="en-US" dirty="0" smtClean="0">
              <a:solidFill>
                <a:srgbClr val="000000"/>
              </a:solidFill>
              <a:latin typeface="TqxqxwFlwwjwTimesLTStd-Roman"/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rgbClr val="000000"/>
              </a:solidFill>
              <a:latin typeface="TqxqxwFlwwjwTimesLTStd-Roman"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TqxqxwFlwwjwTimesLTStd-Roman"/>
              </a:rPr>
              <a:t>CFPD </a:t>
            </a:r>
            <a:r>
              <a:rPr lang="en-US" dirty="0" smtClean="0">
                <a:solidFill>
                  <a:srgbClr val="000000"/>
                </a:solidFill>
                <a:latin typeface="TqxqxwFlwwjwTimesLTStd-Roman"/>
              </a:rPr>
              <a:t>has </a:t>
            </a:r>
            <a:r>
              <a:rPr lang="en-US" dirty="0">
                <a:solidFill>
                  <a:srgbClr val="000000"/>
                </a:solidFill>
                <a:latin typeface="TqxqxwFlwwjwTimesLTStd-Roman"/>
              </a:rPr>
              <a:t>been shown to be </a:t>
            </a:r>
            <a:r>
              <a:rPr lang="en-US" dirty="0" smtClean="0">
                <a:solidFill>
                  <a:srgbClr val="000000"/>
                </a:solidFill>
                <a:latin typeface="TqxqxwFlwwjwTimesLTStd-Roman"/>
              </a:rPr>
              <a:t>nine-fold </a:t>
            </a:r>
            <a:r>
              <a:rPr lang="en-US" dirty="0">
                <a:solidFill>
                  <a:srgbClr val="000000"/>
                </a:solidFill>
                <a:latin typeface="TqxqxwFlwwjwTimesLTStd-Roman"/>
              </a:rPr>
              <a:t>more effective than conventional PD for </a:t>
            </a:r>
            <a:r>
              <a:rPr lang="en-US" dirty="0" smtClean="0">
                <a:solidFill>
                  <a:srgbClr val="000000"/>
                </a:solidFill>
                <a:latin typeface="TqxqxwFlwwjwTimesLTStd-Roman"/>
              </a:rPr>
              <a:t>ultrafiltration and </a:t>
            </a:r>
            <a:r>
              <a:rPr lang="en-US" dirty="0">
                <a:solidFill>
                  <a:srgbClr val="000000"/>
                </a:solidFill>
                <a:latin typeface="TqxqxwFlwwjwTimesLTStd-Roman"/>
              </a:rPr>
              <a:t>at least three- to fivefold more effective for urea and creatinine </a:t>
            </a:r>
            <a:r>
              <a:rPr lang="en-US" dirty="0" smtClean="0">
                <a:solidFill>
                  <a:srgbClr val="000000"/>
                </a:solidFill>
                <a:latin typeface="TqxqxwFlwwjwTimesLTStd-Roman"/>
              </a:rPr>
              <a:t>clearance in addition to less glucose exposure.</a:t>
            </a: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rgbClr val="000000"/>
              </a:solidFill>
              <a:latin typeface="TqxqxwFlwwjwTimesLTStd-Roman"/>
            </a:endParaRP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TqxqxwFlwwjwTimesLTStd-Roman"/>
              </a:rPr>
              <a:t>On the other hand, it can </a:t>
            </a:r>
            <a:r>
              <a:rPr lang="en-US" dirty="0" smtClean="0">
                <a:solidFill>
                  <a:srgbClr val="000000"/>
                </a:solidFill>
                <a:latin typeface="TqxqxwFlwwjwTimesLTStd-Roman"/>
              </a:rPr>
              <a:t>lead to </a:t>
            </a:r>
            <a:r>
              <a:rPr lang="en-US" dirty="0">
                <a:solidFill>
                  <a:srgbClr val="000000"/>
                </a:solidFill>
                <a:latin typeface="TqxqxwFlwwjwTimesLTStd-Roman"/>
              </a:rPr>
              <a:t>excessive protein </a:t>
            </a:r>
            <a:r>
              <a:rPr lang="en-US" dirty="0" smtClean="0">
                <a:solidFill>
                  <a:srgbClr val="000000"/>
                </a:solidFill>
                <a:latin typeface="TqxqxwFlwwjwTimesLTStd-Roman"/>
              </a:rPr>
              <a:t>losses and increased </a:t>
            </a:r>
            <a:r>
              <a:rPr lang="en-US" dirty="0" err="1" smtClean="0">
                <a:solidFill>
                  <a:srgbClr val="000000"/>
                </a:solidFill>
                <a:latin typeface="TqxqxwFlwwjwTimesLTStd-Roman"/>
              </a:rPr>
              <a:t>intraabdominal</a:t>
            </a:r>
            <a:r>
              <a:rPr lang="en-US" dirty="0" smtClean="0">
                <a:solidFill>
                  <a:srgbClr val="000000"/>
                </a:solidFill>
                <a:latin typeface="TqxqxwFlwwjwTimesLTStd-Roman"/>
              </a:rPr>
              <a:t> pressure </a:t>
            </a:r>
            <a:r>
              <a:rPr lang="en-US" dirty="0">
                <a:solidFill>
                  <a:srgbClr val="000000"/>
                </a:solidFill>
                <a:latin typeface="TqxqxwFlwwjwTimesLTStd-Roman"/>
              </a:rPr>
              <a:t>especially if ultrafiltration and </a:t>
            </a:r>
            <a:r>
              <a:rPr lang="en-US" dirty="0" err="1">
                <a:solidFill>
                  <a:srgbClr val="000000"/>
                </a:solidFill>
                <a:latin typeface="TqxqxwFlwwjwTimesLTStd-Roman"/>
              </a:rPr>
              <a:t>intraperitoneal</a:t>
            </a:r>
            <a:r>
              <a:rPr lang="en-US" dirty="0">
                <a:solidFill>
                  <a:srgbClr val="000000"/>
                </a:solidFill>
                <a:latin typeface="TqxqxwFlwwjwTimesLTStd-Roman"/>
              </a:rPr>
              <a:t> fluid volume </a:t>
            </a:r>
            <a:r>
              <a:rPr lang="en-US" dirty="0" smtClean="0">
                <a:solidFill>
                  <a:srgbClr val="000000"/>
                </a:solidFill>
                <a:latin typeface="TqxqxwFlwwjwTimesLTStd-Roman"/>
              </a:rPr>
              <a:t>is not </a:t>
            </a:r>
            <a:r>
              <a:rPr lang="en-US" dirty="0">
                <a:solidFill>
                  <a:srgbClr val="000000"/>
                </a:solidFill>
                <a:latin typeface="TqxqxwFlwwjwTimesLTStd-Roman"/>
              </a:rPr>
              <a:t>well monitored.</a:t>
            </a:r>
          </a:p>
          <a:p>
            <a:endParaRPr lang="en-US" sz="900" dirty="0" smtClean="0"/>
          </a:p>
          <a:p>
            <a:r>
              <a:rPr lang="en-US" sz="900" dirty="0" smtClean="0"/>
              <a:t>* </a:t>
            </a:r>
            <a:r>
              <a:rPr lang="en-US" sz="900" dirty="0" err="1" smtClean="0"/>
              <a:t>Nourse</a:t>
            </a:r>
            <a:r>
              <a:rPr lang="en-US" sz="900" dirty="0" smtClean="0"/>
              <a:t> et al,. </a:t>
            </a:r>
            <a:r>
              <a:rPr lang="en-US" sz="900" dirty="0" err="1"/>
              <a:t>Pediatr</a:t>
            </a:r>
            <a:r>
              <a:rPr lang="en-US" sz="900" dirty="0"/>
              <a:t> </a:t>
            </a:r>
            <a:r>
              <a:rPr lang="en-US" sz="900" dirty="0" err="1"/>
              <a:t>Nephrol</a:t>
            </a:r>
            <a:r>
              <a:rPr lang="en-US" sz="900" dirty="0"/>
              <a:t>. 2016;31(7):1137–43.</a:t>
            </a:r>
            <a:endParaRPr lang="en-US" sz="9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547" y="404802"/>
            <a:ext cx="3181737" cy="435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CRRT Dose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24312"/>
            <a:ext cx="4386523" cy="29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6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CRRT Dose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94472" y="1337379"/>
            <a:ext cx="5714717" cy="3009900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concept of “ Dose” was introduced by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Ronco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al in 2000 </a:t>
            </a:r>
            <a:r>
              <a:rPr lang="en-US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recommended dose was 35 ml/kg/hour. 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ATN study (2008) </a:t>
            </a:r>
            <a:r>
              <a:rPr lang="en-US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and RENAL Study </a:t>
            </a:r>
            <a:r>
              <a:rPr lang="en-US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 not support intensity more than 20-25 ml/kg/hour</a:t>
            </a:r>
          </a:p>
          <a:p>
            <a:pPr marL="171450" indent="-171450">
              <a:buFontTx/>
              <a:buChar char="-"/>
            </a:pPr>
            <a:endParaRPr lang="en-US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KDIGO recommended 25-30 ml/kg/hour to assure delivering the desired dose.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children: 2000 ml/1.73 m</a:t>
            </a:r>
            <a:r>
              <a:rPr lang="en-US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Bunchman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Protocol).</a:t>
            </a:r>
          </a:p>
          <a:p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HOWEVER,,,,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indent="-171450">
              <a:buFontTx/>
              <a:buChar char="-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9823" y="4024113"/>
            <a:ext cx="2158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Ronco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al, Lancet 2000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Palvesky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ak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, NEJM 2008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3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Bellomo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al, NEJM 2009</a:t>
            </a:r>
          </a:p>
        </p:txBody>
      </p:sp>
    </p:spTree>
    <p:extLst>
      <p:ext uri="{BB962C8B-B14F-4D97-AF65-F5344CB8AC3E}">
        <p14:creationId xmlns:p14="http://schemas.microsoft.com/office/powerpoint/2010/main" val="214961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124" y="229046"/>
            <a:ext cx="5219362" cy="281296"/>
          </a:xfrm>
        </p:spPr>
        <p:txBody>
          <a:bodyPr/>
          <a:lstStyle/>
          <a:p>
            <a:r>
              <a:rPr lang="en-US" dirty="0" err="1" smtClean="0"/>
              <a:t>Hyperammonemia</a:t>
            </a:r>
            <a:r>
              <a:rPr lang="en-US" dirty="0" smtClean="0"/>
              <a:t> and IEM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3657"/>
            <a:ext cx="4599940" cy="37129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940" y="1449933"/>
            <a:ext cx="3940924" cy="2773318"/>
          </a:xfrm>
          <a:prstGeom prst="rect">
            <a:avLst/>
          </a:prstGeom>
        </p:spPr>
      </p:pic>
      <p:sp>
        <p:nvSpPr>
          <p:cNvPr id="10" name="&quot;No&quot; Symbol 9"/>
          <p:cNvSpPr/>
          <p:nvPr/>
        </p:nvSpPr>
        <p:spPr>
          <a:xfrm>
            <a:off x="1154876" y="1704921"/>
            <a:ext cx="1940458" cy="1730326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&quot;No&quot; Symbol 10"/>
          <p:cNvSpPr/>
          <p:nvPr/>
        </p:nvSpPr>
        <p:spPr>
          <a:xfrm>
            <a:off x="5387291" y="1667218"/>
            <a:ext cx="1940458" cy="1730326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124" y="229046"/>
            <a:ext cx="5219362" cy="281296"/>
          </a:xfrm>
        </p:spPr>
        <p:txBody>
          <a:bodyPr/>
          <a:lstStyle/>
          <a:p>
            <a:r>
              <a:rPr lang="en-US" dirty="0" err="1" smtClean="0"/>
              <a:t>Hyperammonemia</a:t>
            </a:r>
            <a:r>
              <a:rPr lang="en-US" dirty="0" smtClean="0"/>
              <a:t> and IEM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1730" y="710418"/>
            <a:ext cx="5522756" cy="3756593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b="0" dirty="0" smtClean="0">
                <a:solidFill>
                  <a:schemeClr val="tx1"/>
                </a:solidFill>
              </a:rPr>
              <a:t>In </a:t>
            </a:r>
            <a:r>
              <a:rPr lang="en-US" b="0" dirty="0" err="1">
                <a:solidFill>
                  <a:schemeClr val="tx1"/>
                </a:solidFill>
              </a:rPr>
              <a:t>hyperammonaemia</a:t>
            </a:r>
            <a:r>
              <a:rPr lang="en-US" b="0" dirty="0">
                <a:solidFill>
                  <a:schemeClr val="tx1"/>
                </a:solidFill>
              </a:rPr>
              <a:t>, there is dysfunction of </a:t>
            </a:r>
            <a:r>
              <a:rPr lang="en-US" b="0" dirty="0" smtClean="0">
                <a:solidFill>
                  <a:schemeClr val="tx1"/>
                </a:solidFill>
              </a:rPr>
              <a:t>the astrocytes </a:t>
            </a:r>
            <a:r>
              <a:rPr lang="en-US" b="0" dirty="0">
                <a:solidFill>
                  <a:schemeClr val="tx1"/>
                </a:solidFill>
              </a:rPr>
              <a:t>with </a:t>
            </a:r>
            <a:r>
              <a:rPr lang="en-US" b="0" dirty="0" smtClean="0">
                <a:solidFill>
                  <a:schemeClr val="tx1"/>
                </a:solidFill>
              </a:rPr>
              <a:t>shrinkage and </a:t>
            </a:r>
            <a:r>
              <a:rPr lang="en-US" b="0" dirty="0">
                <a:solidFill>
                  <a:schemeClr val="tx1"/>
                </a:solidFill>
              </a:rPr>
              <a:t>secondary </a:t>
            </a:r>
            <a:r>
              <a:rPr lang="en-US" b="0" dirty="0" err="1">
                <a:solidFill>
                  <a:schemeClr val="tx1"/>
                </a:solidFill>
              </a:rPr>
              <a:t>hyperactivation</a:t>
            </a:r>
            <a:r>
              <a:rPr lang="en-US" b="0" dirty="0">
                <a:solidFill>
                  <a:schemeClr val="tx1"/>
                </a:solidFill>
              </a:rPr>
              <a:t> of the NMDA </a:t>
            </a:r>
            <a:r>
              <a:rPr lang="en-US" b="0" dirty="0" smtClean="0">
                <a:solidFill>
                  <a:schemeClr val="tx1"/>
                </a:solidFill>
              </a:rPr>
              <a:t>receptors </a:t>
            </a:r>
            <a:r>
              <a:rPr lang="en-US" b="0" dirty="0">
                <a:solidFill>
                  <a:schemeClr val="tx1"/>
                </a:solidFill>
              </a:rPr>
              <a:t>which leads to disruption of cerebral metabolism and neuronal and glial </a:t>
            </a:r>
            <a:r>
              <a:rPr lang="en-US" b="0" dirty="0" smtClean="0">
                <a:solidFill>
                  <a:schemeClr val="tx1"/>
                </a:solidFill>
              </a:rPr>
              <a:t>injury.</a:t>
            </a:r>
          </a:p>
          <a:p>
            <a:pPr marL="171450" indent="-171450">
              <a:buFontTx/>
              <a:buChar char="-"/>
            </a:pPr>
            <a:endParaRPr lang="en-US" b="0" dirty="0" smtClean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b="0" dirty="0" smtClean="0">
                <a:solidFill>
                  <a:schemeClr val="tx1"/>
                </a:solidFill>
              </a:rPr>
              <a:t>No clear cut-off of the dangerous levels and duration on neural </a:t>
            </a:r>
            <a:r>
              <a:rPr lang="en-US" b="0" dirty="0" smtClean="0">
                <a:solidFill>
                  <a:schemeClr val="tx1"/>
                </a:solidFill>
              </a:rPr>
              <a:t>injury.</a:t>
            </a:r>
            <a:endParaRPr lang="en-US" b="0" dirty="0" smtClean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endParaRPr lang="en-US" b="0" dirty="0" smtClean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b="0" dirty="0" smtClean="0">
                <a:solidFill>
                  <a:srgbClr val="000000"/>
                </a:solidFill>
                <a:latin typeface="MjcbhyFxxjfqTimesLTStd-Roman"/>
              </a:rPr>
              <a:t>Ammonia  </a:t>
            </a:r>
            <a:r>
              <a:rPr lang="en-US" b="0" dirty="0">
                <a:solidFill>
                  <a:srgbClr val="000000"/>
                </a:solidFill>
                <a:latin typeface="MjcbhyFxxjfqTimesLTStd-Roman"/>
              </a:rPr>
              <a:t>levels &gt;350 </a:t>
            </a:r>
            <a:r>
              <a:rPr lang="en-US" b="0" dirty="0" err="1" smtClean="0">
                <a:solidFill>
                  <a:srgbClr val="000000"/>
                </a:solidFill>
                <a:latin typeface="RcbqtdJvgndhSTIXGeneral-Regular"/>
              </a:rPr>
              <a:t>μ</a:t>
            </a:r>
            <a:r>
              <a:rPr lang="en-US" b="0" dirty="0" err="1" smtClean="0">
                <a:solidFill>
                  <a:srgbClr val="000000"/>
                </a:solidFill>
                <a:latin typeface="MjcbhyFxxjfqTimesLTStd-Roman"/>
              </a:rPr>
              <a:t>mol</a:t>
            </a:r>
            <a:r>
              <a:rPr lang="en-US" b="0" dirty="0" smtClean="0">
                <a:solidFill>
                  <a:srgbClr val="000000"/>
                </a:solidFill>
                <a:latin typeface="MjcbhyFxxjfqTimesLTStd-Roman"/>
              </a:rPr>
              <a:t>/L had </a:t>
            </a:r>
            <a:r>
              <a:rPr lang="en-US" b="0" dirty="0" smtClean="0">
                <a:solidFill>
                  <a:srgbClr val="000000"/>
                </a:solidFill>
                <a:latin typeface="MjcbhyFxxjfqTimesLTStd-Roman"/>
              </a:rPr>
              <a:t>poor survival </a:t>
            </a:r>
            <a:r>
              <a:rPr lang="en-US" b="0" dirty="0">
                <a:solidFill>
                  <a:srgbClr val="000000"/>
                </a:solidFill>
                <a:latin typeface="MjcbhyFxxjfqTimesLTStd-Roman"/>
              </a:rPr>
              <a:t>or neurodevelopmental outcome in a study of 92 neonates with urea </a:t>
            </a:r>
            <a:r>
              <a:rPr lang="en-US" b="0" dirty="0" smtClean="0">
                <a:solidFill>
                  <a:srgbClr val="000000"/>
                </a:solidFill>
                <a:latin typeface="MjcbhyFxxjfqTimesLTStd-Roman"/>
              </a:rPr>
              <a:t>cycle disorder</a:t>
            </a:r>
            <a:r>
              <a:rPr lang="en-US" b="0" dirty="0" smtClean="0">
                <a:solidFill>
                  <a:srgbClr val="000000"/>
                </a:solidFill>
                <a:latin typeface="MjcbhyFxxjfqTimesLTStd-Roman"/>
              </a:rPr>
              <a:t>*</a:t>
            </a:r>
          </a:p>
          <a:p>
            <a:pPr marL="171450" indent="-171450">
              <a:buFontTx/>
              <a:buChar char="-"/>
            </a:pPr>
            <a:endParaRPr lang="en-US" b="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b="0" dirty="0">
                <a:solidFill>
                  <a:schemeClr val="tx1"/>
                </a:solidFill>
                <a:latin typeface="MjcbhyFxxjfqTimesLTStd-Roman"/>
              </a:rPr>
              <a:t>T</a:t>
            </a:r>
            <a:r>
              <a:rPr lang="en-US" b="0" dirty="0" smtClean="0">
                <a:solidFill>
                  <a:schemeClr val="tx1"/>
                </a:solidFill>
                <a:latin typeface="MjcbhyFxxjfqTimesLTStd-Roman"/>
              </a:rPr>
              <a:t>he </a:t>
            </a:r>
            <a:r>
              <a:rPr lang="en-US" b="0" dirty="0">
                <a:solidFill>
                  <a:schemeClr val="tx1"/>
                </a:solidFill>
                <a:latin typeface="MjcbhyFxxjfqTimesLTStd-Roman"/>
              </a:rPr>
              <a:t>aim of </a:t>
            </a:r>
            <a:r>
              <a:rPr lang="en-US" b="0" dirty="0" err="1">
                <a:solidFill>
                  <a:schemeClr val="tx1"/>
                </a:solidFill>
                <a:latin typeface="MjcbhyFxxjfqTimesLTStd-Roman"/>
              </a:rPr>
              <a:t>dialytic</a:t>
            </a:r>
            <a:r>
              <a:rPr lang="en-US" b="0" dirty="0">
                <a:solidFill>
                  <a:schemeClr val="tx1"/>
                </a:solidFill>
                <a:latin typeface="MjcbhyFxxjfqTimesLTStd-Roman"/>
              </a:rPr>
              <a:t> </a:t>
            </a:r>
            <a:r>
              <a:rPr lang="en-US" b="0" dirty="0" smtClean="0">
                <a:solidFill>
                  <a:schemeClr val="tx1"/>
                </a:solidFill>
                <a:latin typeface="MjcbhyFxxjfqTimesLTStd-Roman"/>
              </a:rPr>
              <a:t>therapy is </a:t>
            </a:r>
            <a:r>
              <a:rPr lang="en-US" b="0" dirty="0">
                <a:solidFill>
                  <a:schemeClr val="tx1"/>
                </a:solidFill>
                <a:latin typeface="MjcbhyFxxjfqTimesLTStd-Roman"/>
              </a:rPr>
              <a:t>to reduce brain ammonia toxicity as fast as possible into a “safe” zone </a:t>
            </a:r>
            <a:r>
              <a:rPr lang="en-US" b="0" dirty="0" smtClean="0">
                <a:solidFill>
                  <a:schemeClr val="tx1"/>
                </a:solidFill>
                <a:latin typeface="MjcbhyFxxjfqTimesLTStd-Roman"/>
              </a:rPr>
              <a:t>below 100–200 </a:t>
            </a:r>
            <a:r>
              <a:rPr lang="en-US" b="0" dirty="0" err="1">
                <a:solidFill>
                  <a:schemeClr val="tx1"/>
                </a:solidFill>
                <a:latin typeface="RcbqtdJvgndhSTIXGeneral-Regular"/>
              </a:rPr>
              <a:t>μ</a:t>
            </a:r>
            <a:r>
              <a:rPr lang="en-US" b="0" dirty="0" err="1">
                <a:solidFill>
                  <a:schemeClr val="tx1"/>
                </a:solidFill>
                <a:latin typeface="MjcbhyFxxjfqTimesLTStd-Roman"/>
              </a:rPr>
              <a:t>mol</a:t>
            </a:r>
            <a:r>
              <a:rPr lang="en-US" b="0" dirty="0">
                <a:solidFill>
                  <a:schemeClr val="tx1"/>
                </a:solidFill>
                <a:latin typeface="MjcbhyFxxjfqTimesLTStd-Roman"/>
              </a:rPr>
              <a:t>/L within the first 12–24 </a:t>
            </a:r>
            <a:r>
              <a:rPr lang="en-US" b="0" dirty="0" smtClean="0">
                <a:solidFill>
                  <a:schemeClr val="tx1"/>
                </a:solidFill>
                <a:latin typeface="MjcbhyFxxjfqTimesLTStd-Roman"/>
              </a:rPr>
              <a:t>hours.</a:t>
            </a:r>
            <a:endParaRPr lang="en-US" b="0" dirty="0" smtClean="0">
              <a:solidFill>
                <a:schemeClr val="tx1"/>
              </a:solidFill>
              <a:latin typeface="MjcbhyFxxjfqTimesLTStd-Roman"/>
            </a:endParaRPr>
          </a:p>
          <a:p>
            <a:endParaRPr lang="en-US" b="0" dirty="0">
              <a:solidFill>
                <a:schemeClr val="tx1"/>
              </a:solidFill>
              <a:latin typeface="MjcbhyFxxjfqTimesLTStd-Roman"/>
            </a:endParaRPr>
          </a:p>
          <a:p>
            <a:pPr marL="171450" indent="-171450">
              <a:buFontTx/>
              <a:buChar char="-"/>
            </a:pPr>
            <a:r>
              <a:rPr lang="en-US" b="0" dirty="0" smtClean="0">
                <a:solidFill>
                  <a:schemeClr val="tx1"/>
                </a:solidFill>
                <a:latin typeface="MjcbhyFxxjfqTimesLTStd-Roman"/>
              </a:rPr>
              <a:t>Historically</a:t>
            </a:r>
            <a:r>
              <a:rPr lang="en-US" b="0" dirty="0">
                <a:solidFill>
                  <a:schemeClr val="tx1"/>
                </a:solidFill>
                <a:latin typeface="MjcbhyFxxjfqTimesLTStd-Roman"/>
              </a:rPr>
              <a:t>, </a:t>
            </a:r>
            <a:r>
              <a:rPr lang="en-US" b="0" dirty="0" smtClean="0">
                <a:solidFill>
                  <a:schemeClr val="tx1"/>
                </a:solidFill>
                <a:latin typeface="MjcbhyFxxjfqTimesLTStd-Roman"/>
              </a:rPr>
              <a:t>IHD</a:t>
            </a:r>
            <a:r>
              <a:rPr lang="en-US" b="0" dirty="0" smtClean="0">
                <a:solidFill>
                  <a:schemeClr val="tx1"/>
                </a:solidFill>
                <a:latin typeface="MjcbhyFxxjfqTimesLTStd-Roman"/>
              </a:rPr>
              <a:t> </a:t>
            </a:r>
            <a:r>
              <a:rPr lang="en-US" b="0" dirty="0">
                <a:solidFill>
                  <a:schemeClr val="tx1"/>
                </a:solidFill>
                <a:latin typeface="MjcbhyFxxjfqTimesLTStd-Roman"/>
              </a:rPr>
              <a:t>has had the reputation </a:t>
            </a:r>
            <a:r>
              <a:rPr lang="en-US" b="0" dirty="0" smtClean="0">
                <a:solidFill>
                  <a:schemeClr val="tx1"/>
                </a:solidFill>
                <a:latin typeface="MjcbhyFxxjfqTimesLTStd-Roman"/>
              </a:rPr>
              <a:t>of having </a:t>
            </a:r>
            <a:r>
              <a:rPr lang="en-US" b="0" dirty="0">
                <a:solidFill>
                  <a:schemeClr val="tx1"/>
                </a:solidFill>
                <a:latin typeface="MjcbhyFxxjfqTimesLTStd-Roman"/>
              </a:rPr>
              <a:t>the highest ammonia clearance rates using blood flow rates of 5–10 </a:t>
            </a:r>
            <a:r>
              <a:rPr lang="en-US" b="0" dirty="0" smtClean="0">
                <a:solidFill>
                  <a:schemeClr val="tx1"/>
                </a:solidFill>
                <a:latin typeface="MjcbhyFxxjfqTimesLTStd-Roman"/>
              </a:rPr>
              <a:t>mL/kg/ min </a:t>
            </a:r>
            <a:r>
              <a:rPr lang="en-US" b="0" dirty="0">
                <a:solidFill>
                  <a:schemeClr val="tx1"/>
                </a:solidFill>
                <a:latin typeface="MjcbhyFxxjfqTimesLTStd-Roman"/>
              </a:rPr>
              <a:t>and dialysate flow rates of 500 </a:t>
            </a:r>
            <a:r>
              <a:rPr lang="en-US" b="0" dirty="0" smtClean="0">
                <a:solidFill>
                  <a:schemeClr val="tx1"/>
                </a:solidFill>
                <a:latin typeface="MjcbhyFxxjfqTimesLTStd-Roman"/>
              </a:rPr>
              <a:t>mL/min</a:t>
            </a:r>
          </a:p>
          <a:p>
            <a:pPr marL="171450" indent="-171450">
              <a:buFontTx/>
              <a:buChar char="-"/>
            </a:pPr>
            <a:endParaRPr lang="en-US" b="0" dirty="0">
              <a:solidFill>
                <a:schemeClr val="tx1"/>
              </a:solidFill>
              <a:latin typeface="MjcbhyFxxjfqTimesLTStd-Roman"/>
            </a:endParaRPr>
          </a:p>
          <a:p>
            <a:pPr marL="171450" indent="-171450">
              <a:buFontTx/>
              <a:buChar char="-"/>
            </a:pPr>
            <a:r>
              <a:rPr lang="en-US" b="0" dirty="0" err="1" smtClean="0">
                <a:solidFill>
                  <a:schemeClr val="tx1"/>
                </a:solidFill>
                <a:latin typeface="MjcbhyFxxjfqTimesLTStd-Roman"/>
              </a:rPr>
              <a:t>Spinale</a:t>
            </a:r>
            <a:r>
              <a:rPr lang="en-US" b="0" dirty="0" smtClean="0">
                <a:solidFill>
                  <a:schemeClr val="tx1"/>
                </a:solidFill>
                <a:latin typeface="MjcbhyFxxjfqTimesLTStd-Roman"/>
              </a:rPr>
              <a:t> et al suggested a dose of 8000 ml/kg/min**</a:t>
            </a:r>
          </a:p>
          <a:p>
            <a:pPr marL="171450" indent="-171450">
              <a:buFontTx/>
              <a:buChar char="-"/>
            </a:pPr>
            <a:endParaRPr lang="en-US" b="0" dirty="0" smtClean="0">
              <a:solidFill>
                <a:schemeClr val="tx1"/>
              </a:solidFill>
              <a:latin typeface="MjcbhyFxxjfqTimesLTStd-Roman"/>
            </a:endParaRPr>
          </a:p>
          <a:p>
            <a:pPr marL="171450" indent="-171450">
              <a:buFontTx/>
              <a:buChar char="-"/>
            </a:pPr>
            <a:endParaRPr lang="en-US" b="0" dirty="0">
              <a:solidFill>
                <a:schemeClr val="tx1"/>
              </a:solidFill>
              <a:latin typeface="MjcbhyFxxjfqTimesLTStd-Roman"/>
            </a:endParaRPr>
          </a:p>
          <a:p>
            <a:pPr marL="171450" indent="-171450">
              <a:buFontTx/>
              <a:buChar char="-"/>
            </a:pPr>
            <a:endParaRPr lang="en-US" b="0" dirty="0" smtClean="0">
              <a:solidFill>
                <a:schemeClr val="tx1"/>
              </a:solidFill>
            </a:endParaRPr>
          </a:p>
          <a:p>
            <a:endParaRPr lang="en-US" b="0" dirty="0" smtClean="0">
              <a:solidFill>
                <a:schemeClr val="tx1"/>
              </a:solidFill>
            </a:endParaRPr>
          </a:p>
          <a:p>
            <a:endParaRPr lang="en-US" b="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5124" y="4467011"/>
            <a:ext cx="5444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* Uchino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et al.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J Inherit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Metab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Dis.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1998</a:t>
            </a: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**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Spinale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 et al, Peds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Neph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 2013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210" y="710417"/>
            <a:ext cx="3915857" cy="351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ECMO &amp; CRRT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829" y="1360170"/>
            <a:ext cx="3270207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1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3945" y="135497"/>
            <a:ext cx="6755524" cy="281296"/>
          </a:xfrm>
        </p:spPr>
        <p:txBody>
          <a:bodyPr/>
          <a:lstStyle/>
          <a:p>
            <a:r>
              <a:rPr lang="en-US" dirty="0" smtClean="0"/>
              <a:t>AKI is Worse Than Single Ventricle Physiology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4" y="524369"/>
            <a:ext cx="7788166" cy="86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069" y="4332143"/>
            <a:ext cx="5510048" cy="2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90" y="1387366"/>
            <a:ext cx="5825359" cy="287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249613" y="3216165"/>
            <a:ext cx="384339" cy="198875"/>
          </a:xfrm>
          <a:prstGeom prst="ellipse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249612" y="3454464"/>
            <a:ext cx="384339" cy="198414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 rot="257863">
            <a:off x="3266635" y="3705127"/>
            <a:ext cx="350291" cy="214404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7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Section title goes here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6400800" cy="162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36671"/>
            <a:ext cx="2286000" cy="18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2366010"/>
            <a:ext cx="4518660" cy="228219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>
              <a:lnSpc>
                <a:spcPct val="150000"/>
              </a:lnSpc>
            </a:pPr>
            <a:r>
              <a:rPr lang="en-US" sz="2400" smtClean="0"/>
              <a:t>AKI + RRT     28% survival</a:t>
            </a:r>
          </a:p>
          <a:p>
            <a:pPr marL="0" lvl="2">
              <a:lnSpc>
                <a:spcPct val="150000"/>
              </a:lnSpc>
            </a:pPr>
            <a:r>
              <a:rPr lang="en-US" sz="2400" smtClean="0"/>
              <a:t>AKI Ø RRT     45.7% survival</a:t>
            </a:r>
          </a:p>
          <a:p>
            <a:pPr marL="0" lvl="2">
              <a:lnSpc>
                <a:spcPct val="150000"/>
              </a:lnSpc>
            </a:pPr>
            <a:r>
              <a:rPr lang="en-US" sz="2400" smtClean="0"/>
              <a:t>ØAKI + RRT   58.1% survival</a:t>
            </a:r>
          </a:p>
          <a:p>
            <a:pPr marL="0" lvl="2">
              <a:lnSpc>
                <a:spcPct val="150000"/>
              </a:lnSpc>
            </a:pPr>
            <a:r>
              <a:rPr lang="en-US" sz="2400" smtClean="0"/>
              <a:t>ØAKI Ø RRT   80.1% survival</a:t>
            </a:r>
            <a:endParaRPr lang="en-US" sz="2800" dirty="0" smtClean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943100"/>
            <a:ext cx="4361106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3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14300"/>
            <a:ext cx="6172200" cy="85725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KIDMO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4891878"/>
            <a:ext cx="1007269" cy="19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143001"/>
            <a:ext cx="3939779" cy="344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1138" y="317577"/>
            <a:ext cx="5219362" cy="281296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6392" y="1184729"/>
            <a:ext cx="76403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Pediatric Population and </a:t>
            </a:r>
            <a:r>
              <a:rPr lang="en-US" dirty="0" smtClean="0"/>
              <a:t>the Definition </a:t>
            </a:r>
            <a:r>
              <a:rPr lang="en-US" dirty="0" smtClean="0"/>
              <a:t>of AKI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Epidemiology </a:t>
            </a:r>
            <a:r>
              <a:rPr lang="en-US" dirty="0"/>
              <a:t>of AKI and CRRT Utilization in Critically Ill Children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Options for Conducting CRRT in Children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CRRT dose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CRRT and ECMO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71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70790" y="375163"/>
            <a:ext cx="5755689" cy="609790"/>
          </a:xfrm>
        </p:spPr>
        <p:txBody>
          <a:bodyPr/>
          <a:lstStyle/>
          <a:p>
            <a:r>
              <a:rPr lang="en-US" dirty="0"/>
              <a:t>FO and ECMO/RRT</a:t>
            </a:r>
            <a:br>
              <a:rPr lang="en-US" dirty="0"/>
            </a:br>
            <a:r>
              <a:rPr lang="en-US" dirty="0"/>
              <a:t>Outcomes: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Cardiac</a:t>
            </a:r>
          </a:p>
          <a:p>
            <a:pPr lvl="1"/>
            <a:r>
              <a:rPr lang="en-US" sz="1400" dirty="0" smtClean="0"/>
              <a:t>Degree of FO at CRRT initiation significantly higher in </a:t>
            </a:r>
            <a:r>
              <a:rPr lang="en-US" sz="1400" dirty="0" err="1" smtClean="0"/>
              <a:t>nonsurvivors</a:t>
            </a:r>
            <a:r>
              <a:rPr lang="en-US" sz="1400" dirty="0"/>
              <a:t>.</a:t>
            </a:r>
            <a:endParaRPr lang="en-US" sz="1400" dirty="0" smtClean="0"/>
          </a:p>
          <a:p>
            <a:pPr lvl="1"/>
            <a:endParaRPr lang="en-US" sz="1400" dirty="0" smtClean="0"/>
          </a:p>
          <a:p>
            <a:r>
              <a:rPr lang="en-US" sz="1400" dirty="0" smtClean="0"/>
              <a:t>Degree of fluid removal and rate of removal:</a:t>
            </a:r>
          </a:p>
          <a:p>
            <a:pPr lvl="2"/>
            <a:r>
              <a:rPr lang="en-US" sz="1400" dirty="0" smtClean="0"/>
              <a:t>NO improvement in outcome</a:t>
            </a:r>
            <a:endParaRPr lang="en-US" sz="1400" dirty="0"/>
          </a:p>
          <a:p>
            <a:endParaRPr lang="en-US" dirty="0" smtClean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10" y="923784"/>
            <a:ext cx="4555444" cy="325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7" y="4400550"/>
            <a:ext cx="2164981" cy="22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18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30" y="230119"/>
            <a:ext cx="6740564" cy="450404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311456" y="1255078"/>
            <a:ext cx="3500438" cy="2574925"/>
          </a:xfrm>
        </p:spPr>
      </p:sp>
    </p:spTree>
    <p:extLst>
      <p:ext uri="{BB962C8B-B14F-4D97-AF65-F5344CB8AC3E}">
        <p14:creationId xmlns:p14="http://schemas.microsoft.com/office/powerpoint/2010/main" val="233832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/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41" y="0"/>
            <a:ext cx="64821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ED4C5D-0199-4FB4-BDA1-474CD067513F}" type="slidenum">
              <a:rPr lang="en-US" altLang="en-US">
                <a:solidFill>
                  <a:srgbClr val="000000"/>
                </a:solidFill>
              </a:rPr>
              <a:pPr eaLnBrk="1" hangingPunct="1"/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8927">
            <a:off x="5943600" y="3143250"/>
            <a:ext cx="1428750" cy="5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1" y="2171701"/>
            <a:ext cx="2564606" cy="54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7836">
            <a:off x="2571750" y="3543300"/>
            <a:ext cx="1121569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1" y="1028701"/>
            <a:ext cx="1393031" cy="30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1"/>
            <a:ext cx="1428750" cy="6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057401"/>
            <a:ext cx="1485900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457700"/>
            <a:ext cx="957263" cy="2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400050"/>
            <a:ext cx="50839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4000500"/>
            <a:ext cx="7715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96853">
            <a:off x="6547247" y="1689497"/>
            <a:ext cx="1193006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33195">
            <a:off x="1371600" y="285750"/>
            <a:ext cx="1264444" cy="23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27435"/>
            <a:ext cx="108585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24875">
            <a:off x="6629400" y="4343400"/>
            <a:ext cx="914400" cy="47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228601"/>
            <a:ext cx="564356" cy="22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7177">
            <a:off x="4032647" y="1339453"/>
            <a:ext cx="785813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605">
            <a:off x="6572250" y="2686050"/>
            <a:ext cx="10001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543050"/>
            <a:ext cx="5715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3200400"/>
            <a:ext cx="9144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1116">
            <a:off x="4686300" y="4572000"/>
            <a:ext cx="12573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8517">
            <a:off x="1371600" y="4229100"/>
            <a:ext cx="800100" cy="4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2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314451"/>
            <a:ext cx="1235869" cy="22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7" name="Picture 2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3829051"/>
            <a:ext cx="757238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8" name="Picture 2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629">
            <a:off x="1314450" y="2628901"/>
            <a:ext cx="1257300" cy="115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65902">
            <a:off x="2901553" y="2877741"/>
            <a:ext cx="690563" cy="40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839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85" decel="1000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85" decel="100000"/>
                                        <p:tgtEl>
                                          <p:spTgt spid="266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385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385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0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4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341706" y="649698"/>
            <a:ext cx="4023281" cy="619031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7000" dirty="0"/>
              <a:t>Pediatric Population and </a:t>
            </a:r>
            <a:r>
              <a:rPr lang="en-US" sz="7000" dirty="0" smtClean="0"/>
              <a:t>the Definition </a:t>
            </a:r>
            <a:r>
              <a:rPr lang="en-US" sz="7000" dirty="0"/>
              <a:t>of AKI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607" y="1681480"/>
            <a:ext cx="498348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5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1138" y="188191"/>
            <a:ext cx="5219362" cy="281296"/>
          </a:xfrm>
        </p:spPr>
        <p:txBody>
          <a:bodyPr/>
          <a:lstStyle/>
          <a:p>
            <a:r>
              <a:rPr lang="en-US" dirty="0" smtClean="0"/>
              <a:t>AKI Definition Over </a:t>
            </a:r>
            <a:r>
              <a:rPr lang="en-US" dirty="0"/>
              <a:t>T</a:t>
            </a:r>
            <a:r>
              <a:rPr lang="en-US" dirty="0" smtClean="0"/>
              <a:t>ime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7" y="2333396"/>
            <a:ext cx="2942106" cy="2208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746" y="4542281"/>
            <a:ext cx="2194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Bellomo</a:t>
            </a:r>
            <a:r>
              <a:rPr lang="en-US" sz="800" dirty="0"/>
              <a:t> R, et </a:t>
            </a:r>
            <a:r>
              <a:rPr lang="en-US" sz="800" dirty="0" smtClean="0"/>
              <a:t>al. </a:t>
            </a:r>
            <a:r>
              <a:rPr lang="en-US" sz="800" dirty="0" err="1"/>
              <a:t>Crit</a:t>
            </a:r>
            <a:r>
              <a:rPr lang="en-US" sz="800" dirty="0"/>
              <a:t> Care. 2004;8(4):R204–12.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768613" y="1761983"/>
            <a:ext cx="7516800" cy="5207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66800" y="1871342"/>
            <a:ext cx="48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2004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8613" y="1182579"/>
            <a:ext cx="792160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No clear definition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6316" y="2169555"/>
            <a:ext cx="1154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ADQI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600285" y="1891543"/>
            <a:ext cx="48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2007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470" y="635476"/>
            <a:ext cx="3118030" cy="12496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266" y="2404373"/>
            <a:ext cx="2269849" cy="19843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97105" y="4388393"/>
            <a:ext cx="193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Mehta RL, et </a:t>
            </a:r>
            <a:r>
              <a:rPr lang="en-US" sz="800" dirty="0" err="1" smtClean="0"/>
              <a:t>al.Crit</a:t>
            </a:r>
            <a:r>
              <a:rPr lang="en-US" sz="800" dirty="0" smtClean="0"/>
              <a:t> </a:t>
            </a:r>
            <a:r>
              <a:rPr lang="en-US" sz="800" dirty="0"/>
              <a:t>Care. 2007;11(2):R31</a:t>
            </a:r>
            <a:r>
              <a:rPr lang="en-US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42849" y="1907945"/>
            <a:ext cx="48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2012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969" y="2501808"/>
            <a:ext cx="2419215" cy="20404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822" y="78832"/>
            <a:ext cx="1935861" cy="168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3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4977" y="224631"/>
            <a:ext cx="67239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 algn="ctr">
              <a:buNone/>
            </a:pPr>
            <a:r>
              <a:rPr lang="en-US" sz="2800" dirty="0">
                <a:solidFill>
                  <a:srgbClr val="019288"/>
                </a:solidFill>
              </a:rPr>
              <a:t>Chances to Get AKI are Equal Between Hospitalized Children and Adults.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224631"/>
            <a:ext cx="2609850" cy="21717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07" y="1372672"/>
            <a:ext cx="5975131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68" y="3045272"/>
            <a:ext cx="7824788" cy="113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49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341707" y="821149"/>
            <a:ext cx="4023281" cy="96015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Epidemiology of AKI and CRRT Utilization in Critically Ill Children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20" y="1635972"/>
            <a:ext cx="2903220" cy="32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0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771" y="298676"/>
            <a:ext cx="5219362" cy="281296"/>
          </a:xfrm>
        </p:spPr>
        <p:txBody>
          <a:bodyPr/>
          <a:lstStyle/>
          <a:p>
            <a:r>
              <a:rPr lang="en-US" dirty="0" smtClean="0"/>
              <a:t>AWARE Study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71" y="1075916"/>
            <a:ext cx="5246370" cy="3135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5010" y="1075916"/>
            <a:ext cx="23660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Largest prospective database in critically ill children from more than 30 countries.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Observational Cohort of more than 6000 critically ill children</a:t>
            </a:r>
          </a:p>
        </p:txBody>
      </p:sp>
    </p:spTree>
    <p:extLst>
      <p:ext uri="{BB962C8B-B14F-4D97-AF65-F5344CB8AC3E}">
        <p14:creationId xmlns:p14="http://schemas.microsoft.com/office/powerpoint/2010/main" val="328997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19" y="0"/>
            <a:ext cx="7869374" cy="161596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45" y="1713747"/>
            <a:ext cx="6022427" cy="311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37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0B83EE1A12F441A05311F4F0EC815A" ma:contentTypeVersion="3" ma:contentTypeDescription="Create a new document." ma:contentTypeScope="" ma:versionID="9cfbbee96b28e2878cf55526aeab96ac">
  <xsd:schema xmlns:xsd="http://www.w3.org/2001/XMLSchema" xmlns:xs="http://www.w3.org/2001/XMLSchema" xmlns:p="http://schemas.microsoft.com/office/2006/metadata/properties" xmlns:ns2="4b03a7cc-cabc-4570-80b8-5e666f6d230a" xmlns:ns3="2e40cb8b-446d-49c2-a946-5c8ebceab130" targetNamespace="http://schemas.microsoft.com/office/2006/metadata/properties" ma:root="true" ma:fieldsID="256cf009239457602540620061100195" ns2:_="" ns3:_="">
    <xsd:import namespace="4b03a7cc-cabc-4570-80b8-5e666f6d230a"/>
    <xsd:import namespace="2e40cb8b-446d-49c2-a946-5c8ebceab130"/>
    <xsd:element name="properties">
      <xsd:complexType>
        <xsd:sequence>
          <xsd:element name="documentManagement">
            <xsd:complexType>
              <xsd:all>
                <xsd:element ref="ns2:Document_x0020_Owner" minOccurs="0"/>
                <xsd:element ref="ns3:Branch_x002f_Group" minOccurs="0"/>
                <xsd:element ref="ns3:Divi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03a7cc-cabc-4570-80b8-5e666f6d230a" elementFormDefault="qualified">
    <xsd:import namespace="http://schemas.microsoft.com/office/2006/documentManagement/types"/>
    <xsd:import namespace="http://schemas.microsoft.com/office/infopath/2007/PartnerControls"/>
    <xsd:element name="Document_x0020_Owner" ma:index="8" nillable="true" ma:displayName="Document Owner" ma:list="UserInfo" ma:SearchPeopleOnly="false" ma:SharePointGroup="0" ma:internalName="Docum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40cb8b-446d-49c2-a946-5c8ebceab130" elementFormDefault="qualified">
    <xsd:import namespace="http://schemas.microsoft.com/office/2006/documentManagement/types"/>
    <xsd:import namespace="http://schemas.microsoft.com/office/infopath/2007/PartnerControls"/>
    <xsd:element name="Branch_x002f_Group" ma:index="9" nillable="true" ma:displayName="Branch" ma:format="Dropdown" ma:indexed="true" ma:internalName="Branch">
      <xsd:simpleType>
        <xsd:restriction base="dms:Choice">
          <xsd:enumeration value="Corporate Services"/>
          <xsd:enumeration value="Family Centered Services"/>
          <xsd:enumeration value="Financial Management Services"/>
          <xsd:enumeration value="General Counsel"/>
          <xsd:enumeration value="Human Resources Services"/>
          <xsd:enumeration value="Information Technology Services"/>
          <xsd:enumeration value="Medical Services"/>
          <xsd:enumeration value="Research Services"/>
          <xsd:enumeration value="Support Services"/>
        </xsd:restriction>
      </xsd:simpleType>
    </xsd:element>
    <xsd:element name="Division" ma:index="10" nillable="true" ma:displayName="Division" ma:default="Communications Div" ma:format="Dropdown" ma:internalName="Division">
      <xsd:simpleType>
        <xsd:restriction base="dms:Choice">
          <xsd:enumeration value="Communications Div"/>
          <xsd:enumeration value="Communications, Branding, and E-Strategy"/>
          <xsd:enumeration value="Concierge &amp; Patient Experience Div"/>
          <xsd:enumeration value="Business Development"/>
          <xsd:enumeration value="Corporate Nursing &amp; Allied Health Div"/>
          <xsd:enumeration value="Corporate Services Div"/>
          <xsd:enumeration value="Learning &amp; Talent Development"/>
          <xsd:enumeration value="Office of Activation Management"/>
          <xsd:enumeration value="Office of the General Counsel"/>
          <xsd:enumeration value="Policy and Document Control Management Office"/>
          <xsd:enumeration value="Allied Health Services Div"/>
          <xsd:enumeration value="Children's Services Div"/>
          <xsd:enumeration value="Education &amp; Research Div"/>
          <xsd:enumeration value="Emergency Services Div"/>
          <xsd:enumeration value="FSC N&amp;AHB Administration"/>
          <xsd:enumeration value="Nursing &amp; Allied Health Operations Div"/>
          <xsd:enumeration value="Perioperative Services Div"/>
          <xsd:enumeration value="Pharmacy Services Div"/>
          <xsd:enumeration value="Women's Services Div"/>
          <xsd:enumeration value="Finance Div"/>
          <xsd:enumeration value="Office of CFO"/>
          <xsd:enumeration value="Government Relations &amp; Mobilization Div"/>
          <xsd:enumeration value="HR Operations Div"/>
          <xsd:enumeration value="HR Services Div"/>
          <xsd:enumeration value="Human Resources"/>
          <xsd:enumeration value="Human Resources Div"/>
          <xsd:enumeration value="Office of CHRO"/>
          <xsd:enumeration value="Organization Performance &amp; Development Div"/>
          <xsd:enumeration value="Performance Management &amp; Rewards Div"/>
          <xsd:enumeration value="Talent Acquisition Div"/>
          <xsd:enumeration value="Business Application Services"/>
          <xsd:enumeration value="CIO Office"/>
          <xsd:enumeration value="Clinical Application Services"/>
          <xsd:enumeration value="IT Innovation &amp; e-Health"/>
          <xsd:enumeration value="Operations &amp; Infrastructure"/>
          <xsd:enumeration value="PMO &amp; Shared Services"/>
          <xsd:enumeration value="Research IT"/>
          <xsd:enumeration value="Anesthesia"/>
          <xsd:enumeration value="Diagnostic Imaging"/>
          <xsd:enumeration value="Genetics"/>
          <xsd:enumeration value="Medical Informatics"/>
          <xsd:enumeration value="Obstetrics and Gynecology"/>
          <xsd:enumeration value="Office of the CMO"/>
          <xsd:enumeration value="Pathology"/>
          <xsd:enumeration value="Pediatrics"/>
          <xsd:enumeration value="Psychiatry"/>
          <xsd:enumeration value="Rehabiliation Medicine"/>
          <xsd:enumeration value="Surgery"/>
          <xsd:enumeration value="Basic Science"/>
          <xsd:enumeration value="Biomedical Informatics"/>
          <xsd:enumeration value="Clinical Epidemiology"/>
          <xsd:enumeration value="Research"/>
          <xsd:enumeration value="Research Administration"/>
          <xsd:enumeration value="Research Leadership / Management"/>
          <xsd:enumeration value="Scientific Career Development Program"/>
          <xsd:enumeration value="Translational Medicine"/>
          <xsd:enumeration value="Facilities"/>
          <xsd:enumeration value="Facilities O &amp; M"/>
          <xsd:enumeration value="Food &amp; Nutrition Div"/>
          <xsd:enumeration value="Materials Management Div"/>
          <xsd:enumeration value="Security"/>
          <xsd:enumeration value="Supply Chain"/>
          <xsd:enumeration value="Supply Chain Div"/>
          <xsd:enumeration value="Support Services Div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Owner xmlns="4b03a7cc-cabc-4570-80b8-5e666f6d230a">
      <UserInfo>
        <DisplayName>Aisha Al Mannai</DisplayName>
        <AccountId>1626</AccountId>
        <AccountType/>
      </UserInfo>
    </Document_x0020_Owner>
    <Division xmlns="2e40cb8b-446d-49c2-a946-5c8ebceab130">Communications Div</Division>
    <Branch_x002f_Group xmlns="2e40cb8b-446d-49c2-a946-5c8ebceab13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3BF75E-228B-4401-830A-B3355D8CF4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03a7cc-cabc-4570-80b8-5e666f6d230a"/>
    <ds:schemaRef ds:uri="2e40cb8b-446d-49c2-a946-5c8ebceab1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7A70C3-66AA-464D-92C1-890186DA163B}">
  <ds:schemaRefs>
    <ds:schemaRef ds:uri="http://schemas.microsoft.com/office/2006/metadata/properties"/>
    <ds:schemaRef ds:uri="http://www.w3.org/XML/1998/namespace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2e40cb8b-446d-49c2-a946-5c8ebceab130"/>
    <ds:schemaRef ds:uri="4b03a7cc-cabc-4570-80b8-5e666f6d230a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DA49B8D-8EAD-4F2F-9301-A902F60508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27868</TotalTime>
  <Words>2428</Words>
  <Application>Microsoft Office PowerPoint</Application>
  <PresentationFormat>On-screen Show (16:9)</PresentationFormat>
  <Paragraphs>342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AdvTT3713a231</vt:lpstr>
      <vt:lpstr>AdvTT3713a231+20</vt:lpstr>
      <vt:lpstr>Arial</vt:lpstr>
      <vt:lpstr>Arial Narrow</vt:lpstr>
      <vt:lpstr>Calibri</vt:lpstr>
      <vt:lpstr>MjcbhyFxxjfqTimesLTStd-Roman</vt:lpstr>
      <vt:lpstr>RcbqtdJvgndhSTIXGeneral-Regular</vt:lpstr>
      <vt:lpstr>Tahoma</vt:lpstr>
      <vt:lpstr>Times New Roman</vt:lpstr>
      <vt:lpstr>TqxqxwFlwwjwTimesLTStd-Roman</vt:lpstr>
      <vt:lpstr>Custom Design</vt:lpstr>
      <vt:lpstr>1_Custom Design</vt:lpstr>
      <vt:lpstr>PowerPoint Presentation</vt:lpstr>
      <vt:lpstr>PowerPoint Presentation</vt:lpstr>
      <vt:lpstr>Objectives</vt:lpstr>
      <vt:lpstr>PowerPoint Presentation</vt:lpstr>
      <vt:lpstr>AKI Definition Over Time</vt:lpstr>
      <vt:lpstr>PowerPoint Presentation</vt:lpstr>
      <vt:lpstr>PowerPoint Presentation</vt:lpstr>
      <vt:lpstr>AWARE Study</vt:lpstr>
      <vt:lpstr>PowerPoint Presentation</vt:lpstr>
      <vt:lpstr>PowerPoint Presentation</vt:lpstr>
      <vt:lpstr>AWARE Study</vt:lpstr>
      <vt:lpstr>PowerPoint Presentation</vt:lpstr>
      <vt:lpstr>PowerPoint Presentation</vt:lpstr>
      <vt:lpstr>Prismaflex System – Baxter</vt:lpstr>
      <vt:lpstr>MultiFiltrate System – Fresenius</vt:lpstr>
      <vt:lpstr>NxStage System One – Fresenius</vt:lpstr>
      <vt:lpstr>PowerPoint Presentation</vt:lpstr>
      <vt:lpstr>CARPEDIEM</vt:lpstr>
      <vt:lpstr>Newcastle Infants Dialysis and Ultrafiltration System (NIDUS)</vt:lpstr>
      <vt:lpstr>CVVH through Aquadex® - Baxter</vt:lpstr>
      <vt:lpstr>Continuous Flow Peritoneal Dialysis (CFPD)</vt:lpstr>
      <vt:lpstr>PowerPoint Presentation</vt:lpstr>
      <vt:lpstr>CRRT Dose</vt:lpstr>
      <vt:lpstr>Hyperammonemia and IEM</vt:lpstr>
      <vt:lpstr>Hyperammonemia and IEM</vt:lpstr>
      <vt:lpstr>PowerPoint Presentation</vt:lpstr>
      <vt:lpstr>AKI is Worse Than Single Ventricle Physiology</vt:lpstr>
      <vt:lpstr>PowerPoint Presentation</vt:lpstr>
      <vt:lpstr>KIDMO</vt:lpstr>
      <vt:lpstr>FO and ECMO/RRT Outcomes:</vt:lpstr>
      <vt:lpstr>PowerPoint Presentation</vt:lpstr>
      <vt:lpstr>PowerPoint Presentation</vt:lpstr>
      <vt:lpstr>PowerPoint Presentation</vt:lpstr>
    </vt:vector>
  </TitlesOfParts>
  <Manager/>
  <Company>fischerAppelt, qatar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Ahmad Al Hindi</dc:creator>
  <cp:keywords/>
  <dc:description/>
  <cp:lastModifiedBy>Ahmad Kaddourah</cp:lastModifiedBy>
  <cp:revision>103</cp:revision>
  <dcterms:created xsi:type="dcterms:W3CDTF">2017-11-27T07:27:45Z</dcterms:created>
  <dcterms:modified xsi:type="dcterms:W3CDTF">2019-06-15T04:48:39Z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0x010100830B83EE1A12F441A05311F4F0EC815A</vt:lpwstr>
  </property>
</Properties>
</file>