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7"/>
  </p:notesMasterIdLst>
  <p:handoutMasterIdLst>
    <p:handoutMasterId r:id="rId28"/>
  </p:handoutMasterIdLst>
  <p:sldIdLst>
    <p:sldId id="307" r:id="rId2"/>
    <p:sldId id="256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7" r:id="rId12"/>
    <p:sldId id="265" r:id="rId13"/>
    <p:sldId id="267" r:id="rId14"/>
    <p:sldId id="296" r:id="rId15"/>
    <p:sldId id="299" r:id="rId16"/>
    <p:sldId id="301" r:id="rId17"/>
    <p:sldId id="302" r:id="rId18"/>
    <p:sldId id="303" r:id="rId19"/>
    <p:sldId id="305" r:id="rId20"/>
    <p:sldId id="304" r:id="rId21"/>
    <p:sldId id="287" r:id="rId22"/>
    <p:sldId id="288" r:id="rId23"/>
    <p:sldId id="293" r:id="rId24"/>
    <p:sldId id="292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585" autoAdjust="0"/>
  </p:normalViewPr>
  <p:slideViewPr>
    <p:cSldViewPr snapToGrid="0">
      <p:cViewPr varScale="1">
        <p:scale>
          <a:sx n="61" d="100"/>
          <a:sy n="61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0.00%</c:formatCode>
                <c:ptCount val="1"/>
                <c:pt idx="0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8-4240-9EA9-419E5362004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Sheet1!$C$3</c:f>
              <c:numCache>
                <c:formatCode>0.00%</c:formatCode>
                <c:ptCount val="1"/>
                <c:pt idx="0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88-4240-9EA9-419E53620040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Sheet1!$D$3</c:f>
              <c:numCache>
                <c:formatCode>0.00%</c:formatCode>
                <c:ptCount val="1"/>
                <c:pt idx="0">
                  <c:v>0.56799999999999995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88-4240-9EA9-419E53620040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Pharmacist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Sheet1!$E$3</c:f>
              <c:numCache>
                <c:formatCode>0.00%</c:formatCode>
                <c:ptCount val="1"/>
                <c:pt idx="0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88-4240-9EA9-419E53620040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Sheet1!$F$3</c:f>
              <c:numCache>
                <c:formatCode>0.00%</c:formatCode>
                <c:ptCount val="1"/>
                <c:pt idx="0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88-4240-9EA9-419E53620040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Multiple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Sheet1!$G$3</c:f>
              <c:numCache>
                <c:formatCode>0.00%</c:formatCode>
                <c:ptCount val="1"/>
                <c:pt idx="0">
                  <c:v>0.34100000000000003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88-4240-9EA9-419E536200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1269397328"/>
        <c:axId val="-1269392976"/>
      </c:barChart>
      <c:catAx>
        <c:axId val="-126939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9392976"/>
        <c:crosses val="autoZero"/>
        <c:auto val="1"/>
        <c:lblAlgn val="ctr"/>
        <c:lblOffset val="100"/>
        <c:noMultiLvlLbl val="0"/>
      </c:catAx>
      <c:valAx>
        <c:axId val="-12693929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2693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1FDFC-D053-4A5C-9E9B-7D5B91C3A4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95D49-7F1B-47E5-B776-59D7B259406C}">
      <dgm:prSet custT="1"/>
      <dgm:spPr/>
      <dgm:t>
        <a:bodyPr/>
        <a:lstStyle/>
        <a:p>
          <a:pPr rtl="0"/>
          <a:r>
            <a:rPr lang="en-US" sz="3600" dirty="0" smtClean="0"/>
            <a:t>Social Media is an integral part of everyday life </a:t>
          </a:r>
          <a:r>
            <a:rPr lang="en-US" sz="1600" dirty="0" smtClean="0"/>
            <a:t>[1, 2]</a:t>
          </a:r>
          <a:endParaRPr lang="en-GB" sz="1600" dirty="0"/>
        </a:p>
      </dgm:t>
    </dgm:pt>
    <dgm:pt modelId="{B1F19EE0-661F-4326-A182-EB749F84687A}" type="parTrans" cxnId="{802D3530-5881-4CE0-8E8B-1183102C7778}">
      <dgm:prSet/>
      <dgm:spPr/>
      <dgm:t>
        <a:bodyPr/>
        <a:lstStyle/>
        <a:p>
          <a:endParaRPr lang="en-GB" sz="1800"/>
        </a:p>
      </dgm:t>
    </dgm:pt>
    <dgm:pt modelId="{9E8CD2A0-18E3-4D6D-A131-A01EA5BE4546}" type="sibTrans" cxnId="{802D3530-5881-4CE0-8E8B-1183102C7778}">
      <dgm:prSet/>
      <dgm:spPr/>
      <dgm:t>
        <a:bodyPr/>
        <a:lstStyle/>
        <a:p>
          <a:endParaRPr lang="en-GB" sz="1800"/>
        </a:p>
      </dgm:t>
    </dgm:pt>
    <dgm:pt modelId="{BA168875-5DA2-4E0F-8F73-99C0073D5C47}">
      <dgm:prSet custT="1"/>
      <dgm:spPr/>
      <dgm:t>
        <a:bodyPr/>
        <a:lstStyle/>
        <a:p>
          <a:pPr rtl="0"/>
          <a:r>
            <a:rPr lang="en-GB" sz="3200" dirty="0" smtClean="0"/>
            <a:t>Multiple </a:t>
          </a:r>
          <a:r>
            <a:rPr lang="en-US" sz="3200" dirty="0" smtClean="0"/>
            <a:t>online platforms are increasingly being used </a:t>
          </a:r>
          <a:r>
            <a:rPr lang="en-US" sz="1600" dirty="0" smtClean="0"/>
            <a:t>[3–5]</a:t>
          </a:r>
          <a:endParaRPr lang="en-GB" sz="1600" dirty="0"/>
        </a:p>
      </dgm:t>
    </dgm:pt>
    <dgm:pt modelId="{224AD42D-02CD-499F-8371-960FDDB729AE}" type="parTrans" cxnId="{A631861F-CAC2-4097-9F4D-641A0CC5712F}">
      <dgm:prSet/>
      <dgm:spPr/>
      <dgm:t>
        <a:bodyPr/>
        <a:lstStyle/>
        <a:p>
          <a:endParaRPr lang="en-GB" sz="1800"/>
        </a:p>
      </dgm:t>
    </dgm:pt>
    <dgm:pt modelId="{77E1F3F3-9C80-4746-9CB9-28326E8DAE36}" type="sibTrans" cxnId="{A631861F-CAC2-4097-9F4D-641A0CC5712F}">
      <dgm:prSet/>
      <dgm:spPr/>
      <dgm:t>
        <a:bodyPr/>
        <a:lstStyle/>
        <a:p>
          <a:endParaRPr lang="en-GB" sz="1800"/>
        </a:p>
      </dgm:t>
    </dgm:pt>
    <dgm:pt modelId="{781B41CF-A498-4EEF-84C5-57F41C62FBCE}">
      <dgm:prSet custT="1"/>
      <dgm:spPr/>
      <dgm:t>
        <a:bodyPr/>
        <a:lstStyle/>
        <a:p>
          <a:pPr rtl="0"/>
          <a:r>
            <a:rPr lang="en-US" sz="3600" dirty="0" smtClean="0"/>
            <a:t>Major positive effect of SNS interventions on health behavior-related </a:t>
          </a:r>
          <a:r>
            <a:rPr lang="en-GB" sz="3600" dirty="0" smtClean="0"/>
            <a:t>outcomes </a:t>
          </a:r>
          <a:r>
            <a:rPr lang="en-GB" sz="1600" dirty="0" smtClean="0"/>
            <a:t>[6]</a:t>
          </a:r>
          <a:endParaRPr lang="en-GB" sz="1600" dirty="0"/>
        </a:p>
      </dgm:t>
    </dgm:pt>
    <dgm:pt modelId="{53596FAC-77C3-421C-904E-8F92D2C6D3FF}" type="parTrans" cxnId="{D31860A8-1C00-4BA8-9E67-5DC7CDD096F9}">
      <dgm:prSet/>
      <dgm:spPr/>
      <dgm:t>
        <a:bodyPr/>
        <a:lstStyle/>
        <a:p>
          <a:endParaRPr lang="en-GB" sz="1800"/>
        </a:p>
      </dgm:t>
    </dgm:pt>
    <dgm:pt modelId="{B87E69B2-E3B0-4D80-B966-8A424A4F44D9}" type="sibTrans" cxnId="{D31860A8-1C00-4BA8-9E67-5DC7CDD096F9}">
      <dgm:prSet/>
      <dgm:spPr/>
      <dgm:t>
        <a:bodyPr/>
        <a:lstStyle/>
        <a:p>
          <a:endParaRPr lang="en-GB" sz="1800"/>
        </a:p>
      </dgm:t>
    </dgm:pt>
    <dgm:pt modelId="{B488610F-E0D2-4D1E-A3F3-DD37743F5A57}" type="pres">
      <dgm:prSet presAssocID="{3C51FDFC-D053-4A5C-9E9B-7D5B91C3A4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B3CE3E-4D39-4FA1-AAE2-39314C8457DA}" type="pres">
      <dgm:prSet presAssocID="{EF095D49-7F1B-47E5-B776-59D7B259406C}" presName="parentText" presStyleLbl="node1" presStyleIdx="0" presStyleCnt="3" custLinFactNeighborX="-201" custLinFactNeighborY="-53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5ED883-DD15-4F9A-B10E-2AA46719132E}" type="pres">
      <dgm:prSet presAssocID="{9E8CD2A0-18E3-4D6D-A131-A01EA5BE4546}" presName="spacer" presStyleCnt="0"/>
      <dgm:spPr/>
    </dgm:pt>
    <dgm:pt modelId="{E7994358-85B9-4B10-9FDD-6E9E4A8F9A14}" type="pres">
      <dgm:prSet presAssocID="{BA168875-5DA2-4E0F-8F73-99C0073D5C47}" presName="parentText" presStyleLbl="node1" presStyleIdx="1" presStyleCnt="3" custLinFactNeighborX="-5986" custLinFactNeighborY="85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AF538-1904-4B77-BDCA-A41E75462B32}" type="pres">
      <dgm:prSet presAssocID="{77E1F3F3-9C80-4746-9CB9-28326E8DAE36}" presName="spacer" presStyleCnt="0"/>
      <dgm:spPr/>
    </dgm:pt>
    <dgm:pt modelId="{50FE37A8-6CE4-409D-BF40-1197222A1E8A}" type="pres">
      <dgm:prSet presAssocID="{781B41CF-A498-4EEF-84C5-57F41C62FB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4103CE-0BD2-425C-A132-243E0553C2B6}" type="presOf" srcId="{BA168875-5DA2-4E0F-8F73-99C0073D5C47}" destId="{E7994358-85B9-4B10-9FDD-6E9E4A8F9A14}" srcOrd="0" destOrd="0" presId="urn:microsoft.com/office/officeart/2005/8/layout/vList2"/>
    <dgm:cxn modelId="{F878BE5A-6A87-4C0A-A3F0-347E1FF95E62}" type="presOf" srcId="{781B41CF-A498-4EEF-84C5-57F41C62FBCE}" destId="{50FE37A8-6CE4-409D-BF40-1197222A1E8A}" srcOrd="0" destOrd="0" presId="urn:microsoft.com/office/officeart/2005/8/layout/vList2"/>
    <dgm:cxn modelId="{802D3530-5881-4CE0-8E8B-1183102C7778}" srcId="{3C51FDFC-D053-4A5C-9E9B-7D5B91C3A4C0}" destId="{EF095D49-7F1B-47E5-B776-59D7B259406C}" srcOrd="0" destOrd="0" parTransId="{B1F19EE0-661F-4326-A182-EB749F84687A}" sibTransId="{9E8CD2A0-18E3-4D6D-A131-A01EA5BE4546}"/>
    <dgm:cxn modelId="{7B6773DD-C3BA-4458-8ACA-004AF8F8B661}" type="presOf" srcId="{EF095D49-7F1B-47E5-B776-59D7B259406C}" destId="{B0B3CE3E-4D39-4FA1-AAE2-39314C8457DA}" srcOrd="0" destOrd="0" presId="urn:microsoft.com/office/officeart/2005/8/layout/vList2"/>
    <dgm:cxn modelId="{5A4ACF47-89BC-4E5B-92D9-9323412838AC}" type="presOf" srcId="{3C51FDFC-D053-4A5C-9E9B-7D5B91C3A4C0}" destId="{B488610F-E0D2-4D1E-A3F3-DD37743F5A57}" srcOrd="0" destOrd="0" presId="urn:microsoft.com/office/officeart/2005/8/layout/vList2"/>
    <dgm:cxn modelId="{A631861F-CAC2-4097-9F4D-641A0CC5712F}" srcId="{3C51FDFC-D053-4A5C-9E9B-7D5B91C3A4C0}" destId="{BA168875-5DA2-4E0F-8F73-99C0073D5C47}" srcOrd="1" destOrd="0" parTransId="{224AD42D-02CD-499F-8371-960FDDB729AE}" sibTransId="{77E1F3F3-9C80-4746-9CB9-28326E8DAE36}"/>
    <dgm:cxn modelId="{D31860A8-1C00-4BA8-9E67-5DC7CDD096F9}" srcId="{3C51FDFC-D053-4A5C-9E9B-7D5B91C3A4C0}" destId="{781B41CF-A498-4EEF-84C5-57F41C62FBCE}" srcOrd="2" destOrd="0" parTransId="{53596FAC-77C3-421C-904E-8F92D2C6D3FF}" sibTransId="{B87E69B2-E3B0-4D80-B966-8A424A4F44D9}"/>
    <dgm:cxn modelId="{B2ADC0B4-4167-4D93-9124-F92923AB825C}" type="presParOf" srcId="{B488610F-E0D2-4D1E-A3F3-DD37743F5A57}" destId="{B0B3CE3E-4D39-4FA1-AAE2-39314C8457DA}" srcOrd="0" destOrd="0" presId="urn:microsoft.com/office/officeart/2005/8/layout/vList2"/>
    <dgm:cxn modelId="{CA6D7CAC-9F7D-4987-A871-C09DC65DFD11}" type="presParOf" srcId="{B488610F-E0D2-4D1E-A3F3-DD37743F5A57}" destId="{415ED883-DD15-4F9A-B10E-2AA46719132E}" srcOrd="1" destOrd="0" presId="urn:microsoft.com/office/officeart/2005/8/layout/vList2"/>
    <dgm:cxn modelId="{45E0F2BB-FE31-440A-80D8-63F948C8EF57}" type="presParOf" srcId="{B488610F-E0D2-4D1E-A3F3-DD37743F5A57}" destId="{E7994358-85B9-4B10-9FDD-6E9E4A8F9A14}" srcOrd="2" destOrd="0" presId="urn:microsoft.com/office/officeart/2005/8/layout/vList2"/>
    <dgm:cxn modelId="{3D8F0829-2BB0-4585-9766-435E7B55EB37}" type="presParOf" srcId="{B488610F-E0D2-4D1E-A3F3-DD37743F5A57}" destId="{BEFAF538-1904-4B77-BDCA-A41E75462B32}" srcOrd="3" destOrd="0" presId="urn:microsoft.com/office/officeart/2005/8/layout/vList2"/>
    <dgm:cxn modelId="{9F3FBA12-085E-4578-9859-2E23A42C98D2}" type="presParOf" srcId="{B488610F-E0D2-4D1E-A3F3-DD37743F5A57}" destId="{50FE37A8-6CE4-409D-BF40-1197222A1E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E0463-82A1-4A2D-8C0D-EF63510CEFC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B13D12D-7DAC-4490-825E-C78CD60CBF1B}">
      <dgm:prSet custT="1"/>
      <dgm:spPr/>
      <dgm:t>
        <a:bodyPr/>
        <a:lstStyle/>
        <a:p>
          <a:r>
            <a:rPr lang="en-GB" sz="5700" dirty="0" smtClean="0"/>
            <a:t>Chronic Kidney Disease (CKD)</a:t>
          </a:r>
          <a:r>
            <a:rPr lang="en-US" sz="2500" dirty="0" smtClean="0"/>
            <a:t>[7] </a:t>
          </a:r>
          <a:endParaRPr lang="en-GB" sz="2500" dirty="0"/>
        </a:p>
      </dgm:t>
    </dgm:pt>
    <dgm:pt modelId="{1C39321B-3E13-4984-9973-9F0170DC6F1D}" type="parTrans" cxnId="{2A14E9D8-77A7-422F-8538-7BA163ECCF27}">
      <dgm:prSet/>
      <dgm:spPr/>
      <dgm:t>
        <a:bodyPr/>
        <a:lstStyle/>
        <a:p>
          <a:endParaRPr lang="en-GB"/>
        </a:p>
      </dgm:t>
    </dgm:pt>
    <dgm:pt modelId="{BB4674B4-4F39-4352-B6B5-6CA1759F7014}" type="sibTrans" cxnId="{2A14E9D8-77A7-422F-8538-7BA163ECCF27}">
      <dgm:prSet/>
      <dgm:spPr/>
      <dgm:t>
        <a:bodyPr/>
        <a:lstStyle/>
        <a:p>
          <a:endParaRPr lang="en-GB"/>
        </a:p>
      </dgm:t>
    </dgm:pt>
    <dgm:pt modelId="{D215C2DE-5043-4024-B67C-55B92168D7D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Worldwide</a:t>
          </a:r>
          <a:endParaRPr lang="en-GB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Major health problem</a:t>
          </a:r>
          <a:endParaRPr lang="en-GB" dirty="0"/>
        </a:p>
      </dgm:t>
    </dgm:pt>
    <dgm:pt modelId="{7EBA2E97-7D3F-479F-BAFC-54EE4533B37F}" type="parTrans" cxnId="{3E858F01-97C0-4612-8961-4BB8762203EA}">
      <dgm:prSet/>
      <dgm:spPr/>
      <dgm:t>
        <a:bodyPr/>
        <a:lstStyle/>
        <a:p>
          <a:endParaRPr lang="en-GB"/>
        </a:p>
      </dgm:t>
    </dgm:pt>
    <dgm:pt modelId="{0C22BE4C-A248-4567-961E-A1524BC1CB62}" type="sibTrans" cxnId="{3E858F01-97C0-4612-8961-4BB8762203EA}">
      <dgm:prSet/>
      <dgm:spPr/>
      <dgm:t>
        <a:bodyPr/>
        <a:lstStyle/>
        <a:p>
          <a:endParaRPr lang="en-GB"/>
        </a:p>
      </dgm:t>
    </dgm:pt>
    <dgm:pt modelId="{C2C0D66D-BC01-49D1-8723-1493F48A1FC2}">
      <dgm:prSet custT="1"/>
      <dgm:spPr/>
      <dgm:t>
        <a:bodyPr/>
        <a:lstStyle/>
        <a:p>
          <a:r>
            <a:rPr lang="en-US" sz="3600" b="0" dirty="0" smtClean="0"/>
            <a:t>Long-term consequences</a:t>
          </a:r>
          <a:endParaRPr lang="en-GB" sz="3600" b="0" dirty="0"/>
        </a:p>
      </dgm:t>
    </dgm:pt>
    <dgm:pt modelId="{AC0CA69A-DBEB-413B-B915-9B9744FA65A7}" type="parTrans" cxnId="{757E945B-39D6-4726-9A60-B2E276E50CA2}">
      <dgm:prSet/>
      <dgm:spPr/>
      <dgm:t>
        <a:bodyPr/>
        <a:lstStyle/>
        <a:p>
          <a:endParaRPr lang="en-GB"/>
        </a:p>
      </dgm:t>
    </dgm:pt>
    <dgm:pt modelId="{5BA2B3FF-5F50-4227-9604-733E8F777AC1}" type="sibTrans" cxnId="{757E945B-39D6-4726-9A60-B2E276E50CA2}">
      <dgm:prSet/>
      <dgm:spPr/>
      <dgm:t>
        <a:bodyPr/>
        <a:lstStyle/>
        <a:p>
          <a:endParaRPr lang="en-GB"/>
        </a:p>
      </dgm:t>
    </dgm:pt>
    <dgm:pt modelId="{7E35BE7B-4F53-4784-A876-A021409AF2EA}">
      <dgm:prSet/>
      <dgm:spPr/>
      <dgm:t>
        <a:bodyPr/>
        <a:lstStyle/>
        <a:p>
          <a:r>
            <a:rPr lang="en-US" dirty="0" smtClean="0"/>
            <a:t>Uncommon in children</a:t>
          </a:r>
          <a:endParaRPr lang="en-GB" dirty="0"/>
        </a:p>
      </dgm:t>
    </dgm:pt>
    <dgm:pt modelId="{1B4630BE-029F-443C-901E-329A4DA3326B}" type="parTrans" cxnId="{7E6D0919-074D-49E7-B1B6-19F9C99D4E38}">
      <dgm:prSet/>
      <dgm:spPr/>
      <dgm:t>
        <a:bodyPr/>
        <a:lstStyle/>
        <a:p>
          <a:endParaRPr lang="en-GB"/>
        </a:p>
      </dgm:t>
    </dgm:pt>
    <dgm:pt modelId="{9D4163AC-F459-41CB-BAA8-A1BB44D8F623}" type="sibTrans" cxnId="{7E6D0919-074D-49E7-B1B6-19F9C99D4E38}">
      <dgm:prSet/>
      <dgm:spPr/>
      <dgm:t>
        <a:bodyPr/>
        <a:lstStyle/>
        <a:p>
          <a:endParaRPr lang="en-GB"/>
        </a:p>
      </dgm:t>
    </dgm:pt>
    <dgm:pt modelId="{17C7A040-6EEB-4CA5-9ECB-19F19A79C68D}" type="pres">
      <dgm:prSet presAssocID="{F66E0463-82A1-4A2D-8C0D-EF63510CEF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C10F513-FE1C-4EA7-B1E3-EF7513E67783}" type="pres">
      <dgm:prSet presAssocID="{0B13D12D-7DAC-4490-825E-C78CD60CBF1B}" presName="vertOne" presStyleCnt="0"/>
      <dgm:spPr/>
      <dgm:t>
        <a:bodyPr/>
        <a:lstStyle/>
        <a:p>
          <a:endParaRPr lang="en-GB"/>
        </a:p>
      </dgm:t>
    </dgm:pt>
    <dgm:pt modelId="{F193A003-E8EE-4020-BF0D-6563CD5DA9B1}" type="pres">
      <dgm:prSet presAssocID="{0B13D12D-7DAC-4490-825E-C78CD60CBF1B}" presName="txOne" presStyleLbl="node0" presStyleIdx="0" presStyleCnt="1" custLinFactNeighborX="-2880" custLinFactNeighborY="57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CE14E0-61D4-4F4B-B177-F3C167BBE6F4}" type="pres">
      <dgm:prSet presAssocID="{0B13D12D-7DAC-4490-825E-C78CD60CBF1B}" presName="parTransOne" presStyleCnt="0"/>
      <dgm:spPr/>
      <dgm:t>
        <a:bodyPr/>
        <a:lstStyle/>
        <a:p>
          <a:endParaRPr lang="en-GB"/>
        </a:p>
      </dgm:t>
    </dgm:pt>
    <dgm:pt modelId="{CC3B9E68-3C15-4CF1-9072-CAED426C0354}" type="pres">
      <dgm:prSet presAssocID="{0B13D12D-7DAC-4490-825E-C78CD60CBF1B}" presName="horzOne" presStyleCnt="0"/>
      <dgm:spPr/>
      <dgm:t>
        <a:bodyPr/>
        <a:lstStyle/>
        <a:p>
          <a:endParaRPr lang="en-GB"/>
        </a:p>
      </dgm:t>
    </dgm:pt>
    <dgm:pt modelId="{72F060C0-05B4-45C5-B93E-6368BE230765}" type="pres">
      <dgm:prSet presAssocID="{D215C2DE-5043-4024-B67C-55B92168D7D5}" presName="vertTwo" presStyleCnt="0"/>
      <dgm:spPr/>
      <dgm:t>
        <a:bodyPr/>
        <a:lstStyle/>
        <a:p>
          <a:endParaRPr lang="en-GB"/>
        </a:p>
      </dgm:t>
    </dgm:pt>
    <dgm:pt modelId="{0D7CE5EC-3014-4C99-890D-74A2AB53C062}" type="pres">
      <dgm:prSet presAssocID="{D215C2DE-5043-4024-B67C-55B92168D7D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D21BDA-6087-4F87-867D-3BEBD8DF1EB1}" type="pres">
      <dgm:prSet presAssocID="{D215C2DE-5043-4024-B67C-55B92168D7D5}" presName="horzTwo" presStyleCnt="0"/>
      <dgm:spPr/>
      <dgm:t>
        <a:bodyPr/>
        <a:lstStyle/>
        <a:p>
          <a:endParaRPr lang="en-GB"/>
        </a:p>
      </dgm:t>
    </dgm:pt>
    <dgm:pt modelId="{453036F3-A8D6-422B-9DBA-4594D296BA1B}" type="pres">
      <dgm:prSet presAssocID="{0C22BE4C-A248-4567-961E-A1524BC1CB62}" presName="sibSpaceTwo" presStyleCnt="0"/>
      <dgm:spPr/>
      <dgm:t>
        <a:bodyPr/>
        <a:lstStyle/>
        <a:p>
          <a:endParaRPr lang="en-GB"/>
        </a:p>
      </dgm:t>
    </dgm:pt>
    <dgm:pt modelId="{826D7760-FCFF-43B6-8DF8-A0DF93ACD130}" type="pres">
      <dgm:prSet presAssocID="{7E35BE7B-4F53-4784-A876-A021409AF2EA}" presName="vertTwo" presStyleCnt="0"/>
      <dgm:spPr/>
      <dgm:t>
        <a:bodyPr/>
        <a:lstStyle/>
        <a:p>
          <a:endParaRPr lang="en-GB"/>
        </a:p>
      </dgm:t>
    </dgm:pt>
    <dgm:pt modelId="{F7BCF9BB-E59B-4FE4-BFCA-8699F1DF1F8B}" type="pres">
      <dgm:prSet presAssocID="{7E35BE7B-4F53-4784-A876-A021409AF2E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1356BB-6552-4705-86B6-5C198EF1C7A7}" type="pres">
      <dgm:prSet presAssocID="{7E35BE7B-4F53-4784-A876-A021409AF2EA}" presName="horzTwo" presStyleCnt="0"/>
      <dgm:spPr/>
      <dgm:t>
        <a:bodyPr/>
        <a:lstStyle/>
        <a:p>
          <a:endParaRPr lang="en-GB"/>
        </a:p>
      </dgm:t>
    </dgm:pt>
    <dgm:pt modelId="{FCCEF752-FE63-4B75-8B42-2EF204562ECC}" type="pres">
      <dgm:prSet presAssocID="{9D4163AC-F459-41CB-BAA8-A1BB44D8F623}" presName="sibSpaceTwo" presStyleCnt="0"/>
      <dgm:spPr/>
      <dgm:t>
        <a:bodyPr/>
        <a:lstStyle/>
        <a:p>
          <a:endParaRPr lang="en-GB"/>
        </a:p>
      </dgm:t>
    </dgm:pt>
    <dgm:pt modelId="{AAD15BD6-80F4-4E71-866E-D0119FBFE24D}" type="pres">
      <dgm:prSet presAssocID="{C2C0D66D-BC01-49D1-8723-1493F48A1FC2}" presName="vertTwo" presStyleCnt="0"/>
      <dgm:spPr/>
      <dgm:t>
        <a:bodyPr/>
        <a:lstStyle/>
        <a:p>
          <a:endParaRPr lang="en-GB"/>
        </a:p>
      </dgm:t>
    </dgm:pt>
    <dgm:pt modelId="{871A8B82-01EA-4C9A-828F-0A04992438EA}" type="pres">
      <dgm:prSet presAssocID="{C2C0D66D-BC01-49D1-8723-1493F48A1FC2}" presName="txTwo" presStyleLbl="node2" presStyleIdx="2" presStyleCnt="3" custScaleX="14667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EC52A2-3B9D-436C-9D12-602EF3032102}" type="pres">
      <dgm:prSet presAssocID="{C2C0D66D-BC01-49D1-8723-1493F48A1FC2}" presName="horzTwo" presStyleCnt="0"/>
      <dgm:spPr/>
      <dgm:t>
        <a:bodyPr/>
        <a:lstStyle/>
        <a:p>
          <a:endParaRPr lang="en-GB"/>
        </a:p>
      </dgm:t>
    </dgm:pt>
  </dgm:ptLst>
  <dgm:cxnLst>
    <dgm:cxn modelId="{AEFEB15C-06EE-48F0-B481-9C72BEE33ABF}" type="presOf" srcId="{C2C0D66D-BC01-49D1-8723-1493F48A1FC2}" destId="{871A8B82-01EA-4C9A-828F-0A04992438EA}" srcOrd="0" destOrd="0" presId="urn:microsoft.com/office/officeart/2005/8/layout/hierarchy4"/>
    <dgm:cxn modelId="{757E945B-39D6-4726-9A60-B2E276E50CA2}" srcId="{0B13D12D-7DAC-4490-825E-C78CD60CBF1B}" destId="{C2C0D66D-BC01-49D1-8723-1493F48A1FC2}" srcOrd="2" destOrd="0" parTransId="{AC0CA69A-DBEB-413B-B915-9B9744FA65A7}" sibTransId="{5BA2B3FF-5F50-4227-9604-733E8F777AC1}"/>
    <dgm:cxn modelId="{3E858F01-97C0-4612-8961-4BB8762203EA}" srcId="{0B13D12D-7DAC-4490-825E-C78CD60CBF1B}" destId="{D215C2DE-5043-4024-B67C-55B92168D7D5}" srcOrd="0" destOrd="0" parTransId="{7EBA2E97-7D3F-479F-BAFC-54EE4533B37F}" sibTransId="{0C22BE4C-A248-4567-961E-A1524BC1CB62}"/>
    <dgm:cxn modelId="{2A14E9D8-77A7-422F-8538-7BA163ECCF27}" srcId="{F66E0463-82A1-4A2D-8C0D-EF63510CEFCB}" destId="{0B13D12D-7DAC-4490-825E-C78CD60CBF1B}" srcOrd="0" destOrd="0" parTransId="{1C39321B-3E13-4984-9973-9F0170DC6F1D}" sibTransId="{BB4674B4-4F39-4352-B6B5-6CA1759F7014}"/>
    <dgm:cxn modelId="{3489A121-44AD-4CDB-98BE-EC8BB98A7400}" type="presOf" srcId="{F66E0463-82A1-4A2D-8C0D-EF63510CEFCB}" destId="{17C7A040-6EEB-4CA5-9ECB-19F19A79C68D}" srcOrd="0" destOrd="0" presId="urn:microsoft.com/office/officeart/2005/8/layout/hierarchy4"/>
    <dgm:cxn modelId="{24718B05-E0FF-4EF0-A28D-EF08F784CB0A}" type="presOf" srcId="{0B13D12D-7DAC-4490-825E-C78CD60CBF1B}" destId="{F193A003-E8EE-4020-BF0D-6563CD5DA9B1}" srcOrd="0" destOrd="0" presId="urn:microsoft.com/office/officeart/2005/8/layout/hierarchy4"/>
    <dgm:cxn modelId="{6385D316-7125-4DE0-A212-10B7333B566F}" type="presOf" srcId="{D215C2DE-5043-4024-B67C-55B92168D7D5}" destId="{0D7CE5EC-3014-4C99-890D-74A2AB53C062}" srcOrd="0" destOrd="0" presId="urn:microsoft.com/office/officeart/2005/8/layout/hierarchy4"/>
    <dgm:cxn modelId="{9B1CDB30-6C26-4654-9E73-EFA60E322802}" type="presOf" srcId="{7E35BE7B-4F53-4784-A876-A021409AF2EA}" destId="{F7BCF9BB-E59B-4FE4-BFCA-8699F1DF1F8B}" srcOrd="0" destOrd="0" presId="urn:microsoft.com/office/officeart/2005/8/layout/hierarchy4"/>
    <dgm:cxn modelId="{7E6D0919-074D-49E7-B1B6-19F9C99D4E38}" srcId="{0B13D12D-7DAC-4490-825E-C78CD60CBF1B}" destId="{7E35BE7B-4F53-4784-A876-A021409AF2EA}" srcOrd="1" destOrd="0" parTransId="{1B4630BE-029F-443C-901E-329A4DA3326B}" sibTransId="{9D4163AC-F459-41CB-BAA8-A1BB44D8F623}"/>
    <dgm:cxn modelId="{DC4F095F-8EFA-4BD2-8E5F-BC45D623E1AE}" type="presParOf" srcId="{17C7A040-6EEB-4CA5-9ECB-19F19A79C68D}" destId="{CC10F513-FE1C-4EA7-B1E3-EF7513E67783}" srcOrd="0" destOrd="0" presId="urn:microsoft.com/office/officeart/2005/8/layout/hierarchy4"/>
    <dgm:cxn modelId="{6D6ADA08-73E2-4AEB-A903-336233337AD9}" type="presParOf" srcId="{CC10F513-FE1C-4EA7-B1E3-EF7513E67783}" destId="{F193A003-E8EE-4020-BF0D-6563CD5DA9B1}" srcOrd="0" destOrd="0" presId="urn:microsoft.com/office/officeart/2005/8/layout/hierarchy4"/>
    <dgm:cxn modelId="{8B585AD6-081B-49D2-B916-0C975A733021}" type="presParOf" srcId="{CC10F513-FE1C-4EA7-B1E3-EF7513E67783}" destId="{D5CE14E0-61D4-4F4B-B177-F3C167BBE6F4}" srcOrd="1" destOrd="0" presId="urn:microsoft.com/office/officeart/2005/8/layout/hierarchy4"/>
    <dgm:cxn modelId="{03184BBA-B15D-497F-BFBA-1F325C4C6F14}" type="presParOf" srcId="{CC10F513-FE1C-4EA7-B1E3-EF7513E67783}" destId="{CC3B9E68-3C15-4CF1-9072-CAED426C0354}" srcOrd="2" destOrd="0" presId="urn:microsoft.com/office/officeart/2005/8/layout/hierarchy4"/>
    <dgm:cxn modelId="{50390C5E-9B88-4CBC-9482-5F4F507AC8BA}" type="presParOf" srcId="{CC3B9E68-3C15-4CF1-9072-CAED426C0354}" destId="{72F060C0-05B4-45C5-B93E-6368BE230765}" srcOrd="0" destOrd="0" presId="urn:microsoft.com/office/officeart/2005/8/layout/hierarchy4"/>
    <dgm:cxn modelId="{07DB1C37-51CB-40E4-81C8-B31BE03C992E}" type="presParOf" srcId="{72F060C0-05B4-45C5-B93E-6368BE230765}" destId="{0D7CE5EC-3014-4C99-890D-74A2AB53C062}" srcOrd="0" destOrd="0" presId="urn:microsoft.com/office/officeart/2005/8/layout/hierarchy4"/>
    <dgm:cxn modelId="{BDDA18AF-2F11-4CD4-94DF-6EB01EF32C76}" type="presParOf" srcId="{72F060C0-05B4-45C5-B93E-6368BE230765}" destId="{DDD21BDA-6087-4F87-867D-3BEBD8DF1EB1}" srcOrd="1" destOrd="0" presId="urn:microsoft.com/office/officeart/2005/8/layout/hierarchy4"/>
    <dgm:cxn modelId="{077D67B3-B13D-4544-8228-447A43861B10}" type="presParOf" srcId="{CC3B9E68-3C15-4CF1-9072-CAED426C0354}" destId="{453036F3-A8D6-422B-9DBA-4594D296BA1B}" srcOrd="1" destOrd="0" presId="urn:microsoft.com/office/officeart/2005/8/layout/hierarchy4"/>
    <dgm:cxn modelId="{A7F51217-89BF-4818-833E-277B942680B5}" type="presParOf" srcId="{CC3B9E68-3C15-4CF1-9072-CAED426C0354}" destId="{826D7760-FCFF-43B6-8DF8-A0DF93ACD130}" srcOrd="2" destOrd="0" presId="urn:microsoft.com/office/officeart/2005/8/layout/hierarchy4"/>
    <dgm:cxn modelId="{8126C6BD-B8C8-46BA-A4E4-34133084226B}" type="presParOf" srcId="{826D7760-FCFF-43B6-8DF8-A0DF93ACD130}" destId="{F7BCF9BB-E59B-4FE4-BFCA-8699F1DF1F8B}" srcOrd="0" destOrd="0" presId="urn:microsoft.com/office/officeart/2005/8/layout/hierarchy4"/>
    <dgm:cxn modelId="{618257F4-53D6-42B1-AE51-DEF01B663662}" type="presParOf" srcId="{826D7760-FCFF-43B6-8DF8-A0DF93ACD130}" destId="{1B1356BB-6552-4705-86B6-5C198EF1C7A7}" srcOrd="1" destOrd="0" presId="urn:microsoft.com/office/officeart/2005/8/layout/hierarchy4"/>
    <dgm:cxn modelId="{2BF7064B-977C-4732-B1B0-42682332B481}" type="presParOf" srcId="{CC3B9E68-3C15-4CF1-9072-CAED426C0354}" destId="{FCCEF752-FE63-4B75-8B42-2EF204562ECC}" srcOrd="3" destOrd="0" presId="urn:microsoft.com/office/officeart/2005/8/layout/hierarchy4"/>
    <dgm:cxn modelId="{9DF64311-A581-4AD8-A1F6-9CECE700E0B3}" type="presParOf" srcId="{CC3B9E68-3C15-4CF1-9072-CAED426C0354}" destId="{AAD15BD6-80F4-4E71-866E-D0119FBFE24D}" srcOrd="4" destOrd="0" presId="urn:microsoft.com/office/officeart/2005/8/layout/hierarchy4"/>
    <dgm:cxn modelId="{C8A06736-F3F7-4F90-998B-5DFD5142B1B9}" type="presParOf" srcId="{AAD15BD6-80F4-4E71-866E-D0119FBFE24D}" destId="{871A8B82-01EA-4C9A-828F-0A04992438EA}" srcOrd="0" destOrd="0" presId="urn:microsoft.com/office/officeart/2005/8/layout/hierarchy4"/>
    <dgm:cxn modelId="{E0249CE4-E1BA-4530-9E04-79130186A2B3}" type="presParOf" srcId="{AAD15BD6-80F4-4E71-866E-D0119FBFE24D}" destId="{20EC52A2-3B9D-436C-9D12-602EF30321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E0463-82A1-4A2D-8C0D-EF63510CEFC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2ACC768-2ED0-4896-A5F6-D175F985BC8D}">
      <dgm:prSet phldrT="[Text]" custT="1"/>
      <dgm:spPr/>
      <dgm:t>
        <a:bodyPr/>
        <a:lstStyle/>
        <a:p>
          <a:pPr algn="ctr"/>
          <a:r>
            <a:rPr lang="en-GB" sz="5600" dirty="0" smtClean="0"/>
            <a:t>Type of information searched by this specific population depends on their age and their ability to find it </a:t>
          </a:r>
          <a:r>
            <a:rPr lang="en-GB" sz="2500" dirty="0" smtClean="0"/>
            <a:t>[8] </a:t>
          </a:r>
          <a:endParaRPr lang="en-GB" sz="2500" dirty="0"/>
        </a:p>
      </dgm:t>
    </dgm:pt>
    <dgm:pt modelId="{C1E09B12-8D36-4445-B0A4-8E152C5598A6}" type="parTrans" cxnId="{982CA2CE-CE6F-4BFE-BACD-6FB1E18BB834}">
      <dgm:prSet/>
      <dgm:spPr/>
      <dgm:t>
        <a:bodyPr/>
        <a:lstStyle/>
        <a:p>
          <a:endParaRPr lang="en-GB"/>
        </a:p>
      </dgm:t>
    </dgm:pt>
    <dgm:pt modelId="{5E020C7F-7872-42E4-8692-3E07D795298A}" type="sibTrans" cxnId="{982CA2CE-CE6F-4BFE-BACD-6FB1E18BB834}">
      <dgm:prSet/>
      <dgm:spPr/>
      <dgm:t>
        <a:bodyPr/>
        <a:lstStyle/>
        <a:p>
          <a:endParaRPr lang="en-GB"/>
        </a:p>
      </dgm:t>
    </dgm:pt>
    <dgm:pt modelId="{013A4655-8560-45BA-A0E1-16A413FB82AB}" type="pres">
      <dgm:prSet presAssocID="{F66E0463-82A1-4A2D-8C0D-EF63510CE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C9F1A4-6EF1-4FDC-84F8-6F729B2ABE40}" type="pres">
      <dgm:prSet presAssocID="{02ACC768-2ED0-4896-A5F6-D175F985BC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2CA2CE-CE6F-4BFE-BACD-6FB1E18BB834}" srcId="{F66E0463-82A1-4A2D-8C0D-EF63510CEFCB}" destId="{02ACC768-2ED0-4896-A5F6-D175F985BC8D}" srcOrd="0" destOrd="0" parTransId="{C1E09B12-8D36-4445-B0A4-8E152C5598A6}" sibTransId="{5E020C7F-7872-42E4-8692-3E07D795298A}"/>
    <dgm:cxn modelId="{A81B6A38-D514-4464-BBC8-6104C0D12529}" type="presOf" srcId="{02ACC768-2ED0-4896-A5F6-D175F985BC8D}" destId="{66C9F1A4-6EF1-4FDC-84F8-6F729B2ABE40}" srcOrd="0" destOrd="0" presId="urn:microsoft.com/office/officeart/2005/8/layout/vList2"/>
    <dgm:cxn modelId="{9C1C444A-66AC-4607-B704-66A273990F17}" type="presOf" srcId="{F66E0463-82A1-4A2D-8C0D-EF63510CEFCB}" destId="{013A4655-8560-45BA-A0E1-16A413FB82AB}" srcOrd="0" destOrd="0" presId="urn:microsoft.com/office/officeart/2005/8/layout/vList2"/>
    <dgm:cxn modelId="{FD62262C-778F-441E-A701-3DA1F60C414C}" type="presParOf" srcId="{013A4655-8560-45BA-A0E1-16A413FB82AB}" destId="{66C9F1A4-6EF1-4FDC-84F8-6F729B2ABE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6E0463-82A1-4A2D-8C0D-EF63510CEFCB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9DAA5CE-7287-40FC-871C-5895ACED5986}">
      <dgm:prSet phldrT="[Text]" custT="1"/>
      <dgm:spPr/>
      <dgm:t>
        <a:bodyPr/>
        <a:lstStyle/>
        <a:p>
          <a:r>
            <a:rPr lang="en-US" sz="3200" dirty="0" smtClean="0"/>
            <a:t>Lacking quality information </a:t>
          </a:r>
          <a:r>
            <a:rPr lang="en-US" sz="1200" dirty="0" smtClean="0"/>
            <a:t>[9, 10]</a:t>
          </a:r>
          <a:endParaRPr lang="en-GB" sz="1200" dirty="0"/>
        </a:p>
      </dgm:t>
    </dgm:pt>
    <dgm:pt modelId="{70777921-ACB9-4AEA-85E3-D61CAA8F51F1}" type="parTrans" cxnId="{1CEC7F1C-2FA5-409F-B6DE-BB60812A5436}">
      <dgm:prSet/>
      <dgm:spPr/>
      <dgm:t>
        <a:bodyPr/>
        <a:lstStyle/>
        <a:p>
          <a:endParaRPr lang="en-GB"/>
        </a:p>
      </dgm:t>
    </dgm:pt>
    <dgm:pt modelId="{2881FE53-4DF7-41F6-A684-226B2B8C5332}" type="sibTrans" cxnId="{1CEC7F1C-2FA5-409F-B6DE-BB60812A5436}">
      <dgm:prSet/>
      <dgm:spPr/>
      <dgm:t>
        <a:bodyPr/>
        <a:lstStyle/>
        <a:p>
          <a:endParaRPr lang="en-GB"/>
        </a:p>
      </dgm:t>
    </dgm:pt>
    <dgm:pt modelId="{CADB8E25-9B09-4660-A90B-5632494A1F27}">
      <dgm:prSet phldrT="[Text]" custT="1"/>
      <dgm:spPr/>
      <dgm:t>
        <a:bodyPr/>
        <a:lstStyle/>
        <a:p>
          <a:r>
            <a:rPr lang="en-GB" sz="2400" dirty="0" smtClean="0"/>
            <a:t>Medical MA Development</a:t>
          </a:r>
        </a:p>
        <a:p>
          <a:r>
            <a:rPr lang="en-GB" sz="2400" dirty="0" smtClean="0"/>
            <a:t>Reliable therapeutic complement for children with chronic diseases </a:t>
          </a:r>
        </a:p>
        <a:p>
          <a:r>
            <a:rPr lang="en-GB" sz="2400" dirty="0" smtClean="0"/>
            <a:t>Maintaining respect for confidentiality </a:t>
          </a:r>
          <a:r>
            <a:rPr lang="en-GB" sz="1000" dirty="0" smtClean="0"/>
            <a:t>[11-13] </a:t>
          </a:r>
          <a:endParaRPr lang="en-GB" sz="1000" dirty="0"/>
        </a:p>
      </dgm:t>
    </dgm:pt>
    <dgm:pt modelId="{9A65096A-B70D-4C33-B08F-B12452079F92}" type="parTrans" cxnId="{E1CA7F34-E461-40AA-BEA9-C34D0A2FFDFE}">
      <dgm:prSet/>
      <dgm:spPr/>
      <dgm:t>
        <a:bodyPr/>
        <a:lstStyle/>
        <a:p>
          <a:endParaRPr lang="en-GB"/>
        </a:p>
      </dgm:t>
    </dgm:pt>
    <dgm:pt modelId="{CD6C1CAE-8522-44C7-89B1-FC23E6580D14}" type="sibTrans" cxnId="{E1CA7F34-E461-40AA-BEA9-C34D0A2FFDFE}">
      <dgm:prSet/>
      <dgm:spPr/>
      <dgm:t>
        <a:bodyPr/>
        <a:lstStyle/>
        <a:p>
          <a:endParaRPr lang="en-GB"/>
        </a:p>
      </dgm:t>
    </dgm:pt>
    <dgm:pt modelId="{6751F77F-6E03-4A1B-943C-4DD656971841}" type="pres">
      <dgm:prSet presAssocID="{F66E0463-82A1-4A2D-8C0D-EF63510CEFC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15B89EE-CAFF-47CE-BBA1-6BEDA4E8BD62}" type="pres">
      <dgm:prSet presAssocID="{19DAA5CE-7287-40FC-871C-5895ACED5986}" presName="chaos" presStyleCnt="0"/>
      <dgm:spPr/>
      <dgm:t>
        <a:bodyPr/>
        <a:lstStyle/>
        <a:p>
          <a:endParaRPr lang="en-GB"/>
        </a:p>
      </dgm:t>
    </dgm:pt>
    <dgm:pt modelId="{77F9346C-685D-46E5-B131-CBA3001C2512}" type="pres">
      <dgm:prSet presAssocID="{19DAA5CE-7287-40FC-871C-5895ACED5986}" presName="parTx1" presStyleLbl="revTx" presStyleIdx="0" presStyleCnt="1" custScaleX="87206"/>
      <dgm:spPr/>
      <dgm:t>
        <a:bodyPr/>
        <a:lstStyle/>
        <a:p>
          <a:endParaRPr lang="en-GB"/>
        </a:p>
      </dgm:t>
    </dgm:pt>
    <dgm:pt modelId="{139BD6C4-41CD-46FF-AC1A-BAF6816BDE94}" type="pres">
      <dgm:prSet presAssocID="{19DAA5CE-7287-40FC-871C-5895ACED5986}" presName="c1" presStyleLbl="node1" presStyleIdx="0" presStyleCnt="19"/>
      <dgm:spPr/>
      <dgm:t>
        <a:bodyPr/>
        <a:lstStyle/>
        <a:p>
          <a:endParaRPr lang="en-GB"/>
        </a:p>
      </dgm:t>
    </dgm:pt>
    <dgm:pt modelId="{42EB38E2-CBFC-45CF-947C-C8B177902A52}" type="pres">
      <dgm:prSet presAssocID="{19DAA5CE-7287-40FC-871C-5895ACED5986}" presName="c2" presStyleLbl="node1" presStyleIdx="1" presStyleCnt="19"/>
      <dgm:spPr/>
      <dgm:t>
        <a:bodyPr/>
        <a:lstStyle/>
        <a:p>
          <a:endParaRPr lang="en-GB"/>
        </a:p>
      </dgm:t>
    </dgm:pt>
    <dgm:pt modelId="{3A1A9145-1B8A-43D3-AB3D-A0DD845B0984}" type="pres">
      <dgm:prSet presAssocID="{19DAA5CE-7287-40FC-871C-5895ACED5986}" presName="c3" presStyleLbl="node1" presStyleIdx="2" presStyleCnt="19"/>
      <dgm:spPr/>
      <dgm:t>
        <a:bodyPr/>
        <a:lstStyle/>
        <a:p>
          <a:endParaRPr lang="en-GB"/>
        </a:p>
      </dgm:t>
    </dgm:pt>
    <dgm:pt modelId="{42AECCC7-4385-4AFC-9BF8-C7E393748077}" type="pres">
      <dgm:prSet presAssocID="{19DAA5CE-7287-40FC-871C-5895ACED5986}" presName="c4" presStyleLbl="node1" presStyleIdx="3" presStyleCnt="19"/>
      <dgm:spPr/>
      <dgm:t>
        <a:bodyPr/>
        <a:lstStyle/>
        <a:p>
          <a:endParaRPr lang="en-GB"/>
        </a:p>
      </dgm:t>
    </dgm:pt>
    <dgm:pt modelId="{B7E31971-52AB-45BE-B0B1-2E3128E3E866}" type="pres">
      <dgm:prSet presAssocID="{19DAA5CE-7287-40FC-871C-5895ACED5986}" presName="c5" presStyleLbl="node1" presStyleIdx="4" presStyleCnt="19"/>
      <dgm:spPr/>
      <dgm:t>
        <a:bodyPr/>
        <a:lstStyle/>
        <a:p>
          <a:endParaRPr lang="en-GB"/>
        </a:p>
      </dgm:t>
    </dgm:pt>
    <dgm:pt modelId="{80403373-186D-4E84-9CE8-EE3BBB422F47}" type="pres">
      <dgm:prSet presAssocID="{19DAA5CE-7287-40FC-871C-5895ACED5986}" presName="c6" presStyleLbl="node1" presStyleIdx="5" presStyleCnt="19"/>
      <dgm:spPr/>
      <dgm:t>
        <a:bodyPr/>
        <a:lstStyle/>
        <a:p>
          <a:endParaRPr lang="en-GB"/>
        </a:p>
      </dgm:t>
    </dgm:pt>
    <dgm:pt modelId="{20767F3B-180E-4E3D-A146-F069F7635918}" type="pres">
      <dgm:prSet presAssocID="{19DAA5CE-7287-40FC-871C-5895ACED5986}" presName="c7" presStyleLbl="node1" presStyleIdx="6" presStyleCnt="19"/>
      <dgm:spPr/>
      <dgm:t>
        <a:bodyPr/>
        <a:lstStyle/>
        <a:p>
          <a:endParaRPr lang="en-GB"/>
        </a:p>
      </dgm:t>
    </dgm:pt>
    <dgm:pt modelId="{BF94DB44-16C6-44D8-BCD5-2C4F4E8A68E4}" type="pres">
      <dgm:prSet presAssocID="{19DAA5CE-7287-40FC-871C-5895ACED5986}" presName="c8" presStyleLbl="node1" presStyleIdx="7" presStyleCnt="19"/>
      <dgm:spPr/>
      <dgm:t>
        <a:bodyPr/>
        <a:lstStyle/>
        <a:p>
          <a:endParaRPr lang="en-GB"/>
        </a:p>
      </dgm:t>
    </dgm:pt>
    <dgm:pt modelId="{1B9B6381-3F92-4675-8D0F-EC8DDE184963}" type="pres">
      <dgm:prSet presAssocID="{19DAA5CE-7287-40FC-871C-5895ACED5986}" presName="c9" presStyleLbl="node1" presStyleIdx="8" presStyleCnt="19"/>
      <dgm:spPr/>
      <dgm:t>
        <a:bodyPr/>
        <a:lstStyle/>
        <a:p>
          <a:endParaRPr lang="en-GB"/>
        </a:p>
      </dgm:t>
    </dgm:pt>
    <dgm:pt modelId="{6C933EFE-34F5-419F-89A0-06D89BC4B901}" type="pres">
      <dgm:prSet presAssocID="{19DAA5CE-7287-40FC-871C-5895ACED5986}" presName="c10" presStyleLbl="node1" presStyleIdx="9" presStyleCnt="19"/>
      <dgm:spPr/>
      <dgm:t>
        <a:bodyPr/>
        <a:lstStyle/>
        <a:p>
          <a:endParaRPr lang="en-GB"/>
        </a:p>
      </dgm:t>
    </dgm:pt>
    <dgm:pt modelId="{049B7500-086E-4A56-BFEF-4AE4062B473D}" type="pres">
      <dgm:prSet presAssocID="{19DAA5CE-7287-40FC-871C-5895ACED5986}" presName="c11" presStyleLbl="node1" presStyleIdx="10" presStyleCnt="19"/>
      <dgm:spPr/>
      <dgm:t>
        <a:bodyPr/>
        <a:lstStyle/>
        <a:p>
          <a:endParaRPr lang="en-GB"/>
        </a:p>
      </dgm:t>
    </dgm:pt>
    <dgm:pt modelId="{E160C54D-EF3E-4353-932E-B9956F2BA252}" type="pres">
      <dgm:prSet presAssocID="{19DAA5CE-7287-40FC-871C-5895ACED5986}" presName="c12" presStyleLbl="node1" presStyleIdx="11" presStyleCnt="19"/>
      <dgm:spPr/>
      <dgm:t>
        <a:bodyPr/>
        <a:lstStyle/>
        <a:p>
          <a:endParaRPr lang="en-GB"/>
        </a:p>
      </dgm:t>
    </dgm:pt>
    <dgm:pt modelId="{19A5E2D2-C5F1-4A53-99F8-F9685E98A3F0}" type="pres">
      <dgm:prSet presAssocID="{19DAA5CE-7287-40FC-871C-5895ACED5986}" presName="c13" presStyleLbl="node1" presStyleIdx="12" presStyleCnt="19"/>
      <dgm:spPr/>
      <dgm:t>
        <a:bodyPr/>
        <a:lstStyle/>
        <a:p>
          <a:endParaRPr lang="en-GB"/>
        </a:p>
      </dgm:t>
    </dgm:pt>
    <dgm:pt modelId="{780FE402-F024-48B6-93CD-B117672838FE}" type="pres">
      <dgm:prSet presAssocID="{19DAA5CE-7287-40FC-871C-5895ACED5986}" presName="c14" presStyleLbl="node1" presStyleIdx="13" presStyleCnt="19"/>
      <dgm:spPr/>
      <dgm:t>
        <a:bodyPr/>
        <a:lstStyle/>
        <a:p>
          <a:endParaRPr lang="en-GB"/>
        </a:p>
      </dgm:t>
    </dgm:pt>
    <dgm:pt modelId="{843ECC26-161C-49E4-B6B3-FC8554BCB8B6}" type="pres">
      <dgm:prSet presAssocID="{19DAA5CE-7287-40FC-871C-5895ACED5986}" presName="c15" presStyleLbl="node1" presStyleIdx="14" presStyleCnt="19"/>
      <dgm:spPr/>
      <dgm:t>
        <a:bodyPr/>
        <a:lstStyle/>
        <a:p>
          <a:endParaRPr lang="en-GB"/>
        </a:p>
      </dgm:t>
    </dgm:pt>
    <dgm:pt modelId="{FA724E8A-0487-4D45-90ED-00AA3FA681D8}" type="pres">
      <dgm:prSet presAssocID="{19DAA5CE-7287-40FC-871C-5895ACED5986}" presName="c16" presStyleLbl="node1" presStyleIdx="15" presStyleCnt="19"/>
      <dgm:spPr/>
      <dgm:t>
        <a:bodyPr/>
        <a:lstStyle/>
        <a:p>
          <a:endParaRPr lang="en-GB"/>
        </a:p>
      </dgm:t>
    </dgm:pt>
    <dgm:pt modelId="{D0606D2E-65BF-4B53-8417-197F71CDE39C}" type="pres">
      <dgm:prSet presAssocID="{19DAA5CE-7287-40FC-871C-5895ACED5986}" presName="c17" presStyleLbl="node1" presStyleIdx="16" presStyleCnt="19"/>
      <dgm:spPr/>
      <dgm:t>
        <a:bodyPr/>
        <a:lstStyle/>
        <a:p>
          <a:endParaRPr lang="en-GB"/>
        </a:p>
      </dgm:t>
    </dgm:pt>
    <dgm:pt modelId="{79DB0031-4987-4AC8-8DAA-6D3CF6D44852}" type="pres">
      <dgm:prSet presAssocID="{19DAA5CE-7287-40FC-871C-5895ACED5986}" presName="c18" presStyleLbl="node1" presStyleIdx="17" presStyleCnt="19"/>
      <dgm:spPr/>
      <dgm:t>
        <a:bodyPr/>
        <a:lstStyle/>
        <a:p>
          <a:endParaRPr lang="en-GB"/>
        </a:p>
      </dgm:t>
    </dgm:pt>
    <dgm:pt modelId="{7ED20F5A-CB16-4BC1-A509-0E1D1EFD1A61}" type="pres">
      <dgm:prSet presAssocID="{2881FE53-4DF7-41F6-A684-226B2B8C5332}" presName="chevronComposite1" presStyleCnt="0"/>
      <dgm:spPr/>
      <dgm:t>
        <a:bodyPr/>
        <a:lstStyle/>
        <a:p>
          <a:endParaRPr lang="en-GB"/>
        </a:p>
      </dgm:t>
    </dgm:pt>
    <dgm:pt modelId="{BCE1E78D-6FD1-4FC8-8881-9DCC3FF8B7C5}" type="pres">
      <dgm:prSet presAssocID="{2881FE53-4DF7-41F6-A684-226B2B8C5332}" presName="chevron1" presStyleLbl="sibTrans2D1" presStyleIdx="0" presStyleCnt="2"/>
      <dgm:spPr/>
      <dgm:t>
        <a:bodyPr/>
        <a:lstStyle/>
        <a:p>
          <a:endParaRPr lang="en-GB"/>
        </a:p>
      </dgm:t>
    </dgm:pt>
    <dgm:pt modelId="{FB12622C-0A20-4FEE-805B-5D3257298857}" type="pres">
      <dgm:prSet presAssocID="{2881FE53-4DF7-41F6-A684-226B2B8C5332}" presName="spChevron1" presStyleCnt="0"/>
      <dgm:spPr/>
      <dgm:t>
        <a:bodyPr/>
        <a:lstStyle/>
        <a:p>
          <a:endParaRPr lang="en-GB"/>
        </a:p>
      </dgm:t>
    </dgm:pt>
    <dgm:pt modelId="{197E2981-D114-4F6C-817E-399846225F49}" type="pres">
      <dgm:prSet presAssocID="{2881FE53-4DF7-41F6-A684-226B2B8C5332}" presName="overlap" presStyleCnt="0"/>
      <dgm:spPr/>
      <dgm:t>
        <a:bodyPr/>
        <a:lstStyle/>
        <a:p>
          <a:endParaRPr lang="en-GB"/>
        </a:p>
      </dgm:t>
    </dgm:pt>
    <dgm:pt modelId="{D9B50F3A-E92C-4A11-A199-B92A571A41A8}" type="pres">
      <dgm:prSet presAssocID="{2881FE53-4DF7-41F6-A684-226B2B8C5332}" presName="chevronComposite2" presStyleCnt="0"/>
      <dgm:spPr/>
      <dgm:t>
        <a:bodyPr/>
        <a:lstStyle/>
        <a:p>
          <a:endParaRPr lang="en-GB"/>
        </a:p>
      </dgm:t>
    </dgm:pt>
    <dgm:pt modelId="{EC639B7F-6090-490E-9997-5112D64C029B}" type="pres">
      <dgm:prSet presAssocID="{2881FE53-4DF7-41F6-A684-226B2B8C5332}" presName="chevron2" presStyleLbl="sibTrans2D1" presStyleIdx="1" presStyleCnt="2"/>
      <dgm:spPr/>
      <dgm:t>
        <a:bodyPr/>
        <a:lstStyle/>
        <a:p>
          <a:endParaRPr lang="en-GB"/>
        </a:p>
      </dgm:t>
    </dgm:pt>
    <dgm:pt modelId="{2360C572-6887-4F26-B1D8-8D1146C465E7}" type="pres">
      <dgm:prSet presAssocID="{2881FE53-4DF7-41F6-A684-226B2B8C5332}" presName="spChevron2" presStyleCnt="0"/>
      <dgm:spPr/>
      <dgm:t>
        <a:bodyPr/>
        <a:lstStyle/>
        <a:p>
          <a:endParaRPr lang="en-GB"/>
        </a:p>
      </dgm:t>
    </dgm:pt>
    <dgm:pt modelId="{1941D9B2-6259-47FB-9F66-88F616491E0F}" type="pres">
      <dgm:prSet presAssocID="{CADB8E25-9B09-4660-A90B-5632494A1F27}" presName="last" presStyleCnt="0"/>
      <dgm:spPr/>
      <dgm:t>
        <a:bodyPr/>
        <a:lstStyle/>
        <a:p>
          <a:endParaRPr lang="en-GB"/>
        </a:p>
      </dgm:t>
    </dgm:pt>
    <dgm:pt modelId="{3C72DB45-47F3-4CFD-8C3D-4507860C3ECF}" type="pres">
      <dgm:prSet presAssocID="{CADB8E25-9B09-4660-A90B-5632494A1F27}" presName="circleTx" presStyleLbl="node1" presStyleIdx="18" presStyleCnt="19" custScaleX="133790" custScaleY="122452"/>
      <dgm:spPr/>
      <dgm:t>
        <a:bodyPr/>
        <a:lstStyle/>
        <a:p>
          <a:endParaRPr lang="en-GB"/>
        </a:p>
      </dgm:t>
    </dgm:pt>
    <dgm:pt modelId="{D26C035B-B5B9-4A6B-948B-E390981B62F7}" type="pres">
      <dgm:prSet presAssocID="{CADB8E25-9B09-4660-A90B-5632494A1F27}" presName="spN" presStyleCnt="0"/>
      <dgm:spPr/>
      <dgm:t>
        <a:bodyPr/>
        <a:lstStyle/>
        <a:p>
          <a:endParaRPr lang="en-GB"/>
        </a:p>
      </dgm:t>
    </dgm:pt>
  </dgm:ptLst>
  <dgm:cxnLst>
    <dgm:cxn modelId="{A1E92CC0-B798-4F2B-BC9A-63590C40D668}" type="presOf" srcId="{19DAA5CE-7287-40FC-871C-5895ACED5986}" destId="{77F9346C-685D-46E5-B131-CBA3001C2512}" srcOrd="0" destOrd="0" presId="urn:microsoft.com/office/officeart/2009/3/layout/RandomtoResultProcess"/>
    <dgm:cxn modelId="{E1CA7F34-E461-40AA-BEA9-C34D0A2FFDFE}" srcId="{F66E0463-82A1-4A2D-8C0D-EF63510CEFCB}" destId="{CADB8E25-9B09-4660-A90B-5632494A1F27}" srcOrd="1" destOrd="0" parTransId="{9A65096A-B70D-4C33-B08F-B12452079F92}" sibTransId="{CD6C1CAE-8522-44C7-89B1-FC23E6580D14}"/>
    <dgm:cxn modelId="{00CAC2EB-EBA1-4E0E-AEC7-34BD1A4627CD}" type="presOf" srcId="{CADB8E25-9B09-4660-A90B-5632494A1F27}" destId="{3C72DB45-47F3-4CFD-8C3D-4507860C3ECF}" srcOrd="0" destOrd="0" presId="urn:microsoft.com/office/officeart/2009/3/layout/RandomtoResultProcess"/>
    <dgm:cxn modelId="{1CEC7F1C-2FA5-409F-B6DE-BB60812A5436}" srcId="{F66E0463-82A1-4A2D-8C0D-EF63510CEFCB}" destId="{19DAA5CE-7287-40FC-871C-5895ACED5986}" srcOrd="0" destOrd="0" parTransId="{70777921-ACB9-4AEA-85E3-D61CAA8F51F1}" sibTransId="{2881FE53-4DF7-41F6-A684-226B2B8C5332}"/>
    <dgm:cxn modelId="{C8ED6513-56DB-414D-A005-5A0C85F4104E}" type="presOf" srcId="{F66E0463-82A1-4A2D-8C0D-EF63510CEFCB}" destId="{6751F77F-6E03-4A1B-943C-4DD656971841}" srcOrd="0" destOrd="0" presId="urn:microsoft.com/office/officeart/2009/3/layout/RandomtoResultProcess"/>
    <dgm:cxn modelId="{DFAB4A88-3E45-416A-9743-134524FAF1AB}" type="presParOf" srcId="{6751F77F-6E03-4A1B-943C-4DD656971841}" destId="{515B89EE-CAFF-47CE-BBA1-6BEDA4E8BD62}" srcOrd="0" destOrd="0" presId="urn:microsoft.com/office/officeart/2009/3/layout/RandomtoResultProcess"/>
    <dgm:cxn modelId="{A573BBC9-E135-423B-AD52-5D0242F977F0}" type="presParOf" srcId="{515B89EE-CAFF-47CE-BBA1-6BEDA4E8BD62}" destId="{77F9346C-685D-46E5-B131-CBA3001C2512}" srcOrd="0" destOrd="0" presId="urn:microsoft.com/office/officeart/2009/3/layout/RandomtoResultProcess"/>
    <dgm:cxn modelId="{3C0E6851-8E9C-4E15-96C5-726354A64C67}" type="presParOf" srcId="{515B89EE-CAFF-47CE-BBA1-6BEDA4E8BD62}" destId="{139BD6C4-41CD-46FF-AC1A-BAF6816BDE94}" srcOrd="1" destOrd="0" presId="urn:microsoft.com/office/officeart/2009/3/layout/RandomtoResultProcess"/>
    <dgm:cxn modelId="{2E002ECC-8404-4104-AA88-D868FB59B1E4}" type="presParOf" srcId="{515B89EE-CAFF-47CE-BBA1-6BEDA4E8BD62}" destId="{42EB38E2-CBFC-45CF-947C-C8B177902A52}" srcOrd="2" destOrd="0" presId="urn:microsoft.com/office/officeart/2009/3/layout/RandomtoResultProcess"/>
    <dgm:cxn modelId="{2C19C816-2326-4D4C-8D22-7D0E7EC89CE4}" type="presParOf" srcId="{515B89EE-CAFF-47CE-BBA1-6BEDA4E8BD62}" destId="{3A1A9145-1B8A-43D3-AB3D-A0DD845B0984}" srcOrd="3" destOrd="0" presId="urn:microsoft.com/office/officeart/2009/3/layout/RandomtoResultProcess"/>
    <dgm:cxn modelId="{F1FA5F8E-ED75-4C80-94A7-0696BC9704AA}" type="presParOf" srcId="{515B89EE-CAFF-47CE-BBA1-6BEDA4E8BD62}" destId="{42AECCC7-4385-4AFC-9BF8-C7E393748077}" srcOrd="4" destOrd="0" presId="urn:microsoft.com/office/officeart/2009/3/layout/RandomtoResultProcess"/>
    <dgm:cxn modelId="{F4351B16-8A5F-4918-BB19-199A47A66977}" type="presParOf" srcId="{515B89EE-CAFF-47CE-BBA1-6BEDA4E8BD62}" destId="{B7E31971-52AB-45BE-B0B1-2E3128E3E866}" srcOrd="5" destOrd="0" presId="urn:microsoft.com/office/officeart/2009/3/layout/RandomtoResultProcess"/>
    <dgm:cxn modelId="{72E6C928-8F15-47EB-B24A-1600F369BDED}" type="presParOf" srcId="{515B89EE-CAFF-47CE-BBA1-6BEDA4E8BD62}" destId="{80403373-186D-4E84-9CE8-EE3BBB422F47}" srcOrd="6" destOrd="0" presId="urn:microsoft.com/office/officeart/2009/3/layout/RandomtoResultProcess"/>
    <dgm:cxn modelId="{91A9EF65-F77A-4C2D-A6B6-CCA15CCC8B8C}" type="presParOf" srcId="{515B89EE-CAFF-47CE-BBA1-6BEDA4E8BD62}" destId="{20767F3B-180E-4E3D-A146-F069F7635918}" srcOrd="7" destOrd="0" presId="urn:microsoft.com/office/officeart/2009/3/layout/RandomtoResultProcess"/>
    <dgm:cxn modelId="{553651EE-EE78-4111-9A2B-BA1B3FE3D4DB}" type="presParOf" srcId="{515B89EE-CAFF-47CE-BBA1-6BEDA4E8BD62}" destId="{BF94DB44-16C6-44D8-BCD5-2C4F4E8A68E4}" srcOrd="8" destOrd="0" presId="urn:microsoft.com/office/officeart/2009/3/layout/RandomtoResultProcess"/>
    <dgm:cxn modelId="{10F6801D-1BB3-4FED-ABFC-F43871B846E1}" type="presParOf" srcId="{515B89EE-CAFF-47CE-BBA1-6BEDA4E8BD62}" destId="{1B9B6381-3F92-4675-8D0F-EC8DDE184963}" srcOrd="9" destOrd="0" presId="urn:microsoft.com/office/officeart/2009/3/layout/RandomtoResultProcess"/>
    <dgm:cxn modelId="{4F6708C3-BDD7-4488-AEF9-34457C341257}" type="presParOf" srcId="{515B89EE-CAFF-47CE-BBA1-6BEDA4E8BD62}" destId="{6C933EFE-34F5-419F-89A0-06D89BC4B901}" srcOrd="10" destOrd="0" presId="urn:microsoft.com/office/officeart/2009/3/layout/RandomtoResultProcess"/>
    <dgm:cxn modelId="{81940955-32E5-4B30-94B9-87461E7786AE}" type="presParOf" srcId="{515B89EE-CAFF-47CE-BBA1-6BEDA4E8BD62}" destId="{049B7500-086E-4A56-BFEF-4AE4062B473D}" srcOrd="11" destOrd="0" presId="urn:microsoft.com/office/officeart/2009/3/layout/RandomtoResultProcess"/>
    <dgm:cxn modelId="{8407679C-1F09-4C06-8B65-04A8B4812406}" type="presParOf" srcId="{515B89EE-CAFF-47CE-BBA1-6BEDA4E8BD62}" destId="{E160C54D-EF3E-4353-932E-B9956F2BA252}" srcOrd="12" destOrd="0" presId="urn:microsoft.com/office/officeart/2009/3/layout/RandomtoResultProcess"/>
    <dgm:cxn modelId="{F57F8DDE-F53E-4763-B624-869C6EEB1F2F}" type="presParOf" srcId="{515B89EE-CAFF-47CE-BBA1-6BEDA4E8BD62}" destId="{19A5E2D2-C5F1-4A53-99F8-F9685E98A3F0}" srcOrd="13" destOrd="0" presId="urn:microsoft.com/office/officeart/2009/3/layout/RandomtoResultProcess"/>
    <dgm:cxn modelId="{AEF7FC9A-526C-4B81-B8F1-C7635B4E7F67}" type="presParOf" srcId="{515B89EE-CAFF-47CE-BBA1-6BEDA4E8BD62}" destId="{780FE402-F024-48B6-93CD-B117672838FE}" srcOrd="14" destOrd="0" presId="urn:microsoft.com/office/officeart/2009/3/layout/RandomtoResultProcess"/>
    <dgm:cxn modelId="{50FAF5FF-EAC8-461C-8482-CC6D03AF4745}" type="presParOf" srcId="{515B89EE-CAFF-47CE-BBA1-6BEDA4E8BD62}" destId="{843ECC26-161C-49E4-B6B3-FC8554BCB8B6}" srcOrd="15" destOrd="0" presId="urn:microsoft.com/office/officeart/2009/3/layout/RandomtoResultProcess"/>
    <dgm:cxn modelId="{0971617F-47C7-4D2C-AA78-AFB893CF4CBF}" type="presParOf" srcId="{515B89EE-CAFF-47CE-BBA1-6BEDA4E8BD62}" destId="{FA724E8A-0487-4D45-90ED-00AA3FA681D8}" srcOrd="16" destOrd="0" presId="urn:microsoft.com/office/officeart/2009/3/layout/RandomtoResultProcess"/>
    <dgm:cxn modelId="{86AB76B3-7AEF-4AE2-864B-C7E6DD52A576}" type="presParOf" srcId="{515B89EE-CAFF-47CE-BBA1-6BEDA4E8BD62}" destId="{D0606D2E-65BF-4B53-8417-197F71CDE39C}" srcOrd="17" destOrd="0" presId="urn:microsoft.com/office/officeart/2009/3/layout/RandomtoResultProcess"/>
    <dgm:cxn modelId="{17827D61-FEFC-4E5E-A4FA-F027CF2E73F2}" type="presParOf" srcId="{515B89EE-CAFF-47CE-BBA1-6BEDA4E8BD62}" destId="{79DB0031-4987-4AC8-8DAA-6D3CF6D44852}" srcOrd="18" destOrd="0" presId="urn:microsoft.com/office/officeart/2009/3/layout/RandomtoResultProcess"/>
    <dgm:cxn modelId="{8A926471-65E8-437F-AD6C-2B373EBFBABA}" type="presParOf" srcId="{6751F77F-6E03-4A1B-943C-4DD656971841}" destId="{7ED20F5A-CB16-4BC1-A509-0E1D1EFD1A61}" srcOrd="1" destOrd="0" presId="urn:microsoft.com/office/officeart/2009/3/layout/RandomtoResultProcess"/>
    <dgm:cxn modelId="{F2F588D7-BAB9-414C-BB1D-FC5F8BAE14B7}" type="presParOf" srcId="{7ED20F5A-CB16-4BC1-A509-0E1D1EFD1A61}" destId="{BCE1E78D-6FD1-4FC8-8881-9DCC3FF8B7C5}" srcOrd="0" destOrd="0" presId="urn:microsoft.com/office/officeart/2009/3/layout/RandomtoResultProcess"/>
    <dgm:cxn modelId="{7BD3C49D-DCEB-4532-A7D7-B5C1F450A5D2}" type="presParOf" srcId="{7ED20F5A-CB16-4BC1-A509-0E1D1EFD1A61}" destId="{FB12622C-0A20-4FEE-805B-5D3257298857}" srcOrd="1" destOrd="0" presId="urn:microsoft.com/office/officeart/2009/3/layout/RandomtoResultProcess"/>
    <dgm:cxn modelId="{D60BD56C-85E8-4EB6-836F-E6436DE690BC}" type="presParOf" srcId="{6751F77F-6E03-4A1B-943C-4DD656971841}" destId="{197E2981-D114-4F6C-817E-399846225F49}" srcOrd="2" destOrd="0" presId="urn:microsoft.com/office/officeart/2009/3/layout/RandomtoResultProcess"/>
    <dgm:cxn modelId="{83D1456E-1C57-46B4-9D7B-52A5BE1C2C43}" type="presParOf" srcId="{6751F77F-6E03-4A1B-943C-4DD656971841}" destId="{D9B50F3A-E92C-4A11-A199-B92A571A41A8}" srcOrd="3" destOrd="0" presId="urn:microsoft.com/office/officeart/2009/3/layout/RandomtoResultProcess"/>
    <dgm:cxn modelId="{16FE536E-9C0A-416C-A4C4-EC0A55BFEC90}" type="presParOf" srcId="{D9B50F3A-E92C-4A11-A199-B92A571A41A8}" destId="{EC639B7F-6090-490E-9997-5112D64C029B}" srcOrd="0" destOrd="0" presId="urn:microsoft.com/office/officeart/2009/3/layout/RandomtoResultProcess"/>
    <dgm:cxn modelId="{B89F545B-600E-4392-955B-1181DC494BFD}" type="presParOf" srcId="{D9B50F3A-E92C-4A11-A199-B92A571A41A8}" destId="{2360C572-6887-4F26-B1D8-8D1146C465E7}" srcOrd="1" destOrd="0" presId="urn:microsoft.com/office/officeart/2009/3/layout/RandomtoResultProcess"/>
    <dgm:cxn modelId="{D5EBA50F-238E-4531-A0E6-AD465C7BB763}" type="presParOf" srcId="{6751F77F-6E03-4A1B-943C-4DD656971841}" destId="{1941D9B2-6259-47FB-9F66-88F616491E0F}" srcOrd="4" destOrd="0" presId="urn:microsoft.com/office/officeart/2009/3/layout/RandomtoResultProcess"/>
    <dgm:cxn modelId="{F62BC0D6-023D-4332-89FD-849EE72FBB02}" type="presParOf" srcId="{1941D9B2-6259-47FB-9F66-88F616491E0F}" destId="{3C72DB45-47F3-4CFD-8C3D-4507860C3ECF}" srcOrd="0" destOrd="0" presId="urn:microsoft.com/office/officeart/2009/3/layout/RandomtoResultProcess"/>
    <dgm:cxn modelId="{B2C7E40A-1B68-4E40-B5A0-D0E41D037BD3}" type="presParOf" srcId="{1941D9B2-6259-47FB-9F66-88F616491E0F}" destId="{D26C035B-B5B9-4A6B-948B-E390981B62F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85FCDB-0F83-4AB1-8E01-B7B05F6C73C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03F6D45-0164-47E6-9B3D-ED8D4C2571B4}">
      <dgm:prSet phldrT="[Text]"/>
      <dgm:spPr/>
      <dgm:t>
        <a:bodyPr/>
        <a:lstStyle/>
        <a:p>
          <a:r>
            <a:rPr lang="fr-FR"/>
            <a:t>Kidney Diesase</a:t>
          </a:r>
        </a:p>
      </dgm:t>
    </dgm:pt>
    <dgm:pt modelId="{C11CA14F-2EA6-4C5E-A4A1-E76179B67ED3}" type="parTrans" cxnId="{476A2CD2-9D03-4E35-9626-38B563CC00A9}">
      <dgm:prSet/>
      <dgm:spPr/>
      <dgm:t>
        <a:bodyPr/>
        <a:lstStyle/>
        <a:p>
          <a:endParaRPr lang="fr-FR"/>
        </a:p>
      </dgm:t>
    </dgm:pt>
    <dgm:pt modelId="{F86B9752-D650-4523-A37D-361EB4C107BC}" type="sibTrans" cxnId="{476A2CD2-9D03-4E35-9626-38B563CC00A9}">
      <dgm:prSet/>
      <dgm:spPr/>
      <dgm:t>
        <a:bodyPr/>
        <a:lstStyle/>
        <a:p>
          <a:endParaRPr lang="fr-FR"/>
        </a:p>
      </dgm:t>
    </dgm:pt>
    <dgm:pt modelId="{02978148-5E1E-4991-ADE8-D39C119C1C44}" type="asst">
      <dgm:prSet phldrT="[Text]"/>
      <dgm:spPr/>
      <dgm:t>
        <a:bodyPr/>
        <a:lstStyle/>
        <a:p>
          <a:r>
            <a:rPr lang="fr-FR" b="0"/>
            <a:t>Transient Kidney Diseace (TKD)</a:t>
          </a:r>
        </a:p>
      </dgm:t>
    </dgm:pt>
    <dgm:pt modelId="{D84BC14E-DC1F-4935-8114-5E2C82E768DD}" type="parTrans" cxnId="{62014E2A-D9AB-4927-BACD-079E2F651390}">
      <dgm:prSet/>
      <dgm:spPr/>
      <dgm:t>
        <a:bodyPr/>
        <a:lstStyle/>
        <a:p>
          <a:endParaRPr lang="fr-FR" b="0"/>
        </a:p>
      </dgm:t>
    </dgm:pt>
    <dgm:pt modelId="{BC685B89-AB41-4920-B183-49D015ABA3F6}" type="sibTrans" cxnId="{62014E2A-D9AB-4927-BACD-079E2F651390}">
      <dgm:prSet/>
      <dgm:spPr/>
      <dgm:t>
        <a:bodyPr/>
        <a:lstStyle/>
        <a:p>
          <a:endParaRPr lang="fr-FR"/>
        </a:p>
      </dgm:t>
    </dgm:pt>
    <dgm:pt modelId="{28E9689F-3A79-43D4-B129-598D44547FDA}" type="asst">
      <dgm:prSet phldrT="[Text]"/>
      <dgm:spPr/>
      <dgm:t>
        <a:bodyPr/>
        <a:lstStyle/>
        <a:p>
          <a:r>
            <a:rPr lang="fr-FR" b="0"/>
            <a:t>Chronic Kidney Disease (CKD)</a:t>
          </a:r>
        </a:p>
      </dgm:t>
    </dgm:pt>
    <dgm:pt modelId="{BEF5963B-F771-41FB-AB26-C5253B0F6770}" type="parTrans" cxnId="{C470BF76-5D15-4C42-BD9D-8D80E7556117}">
      <dgm:prSet/>
      <dgm:spPr/>
      <dgm:t>
        <a:bodyPr/>
        <a:lstStyle/>
        <a:p>
          <a:endParaRPr lang="fr-FR" b="0"/>
        </a:p>
      </dgm:t>
    </dgm:pt>
    <dgm:pt modelId="{05966837-7B04-4EBF-BAA2-B15A3AF49DDE}" type="sibTrans" cxnId="{C470BF76-5D15-4C42-BD9D-8D80E7556117}">
      <dgm:prSet/>
      <dgm:spPr/>
      <dgm:t>
        <a:bodyPr/>
        <a:lstStyle/>
        <a:p>
          <a:endParaRPr lang="fr-FR"/>
        </a:p>
      </dgm:t>
    </dgm:pt>
    <dgm:pt modelId="{8D0E4FE8-A3AB-4206-B548-A6DAE9587337}">
      <dgm:prSet phldrT="[Text]"/>
      <dgm:spPr/>
      <dgm:t>
        <a:bodyPr/>
        <a:lstStyle/>
        <a:p>
          <a:r>
            <a:rPr lang="fr-FR" b="0"/>
            <a:t>No Renal Failure</a:t>
          </a:r>
        </a:p>
      </dgm:t>
    </dgm:pt>
    <dgm:pt modelId="{3607138C-8CF3-4A58-B79E-82D6EA22964C}" type="parTrans" cxnId="{59629CEA-DEBD-4B31-8169-4EB174DD2602}">
      <dgm:prSet/>
      <dgm:spPr/>
      <dgm:t>
        <a:bodyPr/>
        <a:lstStyle/>
        <a:p>
          <a:endParaRPr lang="fr-FR" b="0"/>
        </a:p>
      </dgm:t>
    </dgm:pt>
    <dgm:pt modelId="{2D3B15A6-2893-454B-BA25-272EB49E1082}" type="sibTrans" cxnId="{59629CEA-DEBD-4B31-8169-4EB174DD2602}">
      <dgm:prSet/>
      <dgm:spPr/>
      <dgm:t>
        <a:bodyPr/>
        <a:lstStyle/>
        <a:p>
          <a:endParaRPr lang="fr-FR"/>
        </a:p>
      </dgm:t>
    </dgm:pt>
    <dgm:pt modelId="{50749080-6F27-47CC-8846-A8F0837B956B}">
      <dgm:prSet phldrT="[Text]"/>
      <dgm:spPr/>
      <dgm:t>
        <a:bodyPr/>
        <a:lstStyle/>
        <a:p>
          <a:r>
            <a:rPr lang="fr-FR" b="0"/>
            <a:t>Renal Failure Stage</a:t>
          </a:r>
        </a:p>
      </dgm:t>
    </dgm:pt>
    <dgm:pt modelId="{2BA7B568-5513-47EE-87CA-2A6830AB9E09}" type="parTrans" cxnId="{58CB4D2E-B607-49A5-84CB-D6D695C60746}">
      <dgm:prSet/>
      <dgm:spPr/>
      <dgm:t>
        <a:bodyPr/>
        <a:lstStyle/>
        <a:p>
          <a:endParaRPr lang="fr-FR" b="0"/>
        </a:p>
      </dgm:t>
    </dgm:pt>
    <dgm:pt modelId="{D211D6B8-2F9B-4A9A-BE8C-ECC9AA6B9FE7}" type="sibTrans" cxnId="{58CB4D2E-B607-49A5-84CB-D6D695C60746}">
      <dgm:prSet/>
      <dgm:spPr/>
      <dgm:t>
        <a:bodyPr/>
        <a:lstStyle/>
        <a:p>
          <a:endParaRPr lang="fr-FR"/>
        </a:p>
      </dgm:t>
    </dgm:pt>
    <dgm:pt modelId="{898ADF5A-A956-44C0-AB7E-59DF32210CFB}">
      <dgm:prSet phldrT="[Text]"/>
      <dgm:spPr/>
      <dgm:t>
        <a:bodyPr/>
        <a:lstStyle/>
        <a:p>
          <a:r>
            <a:rPr lang="fr-FR" b="0"/>
            <a:t>Renal Replacment Therapy (RRT)</a:t>
          </a:r>
        </a:p>
      </dgm:t>
    </dgm:pt>
    <dgm:pt modelId="{B63CD4FA-24FD-4A35-88F9-08B9A690D520}" type="parTrans" cxnId="{4F95B611-6E3D-4B08-96C0-3D40D2808E86}">
      <dgm:prSet/>
      <dgm:spPr/>
      <dgm:t>
        <a:bodyPr/>
        <a:lstStyle/>
        <a:p>
          <a:endParaRPr lang="fr-FR" b="0"/>
        </a:p>
      </dgm:t>
    </dgm:pt>
    <dgm:pt modelId="{72975C28-C002-4FA6-B1AC-1F8F010C3981}" type="sibTrans" cxnId="{4F95B611-6E3D-4B08-96C0-3D40D2808E86}">
      <dgm:prSet/>
      <dgm:spPr/>
      <dgm:t>
        <a:bodyPr/>
        <a:lstStyle/>
        <a:p>
          <a:endParaRPr lang="fr-FR"/>
        </a:p>
      </dgm:t>
    </dgm:pt>
    <dgm:pt modelId="{82F7F24E-7985-4B31-AFD4-13411BD2E289}">
      <dgm:prSet phldrT="[Text]"/>
      <dgm:spPr/>
      <dgm:t>
        <a:bodyPr/>
        <a:lstStyle/>
        <a:p>
          <a:r>
            <a:rPr lang="fr-FR" b="0"/>
            <a:t>Renal Transplant</a:t>
          </a:r>
        </a:p>
      </dgm:t>
    </dgm:pt>
    <dgm:pt modelId="{9FA7903D-3BA9-4F9F-8B88-395E15089B90}" type="parTrans" cxnId="{F460540D-EFE0-4873-94D7-0D07CE4D2702}">
      <dgm:prSet/>
      <dgm:spPr/>
      <dgm:t>
        <a:bodyPr/>
        <a:lstStyle/>
        <a:p>
          <a:endParaRPr lang="fr-FR" b="0"/>
        </a:p>
      </dgm:t>
    </dgm:pt>
    <dgm:pt modelId="{5D86E090-F7CE-4732-8CA6-BD69631D3B5A}" type="sibTrans" cxnId="{F460540D-EFE0-4873-94D7-0D07CE4D2702}">
      <dgm:prSet/>
      <dgm:spPr/>
      <dgm:t>
        <a:bodyPr/>
        <a:lstStyle/>
        <a:p>
          <a:endParaRPr lang="fr-FR"/>
        </a:p>
      </dgm:t>
    </dgm:pt>
    <dgm:pt modelId="{24481684-4097-4742-B81C-57548484500D}">
      <dgm:prSet phldrT="[Text]"/>
      <dgm:spPr/>
      <dgm:t>
        <a:bodyPr/>
        <a:lstStyle/>
        <a:p>
          <a:r>
            <a:rPr lang="fr-FR"/>
            <a:t>Hemodialysis</a:t>
          </a:r>
        </a:p>
      </dgm:t>
    </dgm:pt>
    <dgm:pt modelId="{951287C4-AE7C-4F07-9AB0-0EBAA3A0F1BC}" type="parTrans" cxnId="{69124AFE-12D6-4276-9716-9E10A825BFBE}">
      <dgm:prSet/>
      <dgm:spPr/>
      <dgm:t>
        <a:bodyPr/>
        <a:lstStyle/>
        <a:p>
          <a:endParaRPr lang="fr-FR" b="0"/>
        </a:p>
      </dgm:t>
    </dgm:pt>
    <dgm:pt modelId="{BC849E00-648F-4BE5-AEA4-535820E25AC4}" type="sibTrans" cxnId="{69124AFE-12D6-4276-9716-9E10A825BFBE}">
      <dgm:prSet/>
      <dgm:spPr/>
      <dgm:t>
        <a:bodyPr/>
        <a:lstStyle/>
        <a:p>
          <a:endParaRPr lang="fr-FR"/>
        </a:p>
      </dgm:t>
    </dgm:pt>
    <dgm:pt modelId="{616F705D-F853-4C1E-9D4E-FF215F2CD40E}">
      <dgm:prSet phldrT="[Text]"/>
      <dgm:spPr/>
      <dgm:t>
        <a:bodyPr/>
        <a:lstStyle/>
        <a:p>
          <a:r>
            <a:rPr lang="fr-FR"/>
            <a:t>Peritoneal Dialysis</a:t>
          </a:r>
        </a:p>
      </dgm:t>
    </dgm:pt>
    <dgm:pt modelId="{93765C55-5558-441A-8C67-E00713DA6C90}" type="parTrans" cxnId="{52FBEF6E-1DF8-4771-8976-CB984045BFDC}">
      <dgm:prSet/>
      <dgm:spPr/>
      <dgm:t>
        <a:bodyPr/>
        <a:lstStyle/>
        <a:p>
          <a:endParaRPr lang="fr-FR" b="0"/>
        </a:p>
      </dgm:t>
    </dgm:pt>
    <dgm:pt modelId="{B61B7D0E-ECA8-4D49-8AC4-897469FE7ECC}" type="sibTrans" cxnId="{52FBEF6E-1DF8-4771-8976-CB984045BFDC}">
      <dgm:prSet/>
      <dgm:spPr/>
      <dgm:t>
        <a:bodyPr/>
        <a:lstStyle/>
        <a:p>
          <a:endParaRPr lang="fr-FR"/>
        </a:p>
      </dgm:t>
    </dgm:pt>
    <dgm:pt modelId="{CE839BA0-41B9-45ED-8945-9D4D09008C37}" type="pres">
      <dgm:prSet presAssocID="{E885FCDB-0F83-4AB1-8E01-B7B05F6C73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49C9F4-68E7-47E1-AB79-CA91EA5C5984}" type="pres">
      <dgm:prSet presAssocID="{903F6D45-0164-47E6-9B3D-ED8D4C2571B4}" presName="root1" presStyleCnt="0"/>
      <dgm:spPr/>
      <dgm:t>
        <a:bodyPr/>
        <a:lstStyle/>
        <a:p>
          <a:endParaRPr lang="en-GB"/>
        </a:p>
      </dgm:t>
    </dgm:pt>
    <dgm:pt modelId="{B4EC9570-4931-482A-83F4-CD11A7D0B544}" type="pres">
      <dgm:prSet presAssocID="{903F6D45-0164-47E6-9B3D-ED8D4C2571B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7D5FD8-7EB4-48B6-B12F-34FDCBD03693}" type="pres">
      <dgm:prSet presAssocID="{903F6D45-0164-47E6-9B3D-ED8D4C2571B4}" presName="level2hierChild" presStyleCnt="0"/>
      <dgm:spPr/>
      <dgm:t>
        <a:bodyPr/>
        <a:lstStyle/>
        <a:p>
          <a:endParaRPr lang="en-GB"/>
        </a:p>
      </dgm:t>
    </dgm:pt>
    <dgm:pt modelId="{47E16E72-5FBE-46E0-8805-600C181FCE16}" type="pres">
      <dgm:prSet presAssocID="{D84BC14E-DC1F-4935-8114-5E2C82E768DD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8CD9DAE4-CC42-4682-9E20-7E37AAA59466}" type="pres">
      <dgm:prSet presAssocID="{D84BC14E-DC1F-4935-8114-5E2C82E768DD}" presName="connTx" presStyleLbl="parChTrans1D2" presStyleIdx="0" presStyleCnt="2"/>
      <dgm:spPr/>
      <dgm:t>
        <a:bodyPr/>
        <a:lstStyle/>
        <a:p>
          <a:endParaRPr lang="en-GB"/>
        </a:p>
      </dgm:t>
    </dgm:pt>
    <dgm:pt modelId="{C7FF1D8C-D4A0-4DC3-872D-EBFD07B04166}" type="pres">
      <dgm:prSet presAssocID="{02978148-5E1E-4991-ADE8-D39C119C1C44}" presName="root2" presStyleCnt="0"/>
      <dgm:spPr/>
      <dgm:t>
        <a:bodyPr/>
        <a:lstStyle/>
        <a:p>
          <a:endParaRPr lang="en-GB"/>
        </a:p>
      </dgm:t>
    </dgm:pt>
    <dgm:pt modelId="{7082E1EC-B2DA-45C2-919C-081122A30EE4}" type="pres">
      <dgm:prSet presAssocID="{02978148-5E1E-4991-ADE8-D39C119C1C44}" presName="LevelTwoTextNode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64CBF4-AFA4-4074-B7AC-DB051A53E0DE}" type="pres">
      <dgm:prSet presAssocID="{02978148-5E1E-4991-ADE8-D39C119C1C44}" presName="level3hierChild" presStyleCnt="0"/>
      <dgm:spPr/>
      <dgm:t>
        <a:bodyPr/>
        <a:lstStyle/>
        <a:p>
          <a:endParaRPr lang="en-GB"/>
        </a:p>
      </dgm:t>
    </dgm:pt>
    <dgm:pt modelId="{41A4A8CC-BA32-4089-8C06-57EC47B4793D}" type="pres">
      <dgm:prSet presAssocID="{BEF5963B-F771-41FB-AB26-C5253B0F6770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9DA005B4-DC0B-445C-B609-500808027C23}" type="pres">
      <dgm:prSet presAssocID="{BEF5963B-F771-41FB-AB26-C5253B0F6770}" presName="connTx" presStyleLbl="parChTrans1D2" presStyleIdx="1" presStyleCnt="2"/>
      <dgm:spPr/>
      <dgm:t>
        <a:bodyPr/>
        <a:lstStyle/>
        <a:p>
          <a:endParaRPr lang="en-GB"/>
        </a:p>
      </dgm:t>
    </dgm:pt>
    <dgm:pt modelId="{F7382F8E-6755-4C42-B407-E3CF0A01F4B6}" type="pres">
      <dgm:prSet presAssocID="{28E9689F-3A79-43D4-B129-598D44547FDA}" presName="root2" presStyleCnt="0"/>
      <dgm:spPr/>
      <dgm:t>
        <a:bodyPr/>
        <a:lstStyle/>
        <a:p>
          <a:endParaRPr lang="en-GB"/>
        </a:p>
      </dgm:t>
    </dgm:pt>
    <dgm:pt modelId="{A47050C7-25C1-400F-A0C2-0F502A59C317}" type="pres">
      <dgm:prSet presAssocID="{28E9689F-3A79-43D4-B129-598D44547FDA}" presName="LevelTwoTextNod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3FA317-2F1A-447C-8504-888BC7D4A184}" type="pres">
      <dgm:prSet presAssocID="{28E9689F-3A79-43D4-B129-598D44547FDA}" presName="level3hierChild" presStyleCnt="0"/>
      <dgm:spPr/>
      <dgm:t>
        <a:bodyPr/>
        <a:lstStyle/>
        <a:p>
          <a:endParaRPr lang="en-GB"/>
        </a:p>
      </dgm:t>
    </dgm:pt>
    <dgm:pt modelId="{125ACAAA-AD5D-43C0-AD6F-399578B8E6A1}" type="pres">
      <dgm:prSet presAssocID="{3607138C-8CF3-4A58-B79E-82D6EA22964C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1924F3EE-CEAE-4952-8C95-AE6F42FBD0F9}" type="pres">
      <dgm:prSet presAssocID="{3607138C-8CF3-4A58-B79E-82D6EA22964C}" presName="connTx" presStyleLbl="parChTrans1D3" presStyleIdx="0" presStyleCnt="4"/>
      <dgm:spPr/>
      <dgm:t>
        <a:bodyPr/>
        <a:lstStyle/>
        <a:p>
          <a:endParaRPr lang="en-GB"/>
        </a:p>
      </dgm:t>
    </dgm:pt>
    <dgm:pt modelId="{E0D347F9-6954-4C10-AFA3-958A98D21A04}" type="pres">
      <dgm:prSet presAssocID="{8D0E4FE8-A3AB-4206-B548-A6DAE9587337}" presName="root2" presStyleCnt="0"/>
      <dgm:spPr/>
      <dgm:t>
        <a:bodyPr/>
        <a:lstStyle/>
        <a:p>
          <a:endParaRPr lang="en-GB"/>
        </a:p>
      </dgm:t>
    </dgm:pt>
    <dgm:pt modelId="{C4230809-241E-4D1B-8A38-7B7E49AC32BC}" type="pres">
      <dgm:prSet presAssocID="{8D0E4FE8-A3AB-4206-B548-A6DAE958733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86F445-7786-4602-B2B3-1A1615D7E361}" type="pres">
      <dgm:prSet presAssocID="{8D0E4FE8-A3AB-4206-B548-A6DAE9587337}" presName="level3hierChild" presStyleCnt="0"/>
      <dgm:spPr/>
      <dgm:t>
        <a:bodyPr/>
        <a:lstStyle/>
        <a:p>
          <a:endParaRPr lang="en-GB"/>
        </a:p>
      </dgm:t>
    </dgm:pt>
    <dgm:pt modelId="{EDB011DB-31B2-4549-99AB-77B4DF46FBFD}" type="pres">
      <dgm:prSet presAssocID="{2BA7B568-5513-47EE-87CA-2A6830AB9E09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BB82EC8A-5596-45C8-BF09-CD7D5F8EFEEA}" type="pres">
      <dgm:prSet presAssocID="{2BA7B568-5513-47EE-87CA-2A6830AB9E09}" presName="connTx" presStyleLbl="parChTrans1D3" presStyleIdx="1" presStyleCnt="4"/>
      <dgm:spPr/>
      <dgm:t>
        <a:bodyPr/>
        <a:lstStyle/>
        <a:p>
          <a:endParaRPr lang="en-GB"/>
        </a:p>
      </dgm:t>
    </dgm:pt>
    <dgm:pt modelId="{987068BA-4FDF-4C24-9016-FB1854EEF8E7}" type="pres">
      <dgm:prSet presAssocID="{50749080-6F27-47CC-8846-A8F0837B956B}" presName="root2" presStyleCnt="0"/>
      <dgm:spPr/>
      <dgm:t>
        <a:bodyPr/>
        <a:lstStyle/>
        <a:p>
          <a:endParaRPr lang="en-GB"/>
        </a:p>
      </dgm:t>
    </dgm:pt>
    <dgm:pt modelId="{F19044F1-9BF0-4472-9E5E-1CB25E8CA979}" type="pres">
      <dgm:prSet presAssocID="{50749080-6F27-47CC-8846-A8F0837B956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8DC38F-99B5-4378-A62C-34C8303A5063}" type="pres">
      <dgm:prSet presAssocID="{50749080-6F27-47CC-8846-A8F0837B956B}" presName="level3hierChild" presStyleCnt="0"/>
      <dgm:spPr/>
      <dgm:t>
        <a:bodyPr/>
        <a:lstStyle/>
        <a:p>
          <a:endParaRPr lang="en-GB"/>
        </a:p>
      </dgm:t>
    </dgm:pt>
    <dgm:pt modelId="{D585B06A-6763-4FFD-81AC-DE048AFC1C91}" type="pres">
      <dgm:prSet presAssocID="{B63CD4FA-24FD-4A35-88F9-08B9A690D520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858D4F06-F82E-4EB1-81D7-4B27612BD9CE}" type="pres">
      <dgm:prSet presAssocID="{B63CD4FA-24FD-4A35-88F9-08B9A690D520}" presName="connTx" presStyleLbl="parChTrans1D3" presStyleIdx="2" presStyleCnt="4"/>
      <dgm:spPr/>
      <dgm:t>
        <a:bodyPr/>
        <a:lstStyle/>
        <a:p>
          <a:endParaRPr lang="en-GB"/>
        </a:p>
      </dgm:t>
    </dgm:pt>
    <dgm:pt modelId="{2D31FA22-8939-4EC4-A22A-F0AA614789C3}" type="pres">
      <dgm:prSet presAssocID="{898ADF5A-A956-44C0-AB7E-59DF32210CFB}" presName="root2" presStyleCnt="0"/>
      <dgm:spPr/>
      <dgm:t>
        <a:bodyPr/>
        <a:lstStyle/>
        <a:p>
          <a:endParaRPr lang="en-GB"/>
        </a:p>
      </dgm:t>
    </dgm:pt>
    <dgm:pt modelId="{CB712A99-7895-4482-989C-BE528E24D8C0}" type="pres">
      <dgm:prSet presAssocID="{898ADF5A-A956-44C0-AB7E-59DF32210CF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DFCFBF-5A15-4B81-A5CC-5DDF7C697DB6}" type="pres">
      <dgm:prSet presAssocID="{898ADF5A-A956-44C0-AB7E-59DF32210CFB}" presName="level3hierChild" presStyleCnt="0"/>
      <dgm:spPr/>
      <dgm:t>
        <a:bodyPr/>
        <a:lstStyle/>
        <a:p>
          <a:endParaRPr lang="en-GB"/>
        </a:p>
      </dgm:t>
    </dgm:pt>
    <dgm:pt modelId="{409FCF99-18E2-430C-A150-7D340C6F1B85}" type="pres">
      <dgm:prSet presAssocID="{951287C4-AE7C-4F07-9AB0-0EBAA3A0F1BC}" presName="conn2-1" presStyleLbl="parChTrans1D4" presStyleIdx="0" presStyleCnt="2"/>
      <dgm:spPr/>
      <dgm:t>
        <a:bodyPr/>
        <a:lstStyle/>
        <a:p>
          <a:endParaRPr lang="en-GB"/>
        </a:p>
      </dgm:t>
    </dgm:pt>
    <dgm:pt modelId="{90841D4F-E09D-43B8-BA44-55CC6378698D}" type="pres">
      <dgm:prSet presAssocID="{951287C4-AE7C-4F07-9AB0-0EBAA3A0F1BC}" presName="connTx" presStyleLbl="parChTrans1D4" presStyleIdx="0" presStyleCnt="2"/>
      <dgm:spPr/>
      <dgm:t>
        <a:bodyPr/>
        <a:lstStyle/>
        <a:p>
          <a:endParaRPr lang="en-GB"/>
        </a:p>
      </dgm:t>
    </dgm:pt>
    <dgm:pt modelId="{0D359237-5B22-4C50-8F8A-CCD306BCEC4D}" type="pres">
      <dgm:prSet presAssocID="{24481684-4097-4742-B81C-57548484500D}" presName="root2" presStyleCnt="0"/>
      <dgm:spPr/>
      <dgm:t>
        <a:bodyPr/>
        <a:lstStyle/>
        <a:p>
          <a:endParaRPr lang="en-GB"/>
        </a:p>
      </dgm:t>
    </dgm:pt>
    <dgm:pt modelId="{F62B92FE-5D27-42D6-BE58-D555D50DBCAD}" type="pres">
      <dgm:prSet presAssocID="{24481684-4097-4742-B81C-57548484500D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EDA63F-683A-4088-BDB1-F369EC63A5D0}" type="pres">
      <dgm:prSet presAssocID="{24481684-4097-4742-B81C-57548484500D}" presName="level3hierChild" presStyleCnt="0"/>
      <dgm:spPr/>
      <dgm:t>
        <a:bodyPr/>
        <a:lstStyle/>
        <a:p>
          <a:endParaRPr lang="en-GB"/>
        </a:p>
      </dgm:t>
    </dgm:pt>
    <dgm:pt modelId="{8C617BE6-96E4-40CD-9C07-3D6CC8EEA6DA}" type="pres">
      <dgm:prSet presAssocID="{93765C55-5558-441A-8C67-E00713DA6C90}" presName="conn2-1" presStyleLbl="parChTrans1D4" presStyleIdx="1" presStyleCnt="2"/>
      <dgm:spPr/>
      <dgm:t>
        <a:bodyPr/>
        <a:lstStyle/>
        <a:p>
          <a:endParaRPr lang="en-GB"/>
        </a:p>
      </dgm:t>
    </dgm:pt>
    <dgm:pt modelId="{E56CCA28-8BFB-444D-8471-F148D509D265}" type="pres">
      <dgm:prSet presAssocID="{93765C55-5558-441A-8C67-E00713DA6C90}" presName="connTx" presStyleLbl="parChTrans1D4" presStyleIdx="1" presStyleCnt="2"/>
      <dgm:spPr/>
      <dgm:t>
        <a:bodyPr/>
        <a:lstStyle/>
        <a:p>
          <a:endParaRPr lang="en-GB"/>
        </a:p>
      </dgm:t>
    </dgm:pt>
    <dgm:pt modelId="{7A6EAE36-A97F-417D-BFA9-E8F5EE588236}" type="pres">
      <dgm:prSet presAssocID="{616F705D-F853-4C1E-9D4E-FF215F2CD40E}" presName="root2" presStyleCnt="0"/>
      <dgm:spPr/>
      <dgm:t>
        <a:bodyPr/>
        <a:lstStyle/>
        <a:p>
          <a:endParaRPr lang="en-GB"/>
        </a:p>
      </dgm:t>
    </dgm:pt>
    <dgm:pt modelId="{B740CC87-B6B0-41EB-9409-3A8EB3CDEFEB}" type="pres">
      <dgm:prSet presAssocID="{616F705D-F853-4C1E-9D4E-FF215F2CD40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6E3312-6A02-48AB-8217-77749D24AD4A}" type="pres">
      <dgm:prSet presAssocID="{616F705D-F853-4C1E-9D4E-FF215F2CD40E}" presName="level3hierChild" presStyleCnt="0"/>
      <dgm:spPr/>
      <dgm:t>
        <a:bodyPr/>
        <a:lstStyle/>
        <a:p>
          <a:endParaRPr lang="en-GB"/>
        </a:p>
      </dgm:t>
    </dgm:pt>
    <dgm:pt modelId="{0E00A3F1-456F-4D89-A074-155BDFD1C614}" type="pres">
      <dgm:prSet presAssocID="{9FA7903D-3BA9-4F9F-8B88-395E15089B90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E7551BE6-FD82-4FFA-84CC-864B6999B061}" type="pres">
      <dgm:prSet presAssocID="{9FA7903D-3BA9-4F9F-8B88-395E15089B90}" presName="connTx" presStyleLbl="parChTrans1D3" presStyleIdx="3" presStyleCnt="4"/>
      <dgm:spPr/>
      <dgm:t>
        <a:bodyPr/>
        <a:lstStyle/>
        <a:p>
          <a:endParaRPr lang="en-GB"/>
        </a:p>
      </dgm:t>
    </dgm:pt>
    <dgm:pt modelId="{459C8822-DBC5-413D-921B-78CC0A9DC5A2}" type="pres">
      <dgm:prSet presAssocID="{82F7F24E-7985-4B31-AFD4-13411BD2E289}" presName="root2" presStyleCnt="0"/>
      <dgm:spPr/>
      <dgm:t>
        <a:bodyPr/>
        <a:lstStyle/>
        <a:p>
          <a:endParaRPr lang="en-GB"/>
        </a:p>
      </dgm:t>
    </dgm:pt>
    <dgm:pt modelId="{C785BF86-5270-474E-BD42-B65690AC0DD0}" type="pres">
      <dgm:prSet presAssocID="{82F7F24E-7985-4B31-AFD4-13411BD2E28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982914-B68E-42D4-BFAD-0E5D69727DD4}" type="pres">
      <dgm:prSet presAssocID="{82F7F24E-7985-4B31-AFD4-13411BD2E289}" presName="level3hierChild" presStyleCnt="0"/>
      <dgm:spPr/>
      <dgm:t>
        <a:bodyPr/>
        <a:lstStyle/>
        <a:p>
          <a:endParaRPr lang="en-GB"/>
        </a:p>
      </dgm:t>
    </dgm:pt>
  </dgm:ptLst>
  <dgm:cxnLst>
    <dgm:cxn modelId="{663E013E-1130-4C00-B2E1-C39E92307A0E}" type="presOf" srcId="{B63CD4FA-24FD-4A35-88F9-08B9A690D520}" destId="{858D4F06-F82E-4EB1-81D7-4B27612BD9CE}" srcOrd="1" destOrd="0" presId="urn:microsoft.com/office/officeart/2005/8/layout/hierarchy2"/>
    <dgm:cxn modelId="{BA97569C-2C5D-4F73-BF8A-AE18A64B67BC}" type="presOf" srcId="{9FA7903D-3BA9-4F9F-8B88-395E15089B90}" destId="{0E00A3F1-456F-4D89-A074-155BDFD1C614}" srcOrd="0" destOrd="0" presId="urn:microsoft.com/office/officeart/2005/8/layout/hierarchy2"/>
    <dgm:cxn modelId="{F460540D-EFE0-4873-94D7-0D07CE4D2702}" srcId="{28E9689F-3A79-43D4-B129-598D44547FDA}" destId="{82F7F24E-7985-4B31-AFD4-13411BD2E289}" srcOrd="3" destOrd="0" parTransId="{9FA7903D-3BA9-4F9F-8B88-395E15089B90}" sibTransId="{5D86E090-F7CE-4732-8CA6-BD69631D3B5A}"/>
    <dgm:cxn modelId="{C470BF76-5D15-4C42-BD9D-8D80E7556117}" srcId="{903F6D45-0164-47E6-9B3D-ED8D4C2571B4}" destId="{28E9689F-3A79-43D4-B129-598D44547FDA}" srcOrd="1" destOrd="0" parTransId="{BEF5963B-F771-41FB-AB26-C5253B0F6770}" sibTransId="{05966837-7B04-4EBF-BAA2-B15A3AF49DDE}"/>
    <dgm:cxn modelId="{1E98DBD6-4BC1-4A9B-B0E3-3A1B93155596}" type="presOf" srcId="{24481684-4097-4742-B81C-57548484500D}" destId="{F62B92FE-5D27-42D6-BE58-D555D50DBCAD}" srcOrd="0" destOrd="0" presId="urn:microsoft.com/office/officeart/2005/8/layout/hierarchy2"/>
    <dgm:cxn modelId="{6C772D21-AE0C-4623-91B0-B63181975540}" type="presOf" srcId="{BEF5963B-F771-41FB-AB26-C5253B0F6770}" destId="{9DA005B4-DC0B-445C-B609-500808027C23}" srcOrd="1" destOrd="0" presId="urn:microsoft.com/office/officeart/2005/8/layout/hierarchy2"/>
    <dgm:cxn modelId="{C47A3BEF-5CF7-4ACD-9F8B-37459442A70C}" type="presOf" srcId="{898ADF5A-A956-44C0-AB7E-59DF32210CFB}" destId="{CB712A99-7895-4482-989C-BE528E24D8C0}" srcOrd="0" destOrd="0" presId="urn:microsoft.com/office/officeart/2005/8/layout/hierarchy2"/>
    <dgm:cxn modelId="{03BB01C1-5C26-4A44-8ABC-FA24A2D92E87}" type="presOf" srcId="{2BA7B568-5513-47EE-87CA-2A6830AB9E09}" destId="{EDB011DB-31B2-4549-99AB-77B4DF46FBFD}" srcOrd="0" destOrd="0" presId="urn:microsoft.com/office/officeart/2005/8/layout/hierarchy2"/>
    <dgm:cxn modelId="{69124AFE-12D6-4276-9716-9E10A825BFBE}" srcId="{898ADF5A-A956-44C0-AB7E-59DF32210CFB}" destId="{24481684-4097-4742-B81C-57548484500D}" srcOrd="0" destOrd="0" parTransId="{951287C4-AE7C-4F07-9AB0-0EBAA3A0F1BC}" sibTransId="{BC849E00-648F-4BE5-AEA4-535820E25AC4}"/>
    <dgm:cxn modelId="{24849136-79B9-404D-B2C3-22D02B0985FC}" type="presOf" srcId="{9FA7903D-3BA9-4F9F-8B88-395E15089B90}" destId="{E7551BE6-FD82-4FFA-84CC-864B6999B061}" srcOrd="1" destOrd="0" presId="urn:microsoft.com/office/officeart/2005/8/layout/hierarchy2"/>
    <dgm:cxn modelId="{7B734202-B76D-4F92-BFFB-4EB205B45BCC}" type="presOf" srcId="{951287C4-AE7C-4F07-9AB0-0EBAA3A0F1BC}" destId="{409FCF99-18E2-430C-A150-7D340C6F1B85}" srcOrd="0" destOrd="0" presId="urn:microsoft.com/office/officeart/2005/8/layout/hierarchy2"/>
    <dgm:cxn modelId="{8A57A6EE-2AA9-4BB0-A4A4-098469741FD5}" type="presOf" srcId="{82F7F24E-7985-4B31-AFD4-13411BD2E289}" destId="{C785BF86-5270-474E-BD42-B65690AC0DD0}" srcOrd="0" destOrd="0" presId="urn:microsoft.com/office/officeart/2005/8/layout/hierarchy2"/>
    <dgm:cxn modelId="{4B9A85AB-BEF8-4CE2-AF14-ED7670426137}" type="presOf" srcId="{50749080-6F27-47CC-8846-A8F0837B956B}" destId="{F19044F1-9BF0-4472-9E5E-1CB25E8CA979}" srcOrd="0" destOrd="0" presId="urn:microsoft.com/office/officeart/2005/8/layout/hierarchy2"/>
    <dgm:cxn modelId="{4F95B611-6E3D-4B08-96C0-3D40D2808E86}" srcId="{28E9689F-3A79-43D4-B129-598D44547FDA}" destId="{898ADF5A-A956-44C0-AB7E-59DF32210CFB}" srcOrd="2" destOrd="0" parTransId="{B63CD4FA-24FD-4A35-88F9-08B9A690D520}" sibTransId="{72975C28-C002-4FA6-B1AC-1F8F010C3981}"/>
    <dgm:cxn modelId="{58CB4D2E-B607-49A5-84CB-D6D695C60746}" srcId="{28E9689F-3A79-43D4-B129-598D44547FDA}" destId="{50749080-6F27-47CC-8846-A8F0837B956B}" srcOrd="1" destOrd="0" parTransId="{2BA7B568-5513-47EE-87CA-2A6830AB9E09}" sibTransId="{D211D6B8-2F9B-4A9A-BE8C-ECC9AA6B9FE7}"/>
    <dgm:cxn modelId="{94A7390B-7E9B-4EC0-8478-10AE08DD55CC}" type="presOf" srcId="{02978148-5E1E-4991-ADE8-D39C119C1C44}" destId="{7082E1EC-B2DA-45C2-919C-081122A30EE4}" srcOrd="0" destOrd="0" presId="urn:microsoft.com/office/officeart/2005/8/layout/hierarchy2"/>
    <dgm:cxn modelId="{D47F4036-753F-4408-99AD-7419119234E3}" type="presOf" srcId="{B63CD4FA-24FD-4A35-88F9-08B9A690D520}" destId="{D585B06A-6763-4FFD-81AC-DE048AFC1C91}" srcOrd="0" destOrd="0" presId="urn:microsoft.com/office/officeart/2005/8/layout/hierarchy2"/>
    <dgm:cxn modelId="{52FBEF6E-1DF8-4771-8976-CB984045BFDC}" srcId="{898ADF5A-A956-44C0-AB7E-59DF32210CFB}" destId="{616F705D-F853-4C1E-9D4E-FF215F2CD40E}" srcOrd="1" destOrd="0" parTransId="{93765C55-5558-441A-8C67-E00713DA6C90}" sibTransId="{B61B7D0E-ECA8-4D49-8AC4-897469FE7ECC}"/>
    <dgm:cxn modelId="{5A739795-1F01-498C-BCE5-69DCCFC309AE}" type="presOf" srcId="{903F6D45-0164-47E6-9B3D-ED8D4C2571B4}" destId="{B4EC9570-4931-482A-83F4-CD11A7D0B544}" srcOrd="0" destOrd="0" presId="urn:microsoft.com/office/officeart/2005/8/layout/hierarchy2"/>
    <dgm:cxn modelId="{9FD4B5E6-22D6-4765-9C24-008FA92FAEA2}" type="presOf" srcId="{3607138C-8CF3-4A58-B79E-82D6EA22964C}" destId="{1924F3EE-CEAE-4952-8C95-AE6F42FBD0F9}" srcOrd="1" destOrd="0" presId="urn:microsoft.com/office/officeart/2005/8/layout/hierarchy2"/>
    <dgm:cxn modelId="{B000C850-A99D-4F88-8433-BDB86F69500B}" type="presOf" srcId="{3607138C-8CF3-4A58-B79E-82D6EA22964C}" destId="{125ACAAA-AD5D-43C0-AD6F-399578B8E6A1}" srcOrd="0" destOrd="0" presId="urn:microsoft.com/office/officeart/2005/8/layout/hierarchy2"/>
    <dgm:cxn modelId="{C6B8DBC4-9D8D-40B3-8AD5-AE917357DEF5}" type="presOf" srcId="{BEF5963B-F771-41FB-AB26-C5253B0F6770}" destId="{41A4A8CC-BA32-4089-8C06-57EC47B4793D}" srcOrd="0" destOrd="0" presId="urn:microsoft.com/office/officeart/2005/8/layout/hierarchy2"/>
    <dgm:cxn modelId="{59629CEA-DEBD-4B31-8169-4EB174DD2602}" srcId="{28E9689F-3A79-43D4-B129-598D44547FDA}" destId="{8D0E4FE8-A3AB-4206-B548-A6DAE9587337}" srcOrd="0" destOrd="0" parTransId="{3607138C-8CF3-4A58-B79E-82D6EA22964C}" sibTransId="{2D3B15A6-2893-454B-BA25-272EB49E1082}"/>
    <dgm:cxn modelId="{013D7DA4-96E8-4E15-93A1-6AB447EDC77A}" type="presOf" srcId="{D84BC14E-DC1F-4935-8114-5E2C82E768DD}" destId="{8CD9DAE4-CC42-4682-9E20-7E37AAA59466}" srcOrd="1" destOrd="0" presId="urn:microsoft.com/office/officeart/2005/8/layout/hierarchy2"/>
    <dgm:cxn modelId="{CDD9161D-FDC1-4719-A626-D7ABB8B90E78}" type="presOf" srcId="{2BA7B568-5513-47EE-87CA-2A6830AB9E09}" destId="{BB82EC8A-5596-45C8-BF09-CD7D5F8EFEEA}" srcOrd="1" destOrd="0" presId="urn:microsoft.com/office/officeart/2005/8/layout/hierarchy2"/>
    <dgm:cxn modelId="{E3032C44-446E-408A-A867-16F51057E9C0}" type="presOf" srcId="{93765C55-5558-441A-8C67-E00713DA6C90}" destId="{E56CCA28-8BFB-444D-8471-F148D509D265}" srcOrd="1" destOrd="0" presId="urn:microsoft.com/office/officeart/2005/8/layout/hierarchy2"/>
    <dgm:cxn modelId="{62014E2A-D9AB-4927-BACD-079E2F651390}" srcId="{903F6D45-0164-47E6-9B3D-ED8D4C2571B4}" destId="{02978148-5E1E-4991-ADE8-D39C119C1C44}" srcOrd="0" destOrd="0" parTransId="{D84BC14E-DC1F-4935-8114-5E2C82E768DD}" sibTransId="{BC685B89-AB41-4920-B183-49D015ABA3F6}"/>
    <dgm:cxn modelId="{C1BDB326-D4CA-4949-84FC-C9030A1D9739}" type="presOf" srcId="{616F705D-F853-4C1E-9D4E-FF215F2CD40E}" destId="{B740CC87-B6B0-41EB-9409-3A8EB3CDEFEB}" srcOrd="0" destOrd="0" presId="urn:microsoft.com/office/officeart/2005/8/layout/hierarchy2"/>
    <dgm:cxn modelId="{CED30255-AB21-489E-80E9-5FFC37E4B809}" type="presOf" srcId="{951287C4-AE7C-4F07-9AB0-0EBAA3A0F1BC}" destId="{90841D4F-E09D-43B8-BA44-55CC6378698D}" srcOrd="1" destOrd="0" presId="urn:microsoft.com/office/officeart/2005/8/layout/hierarchy2"/>
    <dgm:cxn modelId="{1C1CE772-87C1-4041-8AEA-EA404F9276EE}" type="presOf" srcId="{28E9689F-3A79-43D4-B129-598D44547FDA}" destId="{A47050C7-25C1-400F-A0C2-0F502A59C317}" srcOrd="0" destOrd="0" presId="urn:microsoft.com/office/officeart/2005/8/layout/hierarchy2"/>
    <dgm:cxn modelId="{AA026D1B-50AC-41E7-AF4E-9F9B9D691AB8}" type="presOf" srcId="{D84BC14E-DC1F-4935-8114-5E2C82E768DD}" destId="{47E16E72-5FBE-46E0-8805-600C181FCE16}" srcOrd="0" destOrd="0" presId="urn:microsoft.com/office/officeart/2005/8/layout/hierarchy2"/>
    <dgm:cxn modelId="{9D75FDEB-C904-4282-A574-0EEDA4CB63D1}" type="presOf" srcId="{8D0E4FE8-A3AB-4206-B548-A6DAE9587337}" destId="{C4230809-241E-4D1B-8A38-7B7E49AC32BC}" srcOrd="0" destOrd="0" presId="urn:microsoft.com/office/officeart/2005/8/layout/hierarchy2"/>
    <dgm:cxn modelId="{476A2CD2-9D03-4E35-9626-38B563CC00A9}" srcId="{E885FCDB-0F83-4AB1-8E01-B7B05F6C73C3}" destId="{903F6D45-0164-47E6-9B3D-ED8D4C2571B4}" srcOrd="0" destOrd="0" parTransId="{C11CA14F-2EA6-4C5E-A4A1-E76179B67ED3}" sibTransId="{F86B9752-D650-4523-A37D-361EB4C107BC}"/>
    <dgm:cxn modelId="{3DDA1836-8389-42B4-B01B-29DB4D01AB51}" type="presOf" srcId="{E885FCDB-0F83-4AB1-8E01-B7B05F6C73C3}" destId="{CE839BA0-41B9-45ED-8945-9D4D09008C37}" srcOrd="0" destOrd="0" presId="urn:microsoft.com/office/officeart/2005/8/layout/hierarchy2"/>
    <dgm:cxn modelId="{40CA24FB-8A18-448C-BF27-5352A13AB5E8}" type="presOf" srcId="{93765C55-5558-441A-8C67-E00713DA6C90}" destId="{8C617BE6-96E4-40CD-9C07-3D6CC8EEA6DA}" srcOrd="0" destOrd="0" presId="urn:microsoft.com/office/officeart/2005/8/layout/hierarchy2"/>
    <dgm:cxn modelId="{08508D1D-1E8A-4E3C-BCD4-1491045CAA4D}" type="presParOf" srcId="{CE839BA0-41B9-45ED-8945-9D4D09008C37}" destId="{3049C9F4-68E7-47E1-AB79-CA91EA5C5984}" srcOrd="0" destOrd="0" presId="urn:microsoft.com/office/officeart/2005/8/layout/hierarchy2"/>
    <dgm:cxn modelId="{E7AB51D4-DF0F-4441-994D-65698328A441}" type="presParOf" srcId="{3049C9F4-68E7-47E1-AB79-CA91EA5C5984}" destId="{B4EC9570-4931-482A-83F4-CD11A7D0B544}" srcOrd="0" destOrd="0" presId="urn:microsoft.com/office/officeart/2005/8/layout/hierarchy2"/>
    <dgm:cxn modelId="{83C05595-DE87-4DE7-9762-C76D827B458B}" type="presParOf" srcId="{3049C9F4-68E7-47E1-AB79-CA91EA5C5984}" destId="{277D5FD8-7EB4-48B6-B12F-34FDCBD03693}" srcOrd="1" destOrd="0" presId="urn:microsoft.com/office/officeart/2005/8/layout/hierarchy2"/>
    <dgm:cxn modelId="{06F173E3-720A-42BE-86D3-35FB08601420}" type="presParOf" srcId="{277D5FD8-7EB4-48B6-B12F-34FDCBD03693}" destId="{47E16E72-5FBE-46E0-8805-600C181FCE16}" srcOrd="0" destOrd="0" presId="urn:microsoft.com/office/officeart/2005/8/layout/hierarchy2"/>
    <dgm:cxn modelId="{9AF70683-859E-4B58-B740-F8763359E7FE}" type="presParOf" srcId="{47E16E72-5FBE-46E0-8805-600C181FCE16}" destId="{8CD9DAE4-CC42-4682-9E20-7E37AAA59466}" srcOrd="0" destOrd="0" presId="urn:microsoft.com/office/officeart/2005/8/layout/hierarchy2"/>
    <dgm:cxn modelId="{A3DEB79E-C27A-44FC-BA30-089AC7A05117}" type="presParOf" srcId="{277D5FD8-7EB4-48B6-B12F-34FDCBD03693}" destId="{C7FF1D8C-D4A0-4DC3-872D-EBFD07B04166}" srcOrd="1" destOrd="0" presId="urn:microsoft.com/office/officeart/2005/8/layout/hierarchy2"/>
    <dgm:cxn modelId="{175E6AF9-F68F-4664-8477-6F99F34536D2}" type="presParOf" srcId="{C7FF1D8C-D4A0-4DC3-872D-EBFD07B04166}" destId="{7082E1EC-B2DA-45C2-919C-081122A30EE4}" srcOrd="0" destOrd="0" presId="urn:microsoft.com/office/officeart/2005/8/layout/hierarchy2"/>
    <dgm:cxn modelId="{E2587F87-B27D-4C25-8F73-FBC42F6CB1F7}" type="presParOf" srcId="{C7FF1D8C-D4A0-4DC3-872D-EBFD07B04166}" destId="{C364CBF4-AFA4-4074-B7AC-DB051A53E0DE}" srcOrd="1" destOrd="0" presId="urn:microsoft.com/office/officeart/2005/8/layout/hierarchy2"/>
    <dgm:cxn modelId="{1F210D53-681E-473A-93FA-4CC8782797A8}" type="presParOf" srcId="{277D5FD8-7EB4-48B6-B12F-34FDCBD03693}" destId="{41A4A8CC-BA32-4089-8C06-57EC47B4793D}" srcOrd="2" destOrd="0" presId="urn:microsoft.com/office/officeart/2005/8/layout/hierarchy2"/>
    <dgm:cxn modelId="{EB6AFA6A-6CAC-47E8-9DC9-194A98375328}" type="presParOf" srcId="{41A4A8CC-BA32-4089-8C06-57EC47B4793D}" destId="{9DA005B4-DC0B-445C-B609-500808027C23}" srcOrd="0" destOrd="0" presId="urn:microsoft.com/office/officeart/2005/8/layout/hierarchy2"/>
    <dgm:cxn modelId="{37E108B2-FED2-4F0B-9A67-79DDCB0E0DB0}" type="presParOf" srcId="{277D5FD8-7EB4-48B6-B12F-34FDCBD03693}" destId="{F7382F8E-6755-4C42-B407-E3CF0A01F4B6}" srcOrd="3" destOrd="0" presId="urn:microsoft.com/office/officeart/2005/8/layout/hierarchy2"/>
    <dgm:cxn modelId="{007DDA9A-438A-4A8F-8FB4-BDFD6AC0512B}" type="presParOf" srcId="{F7382F8E-6755-4C42-B407-E3CF0A01F4B6}" destId="{A47050C7-25C1-400F-A0C2-0F502A59C317}" srcOrd="0" destOrd="0" presId="urn:microsoft.com/office/officeart/2005/8/layout/hierarchy2"/>
    <dgm:cxn modelId="{61697E94-ACA9-452A-9921-A96DAC5B8E59}" type="presParOf" srcId="{F7382F8E-6755-4C42-B407-E3CF0A01F4B6}" destId="{453FA317-2F1A-447C-8504-888BC7D4A184}" srcOrd="1" destOrd="0" presId="urn:microsoft.com/office/officeart/2005/8/layout/hierarchy2"/>
    <dgm:cxn modelId="{EBFBF4BB-D450-4BCB-8FC2-8536356C0472}" type="presParOf" srcId="{453FA317-2F1A-447C-8504-888BC7D4A184}" destId="{125ACAAA-AD5D-43C0-AD6F-399578B8E6A1}" srcOrd="0" destOrd="0" presId="urn:microsoft.com/office/officeart/2005/8/layout/hierarchy2"/>
    <dgm:cxn modelId="{D83101DE-244A-4F90-AD1C-5405DD239DD4}" type="presParOf" srcId="{125ACAAA-AD5D-43C0-AD6F-399578B8E6A1}" destId="{1924F3EE-CEAE-4952-8C95-AE6F42FBD0F9}" srcOrd="0" destOrd="0" presId="urn:microsoft.com/office/officeart/2005/8/layout/hierarchy2"/>
    <dgm:cxn modelId="{CA79E4E0-19AF-407A-95B4-E75C15385BB8}" type="presParOf" srcId="{453FA317-2F1A-447C-8504-888BC7D4A184}" destId="{E0D347F9-6954-4C10-AFA3-958A98D21A04}" srcOrd="1" destOrd="0" presId="urn:microsoft.com/office/officeart/2005/8/layout/hierarchy2"/>
    <dgm:cxn modelId="{6DE25F39-30C7-4262-9CE2-A3548F4A3719}" type="presParOf" srcId="{E0D347F9-6954-4C10-AFA3-958A98D21A04}" destId="{C4230809-241E-4D1B-8A38-7B7E49AC32BC}" srcOrd="0" destOrd="0" presId="urn:microsoft.com/office/officeart/2005/8/layout/hierarchy2"/>
    <dgm:cxn modelId="{4C0A7BB9-58EE-4A4B-9EC8-B21F6CD97A5D}" type="presParOf" srcId="{E0D347F9-6954-4C10-AFA3-958A98D21A04}" destId="{9686F445-7786-4602-B2B3-1A1615D7E361}" srcOrd="1" destOrd="0" presId="urn:microsoft.com/office/officeart/2005/8/layout/hierarchy2"/>
    <dgm:cxn modelId="{8BFC7CEB-DBE6-49B1-93A8-C2CA823A9705}" type="presParOf" srcId="{453FA317-2F1A-447C-8504-888BC7D4A184}" destId="{EDB011DB-31B2-4549-99AB-77B4DF46FBFD}" srcOrd="2" destOrd="0" presId="urn:microsoft.com/office/officeart/2005/8/layout/hierarchy2"/>
    <dgm:cxn modelId="{F5820ED7-3174-4624-9931-B36675E51233}" type="presParOf" srcId="{EDB011DB-31B2-4549-99AB-77B4DF46FBFD}" destId="{BB82EC8A-5596-45C8-BF09-CD7D5F8EFEEA}" srcOrd="0" destOrd="0" presId="urn:microsoft.com/office/officeart/2005/8/layout/hierarchy2"/>
    <dgm:cxn modelId="{DB0B2F1D-857F-432E-85E6-89294C0FFC39}" type="presParOf" srcId="{453FA317-2F1A-447C-8504-888BC7D4A184}" destId="{987068BA-4FDF-4C24-9016-FB1854EEF8E7}" srcOrd="3" destOrd="0" presId="urn:microsoft.com/office/officeart/2005/8/layout/hierarchy2"/>
    <dgm:cxn modelId="{B30D5E09-EAC7-4439-86FA-CC48B75595C8}" type="presParOf" srcId="{987068BA-4FDF-4C24-9016-FB1854EEF8E7}" destId="{F19044F1-9BF0-4472-9E5E-1CB25E8CA979}" srcOrd="0" destOrd="0" presId="urn:microsoft.com/office/officeart/2005/8/layout/hierarchy2"/>
    <dgm:cxn modelId="{36507510-D250-44AB-A27C-066C43A1867C}" type="presParOf" srcId="{987068BA-4FDF-4C24-9016-FB1854EEF8E7}" destId="{948DC38F-99B5-4378-A62C-34C8303A5063}" srcOrd="1" destOrd="0" presId="urn:microsoft.com/office/officeart/2005/8/layout/hierarchy2"/>
    <dgm:cxn modelId="{BD4D0065-5B59-468E-A73F-81CDAC8651A1}" type="presParOf" srcId="{453FA317-2F1A-447C-8504-888BC7D4A184}" destId="{D585B06A-6763-4FFD-81AC-DE048AFC1C91}" srcOrd="4" destOrd="0" presId="urn:microsoft.com/office/officeart/2005/8/layout/hierarchy2"/>
    <dgm:cxn modelId="{3910449B-CC9A-4C3A-9258-EC128BF928AC}" type="presParOf" srcId="{D585B06A-6763-4FFD-81AC-DE048AFC1C91}" destId="{858D4F06-F82E-4EB1-81D7-4B27612BD9CE}" srcOrd="0" destOrd="0" presId="urn:microsoft.com/office/officeart/2005/8/layout/hierarchy2"/>
    <dgm:cxn modelId="{CDA51058-BD19-4EFA-9341-A160C73C1DAC}" type="presParOf" srcId="{453FA317-2F1A-447C-8504-888BC7D4A184}" destId="{2D31FA22-8939-4EC4-A22A-F0AA614789C3}" srcOrd="5" destOrd="0" presId="urn:microsoft.com/office/officeart/2005/8/layout/hierarchy2"/>
    <dgm:cxn modelId="{0FB6898C-15E9-467B-9D85-635EC22FD67F}" type="presParOf" srcId="{2D31FA22-8939-4EC4-A22A-F0AA614789C3}" destId="{CB712A99-7895-4482-989C-BE528E24D8C0}" srcOrd="0" destOrd="0" presId="urn:microsoft.com/office/officeart/2005/8/layout/hierarchy2"/>
    <dgm:cxn modelId="{3B71BA31-DC78-4143-8D8B-CA92C4DA586B}" type="presParOf" srcId="{2D31FA22-8939-4EC4-A22A-F0AA614789C3}" destId="{C0DFCFBF-5A15-4B81-A5CC-5DDF7C697DB6}" srcOrd="1" destOrd="0" presId="urn:microsoft.com/office/officeart/2005/8/layout/hierarchy2"/>
    <dgm:cxn modelId="{D57EDF5E-C10C-4D88-803A-EC83BD11C7C7}" type="presParOf" srcId="{C0DFCFBF-5A15-4B81-A5CC-5DDF7C697DB6}" destId="{409FCF99-18E2-430C-A150-7D340C6F1B85}" srcOrd="0" destOrd="0" presId="urn:microsoft.com/office/officeart/2005/8/layout/hierarchy2"/>
    <dgm:cxn modelId="{F1A692C3-570B-4A30-B3E8-C276F584F9CB}" type="presParOf" srcId="{409FCF99-18E2-430C-A150-7D340C6F1B85}" destId="{90841D4F-E09D-43B8-BA44-55CC6378698D}" srcOrd="0" destOrd="0" presId="urn:microsoft.com/office/officeart/2005/8/layout/hierarchy2"/>
    <dgm:cxn modelId="{BB561ED2-FB7B-4BD7-9B05-B4D68E4AFCD1}" type="presParOf" srcId="{C0DFCFBF-5A15-4B81-A5CC-5DDF7C697DB6}" destId="{0D359237-5B22-4C50-8F8A-CCD306BCEC4D}" srcOrd="1" destOrd="0" presId="urn:microsoft.com/office/officeart/2005/8/layout/hierarchy2"/>
    <dgm:cxn modelId="{10407DB6-5E19-459C-AEEB-E1A83036350B}" type="presParOf" srcId="{0D359237-5B22-4C50-8F8A-CCD306BCEC4D}" destId="{F62B92FE-5D27-42D6-BE58-D555D50DBCAD}" srcOrd="0" destOrd="0" presId="urn:microsoft.com/office/officeart/2005/8/layout/hierarchy2"/>
    <dgm:cxn modelId="{A3E7F9A4-55B2-4F00-8FB2-BAC59709FE28}" type="presParOf" srcId="{0D359237-5B22-4C50-8F8A-CCD306BCEC4D}" destId="{BCEDA63F-683A-4088-BDB1-F369EC63A5D0}" srcOrd="1" destOrd="0" presId="urn:microsoft.com/office/officeart/2005/8/layout/hierarchy2"/>
    <dgm:cxn modelId="{78376691-BC41-4D15-9588-02FC076B6D6B}" type="presParOf" srcId="{C0DFCFBF-5A15-4B81-A5CC-5DDF7C697DB6}" destId="{8C617BE6-96E4-40CD-9C07-3D6CC8EEA6DA}" srcOrd="2" destOrd="0" presId="urn:microsoft.com/office/officeart/2005/8/layout/hierarchy2"/>
    <dgm:cxn modelId="{122163F1-EFA0-4C2E-855A-DD595F666089}" type="presParOf" srcId="{8C617BE6-96E4-40CD-9C07-3D6CC8EEA6DA}" destId="{E56CCA28-8BFB-444D-8471-F148D509D265}" srcOrd="0" destOrd="0" presId="urn:microsoft.com/office/officeart/2005/8/layout/hierarchy2"/>
    <dgm:cxn modelId="{8B5E0A70-AE65-44B3-9FC4-224FAF08A7E0}" type="presParOf" srcId="{C0DFCFBF-5A15-4B81-A5CC-5DDF7C697DB6}" destId="{7A6EAE36-A97F-417D-BFA9-E8F5EE588236}" srcOrd="3" destOrd="0" presId="urn:microsoft.com/office/officeart/2005/8/layout/hierarchy2"/>
    <dgm:cxn modelId="{A7B47FDD-963B-4826-A3E9-54746BF35F4B}" type="presParOf" srcId="{7A6EAE36-A97F-417D-BFA9-E8F5EE588236}" destId="{B740CC87-B6B0-41EB-9409-3A8EB3CDEFEB}" srcOrd="0" destOrd="0" presId="urn:microsoft.com/office/officeart/2005/8/layout/hierarchy2"/>
    <dgm:cxn modelId="{1DF85A3E-02A7-4754-B6AB-4DC4A288183A}" type="presParOf" srcId="{7A6EAE36-A97F-417D-BFA9-E8F5EE588236}" destId="{886E3312-6A02-48AB-8217-77749D24AD4A}" srcOrd="1" destOrd="0" presId="urn:microsoft.com/office/officeart/2005/8/layout/hierarchy2"/>
    <dgm:cxn modelId="{2E808463-7A04-46AD-9563-6C9CECA44FDA}" type="presParOf" srcId="{453FA317-2F1A-447C-8504-888BC7D4A184}" destId="{0E00A3F1-456F-4D89-A074-155BDFD1C614}" srcOrd="6" destOrd="0" presId="urn:microsoft.com/office/officeart/2005/8/layout/hierarchy2"/>
    <dgm:cxn modelId="{CD07BBF6-6F50-4540-B04D-8414849436CD}" type="presParOf" srcId="{0E00A3F1-456F-4D89-A074-155BDFD1C614}" destId="{E7551BE6-FD82-4FFA-84CC-864B6999B061}" srcOrd="0" destOrd="0" presId="urn:microsoft.com/office/officeart/2005/8/layout/hierarchy2"/>
    <dgm:cxn modelId="{8F3D4556-BE85-4DCB-A07E-060585BA09C7}" type="presParOf" srcId="{453FA317-2F1A-447C-8504-888BC7D4A184}" destId="{459C8822-DBC5-413D-921B-78CC0A9DC5A2}" srcOrd="7" destOrd="0" presId="urn:microsoft.com/office/officeart/2005/8/layout/hierarchy2"/>
    <dgm:cxn modelId="{85DB55FD-7602-4DD3-A996-40C30EB51202}" type="presParOf" srcId="{459C8822-DBC5-413D-921B-78CC0A9DC5A2}" destId="{C785BF86-5270-474E-BD42-B65690AC0DD0}" srcOrd="0" destOrd="0" presId="urn:microsoft.com/office/officeart/2005/8/layout/hierarchy2"/>
    <dgm:cxn modelId="{14C2A9B4-02B0-41CA-B009-D176848EA922}" type="presParOf" srcId="{459C8822-DBC5-413D-921B-78CC0A9DC5A2}" destId="{45982914-B68E-42D4-BFAD-0E5D69727D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88928-6BF5-4A2D-9E7B-49D3A091A02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2F3EFDA-95CD-4D4E-95CE-6623CD7A90A5}">
      <dgm:prSet phldrT="[Text]"/>
      <dgm:spPr/>
      <dgm:t>
        <a:bodyPr/>
        <a:lstStyle/>
        <a:p>
          <a:r>
            <a:rPr lang="en-US" dirty="0" smtClean="0"/>
            <a:t>Renal Disease Groups</a:t>
          </a:r>
          <a:endParaRPr lang="en-GB" dirty="0"/>
        </a:p>
      </dgm:t>
    </dgm:pt>
    <dgm:pt modelId="{9D21E889-0008-437E-A136-906228E451D4}" type="parTrans" cxnId="{B7808E3C-BFDF-4A48-95B4-1223129572AB}">
      <dgm:prSet/>
      <dgm:spPr/>
      <dgm:t>
        <a:bodyPr/>
        <a:lstStyle/>
        <a:p>
          <a:endParaRPr lang="en-GB"/>
        </a:p>
      </dgm:t>
    </dgm:pt>
    <dgm:pt modelId="{61626681-9A5D-4C94-BD5F-20413D722062}" type="sibTrans" cxnId="{B7808E3C-BFDF-4A48-95B4-1223129572AB}">
      <dgm:prSet/>
      <dgm:spPr/>
      <dgm:t>
        <a:bodyPr/>
        <a:lstStyle/>
        <a:p>
          <a:endParaRPr lang="en-GB"/>
        </a:p>
      </dgm:t>
    </dgm:pt>
    <dgm:pt modelId="{17616F08-4B55-42C6-9AA9-EFAB03ACA7A0}">
      <dgm:prSet phldrT="[Text]"/>
      <dgm:spPr/>
      <dgm:t>
        <a:bodyPr/>
        <a:lstStyle/>
        <a:p>
          <a:r>
            <a:rPr lang="en-US" dirty="0" smtClean="0"/>
            <a:t>Transient Renal Disease</a:t>
          </a:r>
        </a:p>
        <a:p>
          <a:r>
            <a:rPr lang="en-US" dirty="0" smtClean="0"/>
            <a:t>129 (30.1)</a:t>
          </a:r>
          <a:endParaRPr lang="en-GB" dirty="0"/>
        </a:p>
      </dgm:t>
    </dgm:pt>
    <dgm:pt modelId="{DA11235E-95AD-410E-B580-C1646E3BBD42}" type="parTrans" cxnId="{1E7912BD-FD04-4E4E-9382-883A5B4BE54A}">
      <dgm:prSet/>
      <dgm:spPr/>
      <dgm:t>
        <a:bodyPr/>
        <a:lstStyle/>
        <a:p>
          <a:endParaRPr lang="en-GB"/>
        </a:p>
      </dgm:t>
    </dgm:pt>
    <dgm:pt modelId="{71C02360-8380-4F78-A409-6D0CD3371653}" type="sibTrans" cxnId="{1E7912BD-FD04-4E4E-9382-883A5B4BE54A}">
      <dgm:prSet/>
      <dgm:spPr/>
      <dgm:t>
        <a:bodyPr/>
        <a:lstStyle/>
        <a:p>
          <a:endParaRPr lang="en-GB"/>
        </a:p>
      </dgm:t>
    </dgm:pt>
    <dgm:pt modelId="{F632A81D-5D07-4A2F-99A2-50FF48612000}">
      <dgm:prSet phldrT="[Text]"/>
      <dgm:spPr/>
      <dgm:t>
        <a:bodyPr/>
        <a:lstStyle/>
        <a:p>
          <a:r>
            <a:rPr lang="en-US" dirty="0" smtClean="0"/>
            <a:t>Chronic Renal Disease</a:t>
          </a:r>
        </a:p>
        <a:p>
          <a:r>
            <a:rPr lang="en-US" dirty="0" smtClean="0"/>
            <a:t>299 (69.9)</a:t>
          </a:r>
          <a:endParaRPr lang="en-GB" dirty="0"/>
        </a:p>
      </dgm:t>
    </dgm:pt>
    <dgm:pt modelId="{B088C11A-8D0E-4055-99D2-042ACDFBC268}" type="parTrans" cxnId="{7BA0D39A-F661-4DDF-8F47-7399569A9C6F}">
      <dgm:prSet/>
      <dgm:spPr/>
      <dgm:t>
        <a:bodyPr/>
        <a:lstStyle/>
        <a:p>
          <a:endParaRPr lang="en-GB"/>
        </a:p>
      </dgm:t>
    </dgm:pt>
    <dgm:pt modelId="{0C06A5F9-4F26-4A65-8A2A-7C5C610390FD}" type="sibTrans" cxnId="{7BA0D39A-F661-4DDF-8F47-7399569A9C6F}">
      <dgm:prSet/>
      <dgm:spPr/>
      <dgm:t>
        <a:bodyPr/>
        <a:lstStyle/>
        <a:p>
          <a:endParaRPr lang="en-GB"/>
        </a:p>
      </dgm:t>
    </dgm:pt>
    <dgm:pt modelId="{40689212-2CD4-496F-A22F-EEC44E19F7DE}">
      <dgm:prSet phldrT="[Text]"/>
      <dgm:spPr/>
      <dgm:t>
        <a:bodyPr/>
        <a:lstStyle/>
        <a:p>
          <a:r>
            <a:rPr lang="en-US" i="0" dirty="0" smtClean="0"/>
            <a:t>Stage 1 Chronic Kidney Disease </a:t>
          </a:r>
        </a:p>
        <a:p>
          <a:r>
            <a:rPr lang="en-US" i="0" dirty="0" smtClean="0"/>
            <a:t>144 (33.7)</a:t>
          </a:r>
          <a:endParaRPr lang="en-GB" i="0" dirty="0"/>
        </a:p>
      </dgm:t>
    </dgm:pt>
    <dgm:pt modelId="{E20D891C-29DD-4AE3-A05C-812AD1D986E7}" type="parTrans" cxnId="{A3740C9E-650A-42CA-9085-2303994D2CAF}">
      <dgm:prSet/>
      <dgm:spPr/>
      <dgm:t>
        <a:bodyPr/>
        <a:lstStyle/>
        <a:p>
          <a:endParaRPr lang="en-GB"/>
        </a:p>
      </dgm:t>
    </dgm:pt>
    <dgm:pt modelId="{3C10562B-9FFF-4B85-AB3A-289394858C26}" type="sibTrans" cxnId="{A3740C9E-650A-42CA-9085-2303994D2CAF}">
      <dgm:prSet/>
      <dgm:spPr/>
      <dgm:t>
        <a:bodyPr/>
        <a:lstStyle/>
        <a:p>
          <a:endParaRPr lang="en-GB"/>
        </a:p>
      </dgm:t>
    </dgm:pt>
    <dgm:pt modelId="{F90103C8-2F92-4164-A38A-062ECC30562B}">
      <dgm:prSet phldrT="[Text]"/>
      <dgm:spPr/>
      <dgm:t>
        <a:bodyPr/>
        <a:lstStyle/>
        <a:p>
          <a:r>
            <a:rPr lang="en-US" i="0" dirty="0" smtClean="0"/>
            <a:t>Renal failure</a:t>
          </a:r>
        </a:p>
        <a:p>
          <a:r>
            <a:rPr lang="en-US" i="0" dirty="0" smtClean="0"/>
            <a:t>76 (17.8)</a:t>
          </a:r>
          <a:endParaRPr lang="en-GB" i="0" dirty="0"/>
        </a:p>
      </dgm:t>
    </dgm:pt>
    <dgm:pt modelId="{C51C15C3-DB8D-4CE9-8A91-0F5FB5EDDC29}" type="parTrans" cxnId="{ACBED26B-F1B6-49E5-9617-F5A6C451507A}">
      <dgm:prSet/>
      <dgm:spPr/>
      <dgm:t>
        <a:bodyPr/>
        <a:lstStyle/>
        <a:p>
          <a:endParaRPr lang="en-GB"/>
        </a:p>
      </dgm:t>
    </dgm:pt>
    <dgm:pt modelId="{04151D8A-BC0D-4C4F-BA45-3BEB0FC0E174}" type="sibTrans" cxnId="{ACBED26B-F1B6-49E5-9617-F5A6C451507A}">
      <dgm:prSet/>
      <dgm:spPr/>
      <dgm:t>
        <a:bodyPr/>
        <a:lstStyle/>
        <a:p>
          <a:endParaRPr lang="en-GB"/>
        </a:p>
      </dgm:t>
    </dgm:pt>
    <dgm:pt modelId="{B88C31BE-DACB-40A2-B4C7-CA07833D385D}">
      <dgm:prSet phldrT="[Text]"/>
      <dgm:spPr/>
      <dgm:t>
        <a:bodyPr/>
        <a:lstStyle/>
        <a:p>
          <a:r>
            <a:rPr lang="en-US" i="0" dirty="0" smtClean="0"/>
            <a:t>Hemodialysis</a:t>
          </a:r>
        </a:p>
        <a:p>
          <a:r>
            <a:rPr lang="en-US" i="0" dirty="0" smtClean="0"/>
            <a:t>15 (3.5)</a:t>
          </a:r>
          <a:endParaRPr lang="en-GB" i="0" dirty="0"/>
        </a:p>
      </dgm:t>
    </dgm:pt>
    <dgm:pt modelId="{E035A11A-5AA7-4752-88BB-DAD8F70C44DC}" type="parTrans" cxnId="{DD97D2BD-FB8C-422F-B86D-B2661410FDF8}">
      <dgm:prSet/>
      <dgm:spPr/>
      <dgm:t>
        <a:bodyPr/>
        <a:lstStyle/>
        <a:p>
          <a:endParaRPr lang="en-GB"/>
        </a:p>
      </dgm:t>
    </dgm:pt>
    <dgm:pt modelId="{44574EE7-F370-437C-9776-1C5A7DD403FF}" type="sibTrans" cxnId="{DD97D2BD-FB8C-422F-B86D-B2661410FDF8}">
      <dgm:prSet/>
      <dgm:spPr/>
      <dgm:t>
        <a:bodyPr/>
        <a:lstStyle/>
        <a:p>
          <a:endParaRPr lang="en-GB"/>
        </a:p>
      </dgm:t>
    </dgm:pt>
    <dgm:pt modelId="{BC0A9467-4B90-4321-9791-DC7308895073}">
      <dgm:prSet phldrT="[Text]"/>
      <dgm:spPr/>
      <dgm:t>
        <a:bodyPr/>
        <a:lstStyle/>
        <a:p>
          <a:r>
            <a:rPr lang="en-US" i="0" dirty="0" smtClean="0"/>
            <a:t>Peritoneal dialysis</a:t>
          </a:r>
        </a:p>
        <a:p>
          <a:r>
            <a:rPr lang="en-US" i="0" dirty="0" smtClean="0"/>
            <a:t>12 (2.8)</a:t>
          </a:r>
          <a:endParaRPr lang="en-GB" i="0" dirty="0"/>
        </a:p>
      </dgm:t>
    </dgm:pt>
    <dgm:pt modelId="{74248656-DEB2-4DE2-BA3A-4308FF1642D7}" type="parTrans" cxnId="{55511840-604F-4CA4-B915-080EC7996360}">
      <dgm:prSet/>
      <dgm:spPr/>
      <dgm:t>
        <a:bodyPr/>
        <a:lstStyle/>
        <a:p>
          <a:endParaRPr lang="en-GB"/>
        </a:p>
      </dgm:t>
    </dgm:pt>
    <dgm:pt modelId="{614D006C-3A68-4948-84AB-778B8C54CB0E}" type="sibTrans" cxnId="{55511840-604F-4CA4-B915-080EC7996360}">
      <dgm:prSet/>
      <dgm:spPr/>
      <dgm:t>
        <a:bodyPr/>
        <a:lstStyle/>
        <a:p>
          <a:endParaRPr lang="en-GB"/>
        </a:p>
      </dgm:t>
    </dgm:pt>
    <dgm:pt modelId="{8D62BB0D-3A8C-474A-9C25-253A11CE313B}">
      <dgm:prSet phldrT="[Text]"/>
      <dgm:spPr/>
      <dgm:t>
        <a:bodyPr/>
        <a:lstStyle/>
        <a:p>
          <a:r>
            <a:rPr lang="en-US" i="0" dirty="0" smtClean="0"/>
            <a:t>Renal transplant</a:t>
          </a:r>
        </a:p>
        <a:p>
          <a:r>
            <a:rPr lang="en-US" i="0" dirty="0" smtClean="0"/>
            <a:t>52 (12.1)</a:t>
          </a:r>
          <a:endParaRPr lang="en-GB" i="0" dirty="0"/>
        </a:p>
      </dgm:t>
    </dgm:pt>
    <dgm:pt modelId="{85CA70E8-315F-4E40-A001-1D79DB7B4BB8}" type="parTrans" cxnId="{37A58DC8-0DDA-4FA1-B81C-E4ABEB9BDE53}">
      <dgm:prSet/>
      <dgm:spPr/>
      <dgm:t>
        <a:bodyPr/>
        <a:lstStyle/>
        <a:p>
          <a:endParaRPr lang="en-GB"/>
        </a:p>
      </dgm:t>
    </dgm:pt>
    <dgm:pt modelId="{45CE09FC-538D-4C46-8CC3-221D4CE24674}" type="sibTrans" cxnId="{37A58DC8-0DDA-4FA1-B81C-E4ABEB9BDE53}">
      <dgm:prSet/>
      <dgm:spPr/>
      <dgm:t>
        <a:bodyPr/>
        <a:lstStyle/>
        <a:p>
          <a:endParaRPr lang="en-GB"/>
        </a:p>
      </dgm:t>
    </dgm:pt>
    <dgm:pt modelId="{370B432D-2B58-4C16-91BE-01B9293B2F8D}" type="pres">
      <dgm:prSet presAssocID="{85C88928-6BF5-4A2D-9E7B-49D3A091A02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8589DA-5397-414C-8748-AA2BD552397B}" type="pres">
      <dgm:prSet presAssocID="{85C88928-6BF5-4A2D-9E7B-49D3A091A02E}" presName="hierFlow" presStyleCnt="0"/>
      <dgm:spPr/>
    </dgm:pt>
    <dgm:pt modelId="{6A4A6F1B-876D-4012-A24A-1B2F1F60A825}" type="pres">
      <dgm:prSet presAssocID="{85C88928-6BF5-4A2D-9E7B-49D3A091A02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C1E2721-6B52-4A50-87C1-D2A886221547}" type="pres">
      <dgm:prSet presAssocID="{22F3EFDA-95CD-4D4E-95CE-6623CD7A90A5}" presName="Name14" presStyleCnt="0"/>
      <dgm:spPr/>
    </dgm:pt>
    <dgm:pt modelId="{14697EDF-71AA-45EC-B831-55C6E1741065}" type="pres">
      <dgm:prSet presAssocID="{22F3EFDA-95CD-4D4E-95CE-6623CD7A90A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3D7794-B683-4110-98EB-F27C80BD4465}" type="pres">
      <dgm:prSet presAssocID="{22F3EFDA-95CD-4D4E-95CE-6623CD7A90A5}" presName="hierChild2" presStyleCnt="0"/>
      <dgm:spPr/>
    </dgm:pt>
    <dgm:pt modelId="{4EB370F2-6026-415E-9D09-3ADDCC88E401}" type="pres">
      <dgm:prSet presAssocID="{DA11235E-95AD-410E-B580-C1646E3BBD42}" presName="Name19" presStyleLbl="parChTrans1D2" presStyleIdx="0" presStyleCnt="2"/>
      <dgm:spPr/>
      <dgm:t>
        <a:bodyPr/>
        <a:lstStyle/>
        <a:p>
          <a:endParaRPr lang="en-GB"/>
        </a:p>
      </dgm:t>
    </dgm:pt>
    <dgm:pt modelId="{02F646C7-A694-44D9-92B3-49FCF2190C58}" type="pres">
      <dgm:prSet presAssocID="{17616F08-4B55-42C6-9AA9-EFAB03ACA7A0}" presName="Name21" presStyleCnt="0"/>
      <dgm:spPr/>
    </dgm:pt>
    <dgm:pt modelId="{0C04735A-FFA0-4279-82AD-37F1810DB36F}" type="pres">
      <dgm:prSet presAssocID="{17616F08-4B55-42C6-9AA9-EFAB03ACA7A0}" presName="level2Shape" presStyleLbl="node2" presStyleIdx="0" presStyleCnt="2"/>
      <dgm:spPr/>
      <dgm:t>
        <a:bodyPr/>
        <a:lstStyle/>
        <a:p>
          <a:endParaRPr lang="en-GB"/>
        </a:p>
      </dgm:t>
    </dgm:pt>
    <dgm:pt modelId="{AFDE122D-0652-4CE6-A933-1B78D466821E}" type="pres">
      <dgm:prSet presAssocID="{17616F08-4B55-42C6-9AA9-EFAB03ACA7A0}" presName="hierChild3" presStyleCnt="0"/>
      <dgm:spPr/>
    </dgm:pt>
    <dgm:pt modelId="{5E2E6CCB-8490-4C9A-A50C-62D5F59396BD}" type="pres">
      <dgm:prSet presAssocID="{B088C11A-8D0E-4055-99D2-042ACDFBC268}" presName="Name19" presStyleLbl="parChTrans1D2" presStyleIdx="1" presStyleCnt="2"/>
      <dgm:spPr/>
      <dgm:t>
        <a:bodyPr/>
        <a:lstStyle/>
        <a:p>
          <a:endParaRPr lang="en-GB"/>
        </a:p>
      </dgm:t>
    </dgm:pt>
    <dgm:pt modelId="{69DF2F02-E251-44B7-A6A7-A1BFA97A8E25}" type="pres">
      <dgm:prSet presAssocID="{F632A81D-5D07-4A2F-99A2-50FF48612000}" presName="Name21" presStyleCnt="0"/>
      <dgm:spPr/>
    </dgm:pt>
    <dgm:pt modelId="{A017147D-3736-4896-832A-FDB6FE13CF7C}" type="pres">
      <dgm:prSet presAssocID="{F632A81D-5D07-4A2F-99A2-50FF48612000}" presName="level2Shape" presStyleLbl="node2" presStyleIdx="1" presStyleCnt="2"/>
      <dgm:spPr/>
      <dgm:t>
        <a:bodyPr/>
        <a:lstStyle/>
        <a:p>
          <a:endParaRPr lang="en-GB"/>
        </a:p>
      </dgm:t>
    </dgm:pt>
    <dgm:pt modelId="{3686DC8B-CAF9-4BBC-B8F3-237F02915B7B}" type="pres">
      <dgm:prSet presAssocID="{F632A81D-5D07-4A2F-99A2-50FF48612000}" presName="hierChild3" presStyleCnt="0"/>
      <dgm:spPr/>
    </dgm:pt>
    <dgm:pt modelId="{63769D4B-F2C5-414F-9C3E-5B8E23B9606C}" type="pres">
      <dgm:prSet presAssocID="{E20D891C-29DD-4AE3-A05C-812AD1D986E7}" presName="Name19" presStyleLbl="parChTrans1D3" presStyleIdx="0" presStyleCnt="5"/>
      <dgm:spPr/>
      <dgm:t>
        <a:bodyPr/>
        <a:lstStyle/>
        <a:p>
          <a:endParaRPr lang="en-GB"/>
        </a:p>
      </dgm:t>
    </dgm:pt>
    <dgm:pt modelId="{CEB61037-EBF5-4E3F-9A3D-018D851416E7}" type="pres">
      <dgm:prSet presAssocID="{40689212-2CD4-496F-A22F-EEC44E19F7DE}" presName="Name21" presStyleCnt="0"/>
      <dgm:spPr/>
    </dgm:pt>
    <dgm:pt modelId="{CE46D7E6-5ECA-4E92-9470-F3E955881A07}" type="pres">
      <dgm:prSet presAssocID="{40689212-2CD4-496F-A22F-EEC44E19F7DE}" presName="level2Shape" presStyleLbl="node3" presStyleIdx="0" presStyleCnt="5"/>
      <dgm:spPr/>
      <dgm:t>
        <a:bodyPr/>
        <a:lstStyle/>
        <a:p>
          <a:endParaRPr lang="en-GB"/>
        </a:p>
      </dgm:t>
    </dgm:pt>
    <dgm:pt modelId="{E55B7E0E-FF1D-425F-BB59-67A09044A33B}" type="pres">
      <dgm:prSet presAssocID="{40689212-2CD4-496F-A22F-EEC44E19F7DE}" presName="hierChild3" presStyleCnt="0"/>
      <dgm:spPr/>
    </dgm:pt>
    <dgm:pt modelId="{FC790A4F-64F8-43AA-B9C6-78461FA2212C}" type="pres">
      <dgm:prSet presAssocID="{C51C15C3-DB8D-4CE9-8A91-0F5FB5EDDC29}" presName="Name19" presStyleLbl="parChTrans1D3" presStyleIdx="1" presStyleCnt="5"/>
      <dgm:spPr/>
      <dgm:t>
        <a:bodyPr/>
        <a:lstStyle/>
        <a:p>
          <a:endParaRPr lang="en-GB"/>
        </a:p>
      </dgm:t>
    </dgm:pt>
    <dgm:pt modelId="{AE935E87-5CE1-41E3-AC5E-E4F87A705D97}" type="pres">
      <dgm:prSet presAssocID="{F90103C8-2F92-4164-A38A-062ECC30562B}" presName="Name21" presStyleCnt="0"/>
      <dgm:spPr/>
    </dgm:pt>
    <dgm:pt modelId="{575AA2E3-3961-4463-9F0C-5A58FA9D4B58}" type="pres">
      <dgm:prSet presAssocID="{F90103C8-2F92-4164-A38A-062ECC30562B}" presName="level2Shape" presStyleLbl="node3" presStyleIdx="1" presStyleCnt="5"/>
      <dgm:spPr/>
      <dgm:t>
        <a:bodyPr/>
        <a:lstStyle/>
        <a:p>
          <a:endParaRPr lang="en-GB"/>
        </a:p>
      </dgm:t>
    </dgm:pt>
    <dgm:pt modelId="{6CC4C16D-DB0C-4452-A977-8C427C5AF6E5}" type="pres">
      <dgm:prSet presAssocID="{F90103C8-2F92-4164-A38A-062ECC30562B}" presName="hierChild3" presStyleCnt="0"/>
      <dgm:spPr/>
    </dgm:pt>
    <dgm:pt modelId="{505CE181-F4BA-43A4-9C08-29844E2B7545}" type="pres">
      <dgm:prSet presAssocID="{E035A11A-5AA7-4752-88BB-DAD8F70C44DC}" presName="Name19" presStyleLbl="parChTrans1D3" presStyleIdx="2" presStyleCnt="5"/>
      <dgm:spPr/>
      <dgm:t>
        <a:bodyPr/>
        <a:lstStyle/>
        <a:p>
          <a:endParaRPr lang="en-GB"/>
        </a:p>
      </dgm:t>
    </dgm:pt>
    <dgm:pt modelId="{349A7FD5-3E26-4C44-A6D9-B443F0E1BA92}" type="pres">
      <dgm:prSet presAssocID="{B88C31BE-DACB-40A2-B4C7-CA07833D385D}" presName="Name21" presStyleCnt="0"/>
      <dgm:spPr/>
    </dgm:pt>
    <dgm:pt modelId="{9CDC2CA4-C610-47D3-A372-C3A92A8065F9}" type="pres">
      <dgm:prSet presAssocID="{B88C31BE-DACB-40A2-B4C7-CA07833D385D}" presName="level2Shape" presStyleLbl="node3" presStyleIdx="2" presStyleCnt="5"/>
      <dgm:spPr/>
      <dgm:t>
        <a:bodyPr/>
        <a:lstStyle/>
        <a:p>
          <a:endParaRPr lang="en-GB"/>
        </a:p>
      </dgm:t>
    </dgm:pt>
    <dgm:pt modelId="{2215125C-EEA6-471A-9D1B-F4180C5D01B8}" type="pres">
      <dgm:prSet presAssocID="{B88C31BE-DACB-40A2-B4C7-CA07833D385D}" presName="hierChild3" presStyleCnt="0"/>
      <dgm:spPr/>
    </dgm:pt>
    <dgm:pt modelId="{DA2242A7-C980-4F7E-B3EA-583AB6A757AD}" type="pres">
      <dgm:prSet presAssocID="{74248656-DEB2-4DE2-BA3A-4308FF1642D7}" presName="Name19" presStyleLbl="parChTrans1D3" presStyleIdx="3" presStyleCnt="5"/>
      <dgm:spPr/>
      <dgm:t>
        <a:bodyPr/>
        <a:lstStyle/>
        <a:p>
          <a:endParaRPr lang="en-GB"/>
        </a:p>
      </dgm:t>
    </dgm:pt>
    <dgm:pt modelId="{579818AC-6622-4693-9C0C-815C7D346EF9}" type="pres">
      <dgm:prSet presAssocID="{BC0A9467-4B90-4321-9791-DC7308895073}" presName="Name21" presStyleCnt="0"/>
      <dgm:spPr/>
    </dgm:pt>
    <dgm:pt modelId="{23581707-D506-4C10-9B35-C56C1A7558D2}" type="pres">
      <dgm:prSet presAssocID="{BC0A9467-4B90-4321-9791-DC7308895073}" presName="level2Shape" presStyleLbl="node3" presStyleIdx="3" presStyleCnt="5"/>
      <dgm:spPr/>
      <dgm:t>
        <a:bodyPr/>
        <a:lstStyle/>
        <a:p>
          <a:endParaRPr lang="en-GB"/>
        </a:p>
      </dgm:t>
    </dgm:pt>
    <dgm:pt modelId="{3B5B2A6D-9B95-412F-AB47-B8C8F81AB758}" type="pres">
      <dgm:prSet presAssocID="{BC0A9467-4B90-4321-9791-DC7308895073}" presName="hierChild3" presStyleCnt="0"/>
      <dgm:spPr/>
    </dgm:pt>
    <dgm:pt modelId="{39FCEF2A-3A4A-485C-9D10-52EA0155EB49}" type="pres">
      <dgm:prSet presAssocID="{85CA70E8-315F-4E40-A001-1D79DB7B4BB8}" presName="Name19" presStyleLbl="parChTrans1D3" presStyleIdx="4" presStyleCnt="5"/>
      <dgm:spPr/>
      <dgm:t>
        <a:bodyPr/>
        <a:lstStyle/>
        <a:p>
          <a:endParaRPr lang="en-GB"/>
        </a:p>
      </dgm:t>
    </dgm:pt>
    <dgm:pt modelId="{B1BF2466-1127-45BC-BE9D-710CCC95FC13}" type="pres">
      <dgm:prSet presAssocID="{8D62BB0D-3A8C-474A-9C25-253A11CE313B}" presName="Name21" presStyleCnt="0"/>
      <dgm:spPr/>
    </dgm:pt>
    <dgm:pt modelId="{44C9DA98-76AF-4E81-B344-EAE9A3977CED}" type="pres">
      <dgm:prSet presAssocID="{8D62BB0D-3A8C-474A-9C25-253A11CE313B}" presName="level2Shape" presStyleLbl="node3" presStyleIdx="4" presStyleCnt="5"/>
      <dgm:spPr/>
      <dgm:t>
        <a:bodyPr/>
        <a:lstStyle/>
        <a:p>
          <a:endParaRPr lang="en-GB"/>
        </a:p>
      </dgm:t>
    </dgm:pt>
    <dgm:pt modelId="{202B708C-35B8-4C93-934A-B8334BF81BE2}" type="pres">
      <dgm:prSet presAssocID="{8D62BB0D-3A8C-474A-9C25-253A11CE313B}" presName="hierChild3" presStyleCnt="0"/>
      <dgm:spPr/>
    </dgm:pt>
    <dgm:pt modelId="{C401F267-8494-4867-90D4-B82D0E9DF16C}" type="pres">
      <dgm:prSet presAssocID="{85C88928-6BF5-4A2D-9E7B-49D3A091A02E}" presName="bgShapesFlow" presStyleCnt="0"/>
      <dgm:spPr/>
    </dgm:pt>
  </dgm:ptLst>
  <dgm:cxnLst>
    <dgm:cxn modelId="{AEDE2F04-E158-4D97-AFAB-52695916BA4F}" type="presOf" srcId="{E20D891C-29DD-4AE3-A05C-812AD1D986E7}" destId="{63769D4B-F2C5-414F-9C3E-5B8E23B9606C}" srcOrd="0" destOrd="0" presId="urn:microsoft.com/office/officeart/2005/8/layout/hierarchy6"/>
    <dgm:cxn modelId="{7337C717-EA62-461E-8D55-2D6ABF4127DD}" type="presOf" srcId="{74248656-DEB2-4DE2-BA3A-4308FF1642D7}" destId="{DA2242A7-C980-4F7E-B3EA-583AB6A757AD}" srcOrd="0" destOrd="0" presId="urn:microsoft.com/office/officeart/2005/8/layout/hierarchy6"/>
    <dgm:cxn modelId="{37A58DC8-0DDA-4FA1-B81C-E4ABEB9BDE53}" srcId="{F632A81D-5D07-4A2F-99A2-50FF48612000}" destId="{8D62BB0D-3A8C-474A-9C25-253A11CE313B}" srcOrd="4" destOrd="0" parTransId="{85CA70E8-315F-4E40-A001-1D79DB7B4BB8}" sibTransId="{45CE09FC-538D-4C46-8CC3-221D4CE24674}"/>
    <dgm:cxn modelId="{F99CA24A-C4BB-4377-8FEE-6A4747E75EE5}" type="presOf" srcId="{BC0A9467-4B90-4321-9791-DC7308895073}" destId="{23581707-D506-4C10-9B35-C56C1A7558D2}" srcOrd="0" destOrd="0" presId="urn:microsoft.com/office/officeart/2005/8/layout/hierarchy6"/>
    <dgm:cxn modelId="{1E7912BD-FD04-4E4E-9382-883A5B4BE54A}" srcId="{22F3EFDA-95CD-4D4E-95CE-6623CD7A90A5}" destId="{17616F08-4B55-42C6-9AA9-EFAB03ACA7A0}" srcOrd="0" destOrd="0" parTransId="{DA11235E-95AD-410E-B580-C1646E3BBD42}" sibTransId="{71C02360-8380-4F78-A409-6D0CD3371653}"/>
    <dgm:cxn modelId="{7BA0D39A-F661-4DDF-8F47-7399569A9C6F}" srcId="{22F3EFDA-95CD-4D4E-95CE-6623CD7A90A5}" destId="{F632A81D-5D07-4A2F-99A2-50FF48612000}" srcOrd="1" destOrd="0" parTransId="{B088C11A-8D0E-4055-99D2-042ACDFBC268}" sibTransId="{0C06A5F9-4F26-4A65-8A2A-7C5C610390FD}"/>
    <dgm:cxn modelId="{DEB13C90-1396-4B8D-B13E-F08380394963}" type="presOf" srcId="{8D62BB0D-3A8C-474A-9C25-253A11CE313B}" destId="{44C9DA98-76AF-4E81-B344-EAE9A3977CED}" srcOrd="0" destOrd="0" presId="urn:microsoft.com/office/officeart/2005/8/layout/hierarchy6"/>
    <dgm:cxn modelId="{ACBED26B-F1B6-49E5-9617-F5A6C451507A}" srcId="{F632A81D-5D07-4A2F-99A2-50FF48612000}" destId="{F90103C8-2F92-4164-A38A-062ECC30562B}" srcOrd="1" destOrd="0" parTransId="{C51C15C3-DB8D-4CE9-8A91-0F5FB5EDDC29}" sibTransId="{04151D8A-BC0D-4C4F-BA45-3BEB0FC0E174}"/>
    <dgm:cxn modelId="{55511840-604F-4CA4-B915-080EC7996360}" srcId="{F632A81D-5D07-4A2F-99A2-50FF48612000}" destId="{BC0A9467-4B90-4321-9791-DC7308895073}" srcOrd="3" destOrd="0" parTransId="{74248656-DEB2-4DE2-BA3A-4308FF1642D7}" sibTransId="{614D006C-3A68-4948-84AB-778B8C54CB0E}"/>
    <dgm:cxn modelId="{8308B5F1-D4C4-4140-A507-CD6BC9107527}" type="presOf" srcId="{F90103C8-2F92-4164-A38A-062ECC30562B}" destId="{575AA2E3-3961-4463-9F0C-5A58FA9D4B58}" srcOrd="0" destOrd="0" presId="urn:microsoft.com/office/officeart/2005/8/layout/hierarchy6"/>
    <dgm:cxn modelId="{876C0498-A155-4526-9DF1-88ADE8829302}" type="presOf" srcId="{F632A81D-5D07-4A2F-99A2-50FF48612000}" destId="{A017147D-3736-4896-832A-FDB6FE13CF7C}" srcOrd="0" destOrd="0" presId="urn:microsoft.com/office/officeart/2005/8/layout/hierarchy6"/>
    <dgm:cxn modelId="{FE89B37C-BC74-4859-95D6-FC0AA6E28418}" type="presOf" srcId="{E035A11A-5AA7-4752-88BB-DAD8F70C44DC}" destId="{505CE181-F4BA-43A4-9C08-29844E2B7545}" srcOrd="0" destOrd="0" presId="urn:microsoft.com/office/officeart/2005/8/layout/hierarchy6"/>
    <dgm:cxn modelId="{C2486EA8-184D-4082-B330-FDEBF49796B8}" type="presOf" srcId="{22F3EFDA-95CD-4D4E-95CE-6623CD7A90A5}" destId="{14697EDF-71AA-45EC-B831-55C6E1741065}" srcOrd="0" destOrd="0" presId="urn:microsoft.com/office/officeart/2005/8/layout/hierarchy6"/>
    <dgm:cxn modelId="{9F102261-2659-4F1F-A627-7B9BDCA82C09}" type="presOf" srcId="{85CA70E8-315F-4E40-A001-1D79DB7B4BB8}" destId="{39FCEF2A-3A4A-485C-9D10-52EA0155EB49}" srcOrd="0" destOrd="0" presId="urn:microsoft.com/office/officeart/2005/8/layout/hierarchy6"/>
    <dgm:cxn modelId="{B85A0D27-27FE-46C8-A1EC-F6730758A41B}" type="presOf" srcId="{85C88928-6BF5-4A2D-9E7B-49D3A091A02E}" destId="{370B432D-2B58-4C16-91BE-01B9293B2F8D}" srcOrd="0" destOrd="0" presId="urn:microsoft.com/office/officeart/2005/8/layout/hierarchy6"/>
    <dgm:cxn modelId="{A3740C9E-650A-42CA-9085-2303994D2CAF}" srcId="{F632A81D-5D07-4A2F-99A2-50FF48612000}" destId="{40689212-2CD4-496F-A22F-EEC44E19F7DE}" srcOrd="0" destOrd="0" parTransId="{E20D891C-29DD-4AE3-A05C-812AD1D986E7}" sibTransId="{3C10562B-9FFF-4B85-AB3A-289394858C26}"/>
    <dgm:cxn modelId="{234093A7-489E-4C6F-AFBD-C656D837051A}" type="presOf" srcId="{17616F08-4B55-42C6-9AA9-EFAB03ACA7A0}" destId="{0C04735A-FFA0-4279-82AD-37F1810DB36F}" srcOrd="0" destOrd="0" presId="urn:microsoft.com/office/officeart/2005/8/layout/hierarchy6"/>
    <dgm:cxn modelId="{B7808E3C-BFDF-4A48-95B4-1223129572AB}" srcId="{85C88928-6BF5-4A2D-9E7B-49D3A091A02E}" destId="{22F3EFDA-95CD-4D4E-95CE-6623CD7A90A5}" srcOrd="0" destOrd="0" parTransId="{9D21E889-0008-437E-A136-906228E451D4}" sibTransId="{61626681-9A5D-4C94-BD5F-20413D722062}"/>
    <dgm:cxn modelId="{FF0DEA54-E969-4B50-AC87-CC4EE83AC999}" type="presOf" srcId="{DA11235E-95AD-410E-B580-C1646E3BBD42}" destId="{4EB370F2-6026-415E-9D09-3ADDCC88E401}" srcOrd="0" destOrd="0" presId="urn:microsoft.com/office/officeart/2005/8/layout/hierarchy6"/>
    <dgm:cxn modelId="{DD97D2BD-FB8C-422F-B86D-B2661410FDF8}" srcId="{F632A81D-5D07-4A2F-99A2-50FF48612000}" destId="{B88C31BE-DACB-40A2-B4C7-CA07833D385D}" srcOrd="2" destOrd="0" parTransId="{E035A11A-5AA7-4752-88BB-DAD8F70C44DC}" sibTransId="{44574EE7-F370-437C-9776-1C5A7DD403FF}"/>
    <dgm:cxn modelId="{1C462600-000B-4A36-BE16-400C3D5153B1}" type="presOf" srcId="{B088C11A-8D0E-4055-99D2-042ACDFBC268}" destId="{5E2E6CCB-8490-4C9A-A50C-62D5F59396BD}" srcOrd="0" destOrd="0" presId="urn:microsoft.com/office/officeart/2005/8/layout/hierarchy6"/>
    <dgm:cxn modelId="{CF65C8EF-6640-459A-AEA2-CA947BCB56AA}" type="presOf" srcId="{40689212-2CD4-496F-A22F-EEC44E19F7DE}" destId="{CE46D7E6-5ECA-4E92-9470-F3E955881A07}" srcOrd="0" destOrd="0" presId="urn:microsoft.com/office/officeart/2005/8/layout/hierarchy6"/>
    <dgm:cxn modelId="{3C6080E8-34E9-4D9A-B31B-6D93316CFC89}" type="presOf" srcId="{B88C31BE-DACB-40A2-B4C7-CA07833D385D}" destId="{9CDC2CA4-C610-47D3-A372-C3A92A8065F9}" srcOrd="0" destOrd="0" presId="urn:microsoft.com/office/officeart/2005/8/layout/hierarchy6"/>
    <dgm:cxn modelId="{16353E9A-084F-44A4-A627-E772F0AD5145}" type="presOf" srcId="{C51C15C3-DB8D-4CE9-8A91-0F5FB5EDDC29}" destId="{FC790A4F-64F8-43AA-B9C6-78461FA2212C}" srcOrd="0" destOrd="0" presId="urn:microsoft.com/office/officeart/2005/8/layout/hierarchy6"/>
    <dgm:cxn modelId="{D51DD549-1A66-467F-BC68-B1A69D44EF53}" type="presParOf" srcId="{370B432D-2B58-4C16-91BE-01B9293B2F8D}" destId="{6B8589DA-5397-414C-8748-AA2BD552397B}" srcOrd="0" destOrd="0" presId="urn:microsoft.com/office/officeart/2005/8/layout/hierarchy6"/>
    <dgm:cxn modelId="{484203A7-CAA9-4273-BDC1-C453043A49C9}" type="presParOf" srcId="{6B8589DA-5397-414C-8748-AA2BD552397B}" destId="{6A4A6F1B-876D-4012-A24A-1B2F1F60A825}" srcOrd="0" destOrd="0" presId="urn:microsoft.com/office/officeart/2005/8/layout/hierarchy6"/>
    <dgm:cxn modelId="{2047B55A-5B6A-4934-B642-08A3ED39C9AB}" type="presParOf" srcId="{6A4A6F1B-876D-4012-A24A-1B2F1F60A825}" destId="{8C1E2721-6B52-4A50-87C1-D2A886221547}" srcOrd="0" destOrd="0" presId="urn:microsoft.com/office/officeart/2005/8/layout/hierarchy6"/>
    <dgm:cxn modelId="{4EBE30ED-21F4-4D44-AB99-610F07B874EE}" type="presParOf" srcId="{8C1E2721-6B52-4A50-87C1-D2A886221547}" destId="{14697EDF-71AA-45EC-B831-55C6E1741065}" srcOrd="0" destOrd="0" presId="urn:microsoft.com/office/officeart/2005/8/layout/hierarchy6"/>
    <dgm:cxn modelId="{C8A1C732-0A5B-4A9E-BF79-D2F6C242015A}" type="presParOf" srcId="{8C1E2721-6B52-4A50-87C1-D2A886221547}" destId="{643D7794-B683-4110-98EB-F27C80BD4465}" srcOrd="1" destOrd="0" presId="urn:microsoft.com/office/officeart/2005/8/layout/hierarchy6"/>
    <dgm:cxn modelId="{BCE88BB2-51DC-4193-A195-68295CC72492}" type="presParOf" srcId="{643D7794-B683-4110-98EB-F27C80BD4465}" destId="{4EB370F2-6026-415E-9D09-3ADDCC88E401}" srcOrd="0" destOrd="0" presId="urn:microsoft.com/office/officeart/2005/8/layout/hierarchy6"/>
    <dgm:cxn modelId="{07BC7B42-6E9C-4C8E-807A-600D09B9F71C}" type="presParOf" srcId="{643D7794-B683-4110-98EB-F27C80BD4465}" destId="{02F646C7-A694-44D9-92B3-49FCF2190C58}" srcOrd="1" destOrd="0" presId="urn:microsoft.com/office/officeart/2005/8/layout/hierarchy6"/>
    <dgm:cxn modelId="{C905E8D7-2C05-4C41-B8C3-E4068DD0A355}" type="presParOf" srcId="{02F646C7-A694-44D9-92B3-49FCF2190C58}" destId="{0C04735A-FFA0-4279-82AD-37F1810DB36F}" srcOrd="0" destOrd="0" presId="urn:microsoft.com/office/officeart/2005/8/layout/hierarchy6"/>
    <dgm:cxn modelId="{4989C793-8B5B-4279-A7CF-0B01AF8747CA}" type="presParOf" srcId="{02F646C7-A694-44D9-92B3-49FCF2190C58}" destId="{AFDE122D-0652-4CE6-A933-1B78D466821E}" srcOrd="1" destOrd="0" presId="urn:microsoft.com/office/officeart/2005/8/layout/hierarchy6"/>
    <dgm:cxn modelId="{F3B34078-CB24-46B4-85C9-1AE228D26437}" type="presParOf" srcId="{643D7794-B683-4110-98EB-F27C80BD4465}" destId="{5E2E6CCB-8490-4C9A-A50C-62D5F59396BD}" srcOrd="2" destOrd="0" presId="urn:microsoft.com/office/officeart/2005/8/layout/hierarchy6"/>
    <dgm:cxn modelId="{DB967C6F-9BFD-413D-8E46-9C93E1325301}" type="presParOf" srcId="{643D7794-B683-4110-98EB-F27C80BD4465}" destId="{69DF2F02-E251-44B7-A6A7-A1BFA97A8E25}" srcOrd="3" destOrd="0" presId="urn:microsoft.com/office/officeart/2005/8/layout/hierarchy6"/>
    <dgm:cxn modelId="{C2709159-EE06-4693-9628-5DEBF50A58B1}" type="presParOf" srcId="{69DF2F02-E251-44B7-A6A7-A1BFA97A8E25}" destId="{A017147D-3736-4896-832A-FDB6FE13CF7C}" srcOrd="0" destOrd="0" presId="urn:microsoft.com/office/officeart/2005/8/layout/hierarchy6"/>
    <dgm:cxn modelId="{4797E0B4-646B-48A4-87BF-5E267639FBFF}" type="presParOf" srcId="{69DF2F02-E251-44B7-A6A7-A1BFA97A8E25}" destId="{3686DC8B-CAF9-4BBC-B8F3-237F02915B7B}" srcOrd="1" destOrd="0" presId="urn:microsoft.com/office/officeart/2005/8/layout/hierarchy6"/>
    <dgm:cxn modelId="{E2CA49C9-03B4-411E-B608-9BFF22E7B8B6}" type="presParOf" srcId="{3686DC8B-CAF9-4BBC-B8F3-237F02915B7B}" destId="{63769D4B-F2C5-414F-9C3E-5B8E23B9606C}" srcOrd="0" destOrd="0" presId="urn:microsoft.com/office/officeart/2005/8/layout/hierarchy6"/>
    <dgm:cxn modelId="{F352DCD9-F125-43E2-BBF2-FB6B6D0DEF62}" type="presParOf" srcId="{3686DC8B-CAF9-4BBC-B8F3-237F02915B7B}" destId="{CEB61037-EBF5-4E3F-9A3D-018D851416E7}" srcOrd="1" destOrd="0" presId="urn:microsoft.com/office/officeart/2005/8/layout/hierarchy6"/>
    <dgm:cxn modelId="{2852E0B1-FFBF-46FD-B9DE-301871E2D344}" type="presParOf" srcId="{CEB61037-EBF5-4E3F-9A3D-018D851416E7}" destId="{CE46D7E6-5ECA-4E92-9470-F3E955881A07}" srcOrd="0" destOrd="0" presId="urn:microsoft.com/office/officeart/2005/8/layout/hierarchy6"/>
    <dgm:cxn modelId="{5F951DEA-A48C-4A79-B511-532618931EBD}" type="presParOf" srcId="{CEB61037-EBF5-4E3F-9A3D-018D851416E7}" destId="{E55B7E0E-FF1D-425F-BB59-67A09044A33B}" srcOrd="1" destOrd="0" presId="urn:microsoft.com/office/officeart/2005/8/layout/hierarchy6"/>
    <dgm:cxn modelId="{65C4FD5E-1162-4DE7-94F1-BD141E78AF56}" type="presParOf" srcId="{3686DC8B-CAF9-4BBC-B8F3-237F02915B7B}" destId="{FC790A4F-64F8-43AA-B9C6-78461FA2212C}" srcOrd="2" destOrd="0" presId="urn:microsoft.com/office/officeart/2005/8/layout/hierarchy6"/>
    <dgm:cxn modelId="{2015A69F-B921-4C1B-92E2-2D9C338FCFBD}" type="presParOf" srcId="{3686DC8B-CAF9-4BBC-B8F3-237F02915B7B}" destId="{AE935E87-5CE1-41E3-AC5E-E4F87A705D97}" srcOrd="3" destOrd="0" presId="urn:microsoft.com/office/officeart/2005/8/layout/hierarchy6"/>
    <dgm:cxn modelId="{CBC4FAB1-266C-4AA0-A6A4-4900397DB979}" type="presParOf" srcId="{AE935E87-5CE1-41E3-AC5E-E4F87A705D97}" destId="{575AA2E3-3961-4463-9F0C-5A58FA9D4B58}" srcOrd="0" destOrd="0" presId="urn:microsoft.com/office/officeart/2005/8/layout/hierarchy6"/>
    <dgm:cxn modelId="{71B59D2E-F82F-4E24-B328-727CCAEBDAE8}" type="presParOf" srcId="{AE935E87-5CE1-41E3-AC5E-E4F87A705D97}" destId="{6CC4C16D-DB0C-4452-A977-8C427C5AF6E5}" srcOrd="1" destOrd="0" presId="urn:microsoft.com/office/officeart/2005/8/layout/hierarchy6"/>
    <dgm:cxn modelId="{4C07B78B-05F1-41FA-8122-36F61B8C98BA}" type="presParOf" srcId="{3686DC8B-CAF9-4BBC-B8F3-237F02915B7B}" destId="{505CE181-F4BA-43A4-9C08-29844E2B7545}" srcOrd="4" destOrd="0" presId="urn:microsoft.com/office/officeart/2005/8/layout/hierarchy6"/>
    <dgm:cxn modelId="{A0745074-C1FF-42CE-AEDC-A4DF7B8F8879}" type="presParOf" srcId="{3686DC8B-CAF9-4BBC-B8F3-237F02915B7B}" destId="{349A7FD5-3E26-4C44-A6D9-B443F0E1BA92}" srcOrd="5" destOrd="0" presId="urn:microsoft.com/office/officeart/2005/8/layout/hierarchy6"/>
    <dgm:cxn modelId="{CB3A690C-101B-459B-80C2-8FFF9D26B487}" type="presParOf" srcId="{349A7FD5-3E26-4C44-A6D9-B443F0E1BA92}" destId="{9CDC2CA4-C610-47D3-A372-C3A92A8065F9}" srcOrd="0" destOrd="0" presId="urn:microsoft.com/office/officeart/2005/8/layout/hierarchy6"/>
    <dgm:cxn modelId="{76D19331-7AB8-41D0-96EB-A5442CA80088}" type="presParOf" srcId="{349A7FD5-3E26-4C44-A6D9-B443F0E1BA92}" destId="{2215125C-EEA6-471A-9D1B-F4180C5D01B8}" srcOrd="1" destOrd="0" presId="urn:microsoft.com/office/officeart/2005/8/layout/hierarchy6"/>
    <dgm:cxn modelId="{E33842D0-B6BC-49D6-951C-33B9D336F5BB}" type="presParOf" srcId="{3686DC8B-CAF9-4BBC-B8F3-237F02915B7B}" destId="{DA2242A7-C980-4F7E-B3EA-583AB6A757AD}" srcOrd="6" destOrd="0" presId="urn:microsoft.com/office/officeart/2005/8/layout/hierarchy6"/>
    <dgm:cxn modelId="{25041490-D26D-4F4D-B9B6-18A447BC0821}" type="presParOf" srcId="{3686DC8B-CAF9-4BBC-B8F3-237F02915B7B}" destId="{579818AC-6622-4693-9C0C-815C7D346EF9}" srcOrd="7" destOrd="0" presId="urn:microsoft.com/office/officeart/2005/8/layout/hierarchy6"/>
    <dgm:cxn modelId="{2B97E3E3-6872-45F7-A991-687EFCEC5C55}" type="presParOf" srcId="{579818AC-6622-4693-9C0C-815C7D346EF9}" destId="{23581707-D506-4C10-9B35-C56C1A7558D2}" srcOrd="0" destOrd="0" presId="urn:microsoft.com/office/officeart/2005/8/layout/hierarchy6"/>
    <dgm:cxn modelId="{2F8D8201-F882-4D66-9C8A-4ADD39FB2412}" type="presParOf" srcId="{579818AC-6622-4693-9C0C-815C7D346EF9}" destId="{3B5B2A6D-9B95-412F-AB47-B8C8F81AB758}" srcOrd="1" destOrd="0" presId="urn:microsoft.com/office/officeart/2005/8/layout/hierarchy6"/>
    <dgm:cxn modelId="{F7A34349-8A84-4969-AD30-495F67A0C750}" type="presParOf" srcId="{3686DC8B-CAF9-4BBC-B8F3-237F02915B7B}" destId="{39FCEF2A-3A4A-485C-9D10-52EA0155EB49}" srcOrd="8" destOrd="0" presId="urn:microsoft.com/office/officeart/2005/8/layout/hierarchy6"/>
    <dgm:cxn modelId="{2E0CA551-0F1C-4CA7-AFE6-827EFEBF6882}" type="presParOf" srcId="{3686DC8B-CAF9-4BBC-B8F3-237F02915B7B}" destId="{B1BF2466-1127-45BC-BE9D-710CCC95FC13}" srcOrd="9" destOrd="0" presId="urn:microsoft.com/office/officeart/2005/8/layout/hierarchy6"/>
    <dgm:cxn modelId="{B081FEB4-6672-4B40-98BE-F55A920099B6}" type="presParOf" srcId="{B1BF2466-1127-45BC-BE9D-710CCC95FC13}" destId="{44C9DA98-76AF-4E81-B344-EAE9A3977CED}" srcOrd="0" destOrd="0" presId="urn:microsoft.com/office/officeart/2005/8/layout/hierarchy6"/>
    <dgm:cxn modelId="{32049309-D109-41C4-B5F9-208B69E04C9A}" type="presParOf" srcId="{B1BF2466-1127-45BC-BE9D-710CCC95FC13}" destId="{202B708C-35B8-4C93-934A-B8334BF81BE2}" srcOrd="1" destOrd="0" presId="urn:microsoft.com/office/officeart/2005/8/layout/hierarchy6"/>
    <dgm:cxn modelId="{BC8FF289-04CB-4115-A94B-D2787E1660A3}" type="presParOf" srcId="{370B432D-2B58-4C16-91BE-01B9293B2F8D}" destId="{C401F267-8494-4867-90D4-B82D0E9DF16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765CE0-E9D1-4A18-A560-1C913F41FC5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2CE9335-5A05-47FA-8DC6-73079D4B3F69}" type="pres">
      <dgm:prSet presAssocID="{7A765CE0-E9D1-4A18-A560-1C913F41F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A97A2C0B-F683-430E-9378-839292DFA0B4}" type="presOf" srcId="{7A765CE0-E9D1-4A18-A560-1C913F41FC50}" destId="{B2CE9335-5A05-47FA-8DC6-73079D4B3F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79FD99-B2AD-4653-85D0-3F120130CB8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AB542CD-1A40-4849-B136-D055A4BA6C94}">
      <dgm:prSet phldrT="[Text]" custT="1"/>
      <dgm:spPr/>
      <dgm:t>
        <a:bodyPr/>
        <a:lstStyle/>
        <a:p>
          <a:r>
            <a:rPr lang="en-GB" sz="5400" dirty="0" smtClean="0"/>
            <a:t>PHYSICIAN </a:t>
          </a:r>
          <a:endParaRPr lang="en-GB" sz="2400" dirty="0"/>
        </a:p>
      </dgm:t>
    </dgm:pt>
    <dgm:pt modelId="{27C01899-281E-4D22-8288-D24823C47002}" type="parTrans" cxnId="{3A16CE78-FE8C-4093-AED8-5ECC64A9A1BA}">
      <dgm:prSet/>
      <dgm:spPr/>
      <dgm:t>
        <a:bodyPr/>
        <a:lstStyle/>
        <a:p>
          <a:endParaRPr lang="en-GB"/>
        </a:p>
      </dgm:t>
    </dgm:pt>
    <dgm:pt modelId="{B77B64F4-A4C6-46CD-8F21-CC7322976CAC}" type="sibTrans" cxnId="{3A16CE78-FE8C-4093-AED8-5ECC64A9A1BA}">
      <dgm:prSet/>
      <dgm:spPr/>
      <dgm:t>
        <a:bodyPr/>
        <a:lstStyle/>
        <a:p>
          <a:endParaRPr lang="en-GB"/>
        </a:p>
      </dgm:t>
    </dgm:pt>
    <dgm:pt modelId="{EB46CBC6-F88D-4ADB-AF39-207D2A2DF483}">
      <dgm:prSet phldrT="[Text]" custT="1"/>
      <dgm:spPr/>
      <dgm:t>
        <a:bodyPr/>
        <a:lstStyle/>
        <a:p>
          <a:r>
            <a:rPr lang="en-GB" sz="3600" dirty="0" smtClean="0"/>
            <a:t>Center of action</a:t>
          </a:r>
          <a:endParaRPr lang="en-GB" sz="3600" dirty="0"/>
        </a:p>
      </dgm:t>
    </dgm:pt>
    <dgm:pt modelId="{19FFD62D-1E22-4E14-9C21-7137F03D2A18}" type="parTrans" cxnId="{20EA076B-7E8A-470C-AA8E-74E8683242D2}">
      <dgm:prSet/>
      <dgm:spPr/>
      <dgm:t>
        <a:bodyPr/>
        <a:lstStyle/>
        <a:p>
          <a:endParaRPr lang="en-GB"/>
        </a:p>
      </dgm:t>
    </dgm:pt>
    <dgm:pt modelId="{A35A6053-67D5-4038-84A8-3E5BA9BF5613}" type="sibTrans" cxnId="{20EA076B-7E8A-470C-AA8E-74E8683242D2}">
      <dgm:prSet/>
      <dgm:spPr/>
      <dgm:t>
        <a:bodyPr/>
        <a:lstStyle/>
        <a:p>
          <a:endParaRPr lang="en-GB"/>
        </a:p>
      </dgm:t>
    </dgm:pt>
    <dgm:pt modelId="{53549E5E-53F2-4982-BA4E-42ABA92DB5CE}">
      <dgm:prSet phldrT="[Text]" custT="1"/>
      <dgm:spPr/>
      <dgm:t>
        <a:bodyPr/>
        <a:lstStyle/>
        <a:p>
          <a:r>
            <a:rPr lang="en-GB" sz="2200" dirty="0" smtClean="0"/>
            <a:t>Participate in the making of a medical website</a:t>
          </a:r>
          <a:endParaRPr lang="en-GB" sz="2200" dirty="0"/>
        </a:p>
      </dgm:t>
    </dgm:pt>
    <dgm:pt modelId="{8DE46F47-B588-4D21-9A25-B7F25A82BAC9}" type="parTrans" cxnId="{05610B02-38EA-4ABE-B4C6-DCAE574244C6}">
      <dgm:prSet/>
      <dgm:spPr/>
      <dgm:t>
        <a:bodyPr/>
        <a:lstStyle/>
        <a:p>
          <a:endParaRPr lang="en-GB"/>
        </a:p>
      </dgm:t>
    </dgm:pt>
    <dgm:pt modelId="{C4DEC48C-96CC-4DF4-8BD9-FF99590802E1}" type="sibTrans" cxnId="{05610B02-38EA-4ABE-B4C6-DCAE574244C6}">
      <dgm:prSet/>
      <dgm:spPr/>
      <dgm:t>
        <a:bodyPr/>
        <a:lstStyle/>
        <a:p>
          <a:endParaRPr lang="en-GB"/>
        </a:p>
      </dgm:t>
    </dgm:pt>
    <dgm:pt modelId="{D5789617-F50E-4227-A8F5-02F8732E6EA3}">
      <dgm:prSet phldrT="[Text]" custT="1"/>
      <dgm:spPr/>
      <dgm:t>
        <a:bodyPr/>
        <a:lstStyle/>
        <a:p>
          <a:r>
            <a:rPr lang="en-GB" sz="2000" dirty="0" smtClean="0"/>
            <a:t> Web surfing guidance</a:t>
          </a:r>
          <a:endParaRPr lang="en-GB" sz="2000" dirty="0"/>
        </a:p>
      </dgm:t>
    </dgm:pt>
    <dgm:pt modelId="{163A8029-8263-4481-A6B6-97CB5119ADA7}" type="parTrans" cxnId="{A0CB5013-7DC7-4835-9C35-83F95A191427}">
      <dgm:prSet/>
      <dgm:spPr/>
      <dgm:t>
        <a:bodyPr/>
        <a:lstStyle/>
        <a:p>
          <a:endParaRPr lang="en-GB"/>
        </a:p>
      </dgm:t>
    </dgm:pt>
    <dgm:pt modelId="{8A122DB7-BF10-46D1-854A-2093D0EE35AC}" type="sibTrans" cxnId="{A0CB5013-7DC7-4835-9C35-83F95A191427}">
      <dgm:prSet/>
      <dgm:spPr/>
      <dgm:t>
        <a:bodyPr/>
        <a:lstStyle/>
        <a:p>
          <a:endParaRPr lang="en-GB"/>
        </a:p>
      </dgm:t>
    </dgm:pt>
    <dgm:pt modelId="{96D266D7-9C7D-4041-8CAA-E949C50142C0}">
      <dgm:prSet phldrT="[Text]" custT="1"/>
      <dgm:spPr/>
      <dgm:t>
        <a:bodyPr/>
        <a:lstStyle/>
        <a:p>
          <a:r>
            <a:rPr lang="en-GB" sz="2200" dirty="0" smtClean="0"/>
            <a:t>Realizes impact of e-communication in his practice </a:t>
          </a:r>
          <a:endParaRPr lang="en-GB" sz="2200" dirty="0"/>
        </a:p>
      </dgm:t>
    </dgm:pt>
    <dgm:pt modelId="{E3C12F4C-1945-45DD-B7C5-98BBAED4F074}" type="parTrans" cxnId="{8807AA2C-182B-4012-B4F0-034A9019DB1B}">
      <dgm:prSet/>
      <dgm:spPr/>
      <dgm:t>
        <a:bodyPr/>
        <a:lstStyle/>
        <a:p>
          <a:endParaRPr lang="en-GB"/>
        </a:p>
      </dgm:t>
    </dgm:pt>
    <dgm:pt modelId="{57114DE0-99A2-476B-8349-1C256E8D5086}" type="sibTrans" cxnId="{8807AA2C-182B-4012-B4F0-034A9019DB1B}">
      <dgm:prSet/>
      <dgm:spPr/>
      <dgm:t>
        <a:bodyPr/>
        <a:lstStyle/>
        <a:p>
          <a:endParaRPr lang="en-GB"/>
        </a:p>
      </dgm:t>
    </dgm:pt>
    <dgm:pt modelId="{FC040DFC-24D0-42BC-AF04-BB88C191490C}">
      <dgm:prSet phldrT="[Text]" custT="1"/>
      <dgm:spPr/>
      <dgm:t>
        <a:bodyPr/>
        <a:lstStyle/>
        <a:p>
          <a:r>
            <a:rPr lang="en-GB" sz="2000" dirty="0" smtClean="0"/>
            <a:t>Misinformation correction</a:t>
          </a:r>
          <a:endParaRPr lang="en-GB" sz="2000" dirty="0"/>
        </a:p>
      </dgm:t>
    </dgm:pt>
    <dgm:pt modelId="{DC380B54-ADA7-4D45-A207-78E6D1D5E364}" type="parTrans" cxnId="{62AB0234-27E8-4A6C-BAD5-B94496A68E40}">
      <dgm:prSet/>
      <dgm:spPr/>
      <dgm:t>
        <a:bodyPr/>
        <a:lstStyle/>
        <a:p>
          <a:endParaRPr lang="en-GB"/>
        </a:p>
      </dgm:t>
    </dgm:pt>
    <dgm:pt modelId="{7F26D0C1-E643-4693-ACC1-C2737E305F35}" type="sibTrans" cxnId="{62AB0234-27E8-4A6C-BAD5-B94496A68E40}">
      <dgm:prSet/>
      <dgm:spPr/>
      <dgm:t>
        <a:bodyPr/>
        <a:lstStyle/>
        <a:p>
          <a:endParaRPr lang="en-GB"/>
        </a:p>
      </dgm:t>
    </dgm:pt>
    <dgm:pt modelId="{BC10ABFE-EC58-4714-97D1-B2C7B3D64263}" type="pres">
      <dgm:prSet presAssocID="{9B79FD99-B2AD-4653-85D0-3F120130CB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5C4D044-952B-42F4-952B-994B0FA074CE}" type="pres">
      <dgm:prSet presAssocID="{EAB542CD-1A40-4849-B136-D055A4BA6C94}" presName="vertOne" presStyleCnt="0"/>
      <dgm:spPr/>
    </dgm:pt>
    <dgm:pt modelId="{6E6E2587-FAE4-4227-951C-AC7F43FD1920}" type="pres">
      <dgm:prSet presAssocID="{EAB542CD-1A40-4849-B136-D055A4BA6C94}" presName="txOne" presStyleLbl="node0" presStyleIdx="0" presStyleCnt="1" custLinFactNeighborX="-300" custLinFactNeighborY="9070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5EDD53-D576-447C-8026-28768F3552A0}" type="pres">
      <dgm:prSet presAssocID="{EAB542CD-1A40-4849-B136-D055A4BA6C94}" presName="parTransOne" presStyleCnt="0"/>
      <dgm:spPr/>
    </dgm:pt>
    <dgm:pt modelId="{189A0198-D534-48F3-BB81-5C4085752E6E}" type="pres">
      <dgm:prSet presAssocID="{EAB542CD-1A40-4849-B136-D055A4BA6C94}" presName="horzOne" presStyleCnt="0"/>
      <dgm:spPr/>
    </dgm:pt>
    <dgm:pt modelId="{AA133567-34B9-4779-B9D3-56B79592C2DC}" type="pres">
      <dgm:prSet presAssocID="{EB46CBC6-F88D-4ADB-AF39-207D2A2DF483}" presName="vertTwo" presStyleCnt="0"/>
      <dgm:spPr/>
    </dgm:pt>
    <dgm:pt modelId="{DA54D5EB-5EF9-47B1-A890-A852CD63EB4A}" type="pres">
      <dgm:prSet presAssocID="{EB46CBC6-F88D-4ADB-AF39-207D2A2DF483}" presName="txTwo" presStyleLbl="node2" presStyleIdx="0" presStyleCnt="3" custLinFactNeighborX="-38389" custLinFactNeighborY="225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ADCE59-AC98-420F-B1B6-E42E2420F6BA}" type="pres">
      <dgm:prSet presAssocID="{EB46CBC6-F88D-4ADB-AF39-207D2A2DF483}" presName="parTransTwo" presStyleCnt="0"/>
      <dgm:spPr/>
    </dgm:pt>
    <dgm:pt modelId="{67487B30-5133-4A5C-B2FB-3A5D8630682A}" type="pres">
      <dgm:prSet presAssocID="{EB46CBC6-F88D-4ADB-AF39-207D2A2DF483}" presName="horzTwo" presStyleCnt="0"/>
      <dgm:spPr/>
    </dgm:pt>
    <dgm:pt modelId="{63F41254-13F6-494B-8562-F4157BE073D3}" type="pres">
      <dgm:prSet presAssocID="{D5789617-F50E-4227-A8F5-02F8732E6EA3}" presName="vertThree" presStyleCnt="0"/>
      <dgm:spPr/>
    </dgm:pt>
    <dgm:pt modelId="{3AA0150E-F39C-4D1D-81FA-91F00795A0A4}" type="pres">
      <dgm:prSet presAssocID="{D5789617-F50E-4227-A8F5-02F8732E6EA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3AFEA7-1DE4-40CA-B223-8D2757B8E255}" type="pres">
      <dgm:prSet presAssocID="{D5789617-F50E-4227-A8F5-02F8732E6EA3}" presName="horzThree" presStyleCnt="0"/>
      <dgm:spPr/>
    </dgm:pt>
    <dgm:pt modelId="{F382254E-EDE7-48EB-AD20-4A1DC8D9C9CF}" type="pres">
      <dgm:prSet presAssocID="{8A122DB7-BF10-46D1-854A-2093D0EE35AC}" presName="sibSpaceThree" presStyleCnt="0"/>
      <dgm:spPr/>
    </dgm:pt>
    <dgm:pt modelId="{16F6CAF7-CD91-4B7E-B2C4-6FCC0D300363}" type="pres">
      <dgm:prSet presAssocID="{FC040DFC-24D0-42BC-AF04-BB88C191490C}" presName="vertThree" presStyleCnt="0"/>
      <dgm:spPr/>
    </dgm:pt>
    <dgm:pt modelId="{6F404B24-92C8-42C1-AD4D-2B7E5E50F02F}" type="pres">
      <dgm:prSet presAssocID="{FC040DFC-24D0-42BC-AF04-BB88C191490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4A61F7-C68B-4CC6-982A-F70A0F4FCF9E}" type="pres">
      <dgm:prSet presAssocID="{FC040DFC-24D0-42BC-AF04-BB88C191490C}" presName="horzThree" presStyleCnt="0"/>
      <dgm:spPr/>
    </dgm:pt>
    <dgm:pt modelId="{1F86031F-2C58-4756-9EBC-47CBDF89CD81}" type="pres">
      <dgm:prSet presAssocID="{A35A6053-67D5-4038-84A8-3E5BA9BF5613}" presName="sibSpaceTwo" presStyleCnt="0"/>
      <dgm:spPr/>
    </dgm:pt>
    <dgm:pt modelId="{10274AB1-2ED1-40C3-AD3C-E2D2E24F84D4}" type="pres">
      <dgm:prSet presAssocID="{96D266D7-9C7D-4041-8CAA-E949C50142C0}" presName="vertTwo" presStyleCnt="0"/>
      <dgm:spPr/>
    </dgm:pt>
    <dgm:pt modelId="{39F31CB9-E7CB-42BD-B357-E2AA2496B01C}" type="pres">
      <dgm:prSet presAssocID="{96D266D7-9C7D-4041-8CAA-E949C50142C0}" presName="txTwo" presStyleLbl="node2" presStyleIdx="1" presStyleCnt="3" custScaleX="120388" custScaleY="2113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E3E906-175D-4F95-B757-7307A1CE6D86}" type="pres">
      <dgm:prSet presAssocID="{96D266D7-9C7D-4041-8CAA-E949C50142C0}" presName="horzTwo" presStyleCnt="0"/>
      <dgm:spPr/>
    </dgm:pt>
    <dgm:pt modelId="{D4429E1E-02F6-4A38-AC05-FB869BB59C81}" type="pres">
      <dgm:prSet presAssocID="{57114DE0-99A2-476B-8349-1C256E8D5086}" presName="sibSpaceTwo" presStyleCnt="0"/>
      <dgm:spPr/>
    </dgm:pt>
    <dgm:pt modelId="{41EC6544-29BC-4FB2-9557-108BD574F60A}" type="pres">
      <dgm:prSet presAssocID="{53549E5E-53F2-4982-BA4E-42ABA92DB5CE}" presName="vertTwo" presStyleCnt="0"/>
      <dgm:spPr/>
    </dgm:pt>
    <dgm:pt modelId="{A2B24095-F81A-4F56-AEDC-2FF473B53537}" type="pres">
      <dgm:prSet presAssocID="{53549E5E-53F2-4982-BA4E-42ABA92DB5CE}" presName="txTwo" presStyleLbl="node2" presStyleIdx="2" presStyleCnt="3" custScaleY="2092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D6E7F2-4353-46DC-9AC5-11BEFBBC2783}" type="pres">
      <dgm:prSet presAssocID="{53549E5E-53F2-4982-BA4E-42ABA92DB5CE}" presName="horzTwo" presStyleCnt="0"/>
      <dgm:spPr/>
    </dgm:pt>
  </dgm:ptLst>
  <dgm:cxnLst>
    <dgm:cxn modelId="{2F10319D-3DFA-4894-9D51-0C37C39AF36B}" type="presOf" srcId="{96D266D7-9C7D-4041-8CAA-E949C50142C0}" destId="{39F31CB9-E7CB-42BD-B357-E2AA2496B01C}" srcOrd="0" destOrd="0" presId="urn:microsoft.com/office/officeart/2005/8/layout/hierarchy4"/>
    <dgm:cxn modelId="{8BAD8430-9B72-4F00-A0B5-645126380B84}" type="presOf" srcId="{D5789617-F50E-4227-A8F5-02F8732E6EA3}" destId="{3AA0150E-F39C-4D1D-81FA-91F00795A0A4}" srcOrd="0" destOrd="0" presId="urn:microsoft.com/office/officeart/2005/8/layout/hierarchy4"/>
    <dgm:cxn modelId="{F32F1D42-55CE-44F5-99E1-8320294DBF46}" type="presOf" srcId="{EAB542CD-1A40-4849-B136-D055A4BA6C94}" destId="{6E6E2587-FAE4-4227-951C-AC7F43FD1920}" srcOrd="0" destOrd="0" presId="urn:microsoft.com/office/officeart/2005/8/layout/hierarchy4"/>
    <dgm:cxn modelId="{56FE1A54-66E5-4D7B-A804-D02E56FF767A}" type="presOf" srcId="{FC040DFC-24D0-42BC-AF04-BB88C191490C}" destId="{6F404B24-92C8-42C1-AD4D-2B7E5E50F02F}" srcOrd="0" destOrd="0" presId="urn:microsoft.com/office/officeart/2005/8/layout/hierarchy4"/>
    <dgm:cxn modelId="{8807AA2C-182B-4012-B4F0-034A9019DB1B}" srcId="{EAB542CD-1A40-4849-B136-D055A4BA6C94}" destId="{96D266D7-9C7D-4041-8CAA-E949C50142C0}" srcOrd="1" destOrd="0" parTransId="{E3C12F4C-1945-45DD-B7C5-98BBAED4F074}" sibTransId="{57114DE0-99A2-476B-8349-1C256E8D5086}"/>
    <dgm:cxn modelId="{3A16CE78-FE8C-4093-AED8-5ECC64A9A1BA}" srcId="{9B79FD99-B2AD-4653-85D0-3F120130CB83}" destId="{EAB542CD-1A40-4849-B136-D055A4BA6C94}" srcOrd="0" destOrd="0" parTransId="{27C01899-281E-4D22-8288-D24823C47002}" sibTransId="{B77B64F4-A4C6-46CD-8F21-CC7322976CAC}"/>
    <dgm:cxn modelId="{7DC5278F-3E7B-4C40-A81F-9BE150D253E0}" type="presOf" srcId="{9B79FD99-B2AD-4653-85D0-3F120130CB83}" destId="{BC10ABFE-EC58-4714-97D1-B2C7B3D64263}" srcOrd="0" destOrd="0" presId="urn:microsoft.com/office/officeart/2005/8/layout/hierarchy4"/>
    <dgm:cxn modelId="{05610B02-38EA-4ABE-B4C6-DCAE574244C6}" srcId="{EAB542CD-1A40-4849-B136-D055A4BA6C94}" destId="{53549E5E-53F2-4982-BA4E-42ABA92DB5CE}" srcOrd="2" destOrd="0" parTransId="{8DE46F47-B588-4D21-9A25-B7F25A82BAC9}" sibTransId="{C4DEC48C-96CC-4DF4-8BD9-FF99590802E1}"/>
    <dgm:cxn modelId="{A896AB28-574E-4E56-8476-D0A1A5323C33}" type="presOf" srcId="{53549E5E-53F2-4982-BA4E-42ABA92DB5CE}" destId="{A2B24095-F81A-4F56-AEDC-2FF473B53537}" srcOrd="0" destOrd="0" presId="urn:microsoft.com/office/officeart/2005/8/layout/hierarchy4"/>
    <dgm:cxn modelId="{62AB0234-27E8-4A6C-BAD5-B94496A68E40}" srcId="{EB46CBC6-F88D-4ADB-AF39-207D2A2DF483}" destId="{FC040DFC-24D0-42BC-AF04-BB88C191490C}" srcOrd="1" destOrd="0" parTransId="{DC380B54-ADA7-4D45-A207-78E6D1D5E364}" sibTransId="{7F26D0C1-E643-4693-ACC1-C2737E305F35}"/>
    <dgm:cxn modelId="{A0CB5013-7DC7-4835-9C35-83F95A191427}" srcId="{EB46CBC6-F88D-4ADB-AF39-207D2A2DF483}" destId="{D5789617-F50E-4227-A8F5-02F8732E6EA3}" srcOrd="0" destOrd="0" parTransId="{163A8029-8263-4481-A6B6-97CB5119ADA7}" sibTransId="{8A122DB7-BF10-46D1-854A-2093D0EE35AC}"/>
    <dgm:cxn modelId="{54BA5D43-8783-4466-B1C6-0B3F3965C1B4}" type="presOf" srcId="{EB46CBC6-F88D-4ADB-AF39-207D2A2DF483}" destId="{DA54D5EB-5EF9-47B1-A890-A852CD63EB4A}" srcOrd="0" destOrd="0" presId="urn:microsoft.com/office/officeart/2005/8/layout/hierarchy4"/>
    <dgm:cxn modelId="{20EA076B-7E8A-470C-AA8E-74E8683242D2}" srcId="{EAB542CD-1A40-4849-B136-D055A4BA6C94}" destId="{EB46CBC6-F88D-4ADB-AF39-207D2A2DF483}" srcOrd="0" destOrd="0" parTransId="{19FFD62D-1E22-4E14-9C21-7137F03D2A18}" sibTransId="{A35A6053-67D5-4038-84A8-3E5BA9BF5613}"/>
    <dgm:cxn modelId="{1E0DFE1E-C941-4A2E-A44D-E2DFA27B68E3}" type="presParOf" srcId="{BC10ABFE-EC58-4714-97D1-B2C7B3D64263}" destId="{55C4D044-952B-42F4-952B-994B0FA074CE}" srcOrd="0" destOrd="0" presId="urn:microsoft.com/office/officeart/2005/8/layout/hierarchy4"/>
    <dgm:cxn modelId="{A0214718-B240-4613-A7B2-D2D8C2B694C9}" type="presParOf" srcId="{55C4D044-952B-42F4-952B-994B0FA074CE}" destId="{6E6E2587-FAE4-4227-951C-AC7F43FD1920}" srcOrd="0" destOrd="0" presId="urn:microsoft.com/office/officeart/2005/8/layout/hierarchy4"/>
    <dgm:cxn modelId="{A356C2F9-88B7-44FA-9278-D6550D87DD1C}" type="presParOf" srcId="{55C4D044-952B-42F4-952B-994B0FA074CE}" destId="{5B5EDD53-D576-447C-8026-28768F3552A0}" srcOrd="1" destOrd="0" presId="urn:microsoft.com/office/officeart/2005/8/layout/hierarchy4"/>
    <dgm:cxn modelId="{E0F11EEA-523E-4C3A-BF2C-117E6D94CD31}" type="presParOf" srcId="{55C4D044-952B-42F4-952B-994B0FA074CE}" destId="{189A0198-D534-48F3-BB81-5C4085752E6E}" srcOrd="2" destOrd="0" presId="urn:microsoft.com/office/officeart/2005/8/layout/hierarchy4"/>
    <dgm:cxn modelId="{25BD1C7C-21A1-4884-B968-1061773D94A5}" type="presParOf" srcId="{189A0198-D534-48F3-BB81-5C4085752E6E}" destId="{AA133567-34B9-4779-B9D3-56B79592C2DC}" srcOrd="0" destOrd="0" presId="urn:microsoft.com/office/officeart/2005/8/layout/hierarchy4"/>
    <dgm:cxn modelId="{E3D91D67-F0C1-4C36-A358-53B4BC8B34CD}" type="presParOf" srcId="{AA133567-34B9-4779-B9D3-56B79592C2DC}" destId="{DA54D5EB-5EF9-47B1-A890-A852CD63EB4A}" srcOrd="0" destOrd="0" presId="urn:microsoft.com/office/officeart/2005/8/layout/hierarchy4"/>
    <dgm:cxn modelId="{2B5F3041-04A8-4571-A074-86D6010667EC}" type="presParOf" srcId="{AA133567-34B9-4779-B9D3-56B79592C2DC}" destId="{86ADCE59-AC98-420F-B1B6-E42E2420F6BA}" srcOrd="1" destOrd="0" presId="urn:microsoft.com/office/officeart/2005/8/layout/hierarchy4"/>
    <dgm:cxn modelId="{01EA781F-12D4-478C-8669-6869FFE41340}" type="presParOf" srcId="{AA133567-34B9-4779-B9D3-56B79592C2DC}" destId="{67487B30-5133-4A5C-B2FB-3A5D8630682A}" srcOrd="2" destOrd="0" presId="urn:microsoft.com/office/officeart/2005/8/layout/hierarchy4"/>
    <dgm:cxn modelId="{38D2E115-BD13-41AE-B63C-F3D531C4400D}" type="presParOf" srcId="{67487B30-5133-4A5C-B2FB-3A5D8630682A}" destId="{63F41254-13F6-494B-8562-F4157BE073D3}" srcOrd="0" destOrd="0" presId="urn:microsoft.com/office/officeart/2005/8/layout/hierarchy4"/>
    <dgm:cxn modelId="{06BD753E-3F69-4AE1-B39C-D14B41D648D3}" type="presParOf" srcId="{63F41254-13F6-494B-8562-F4157BE073D3}" destId="{3AA0150E-F39C-4D1D-81FA-91F00795A0A4}" srcOrd="0" destOrd="0" presId="urn:microsoft.com/office/officeart/2005/8/layout/hierarchy4"/>
    <dgm:cxn modelId="{5FB9F85F-9069-4392-9AA7-0BBF3684FD0E}" type="presParOf" srcId="{63F41254-13F6-494B-8562-F4157BE073D3}" destId="{9E3AFEA7-1DE4-40CA-B223-8D2757B8E255}" srcOrd="1" destOrd="0" presId="urn:microsoft.com/office/officeart/2005/8/layout/hierarchy4"/>
    <dgm:cxn modelId="{1C0ABCF1-3FBB-49C7-9C12-454A7ED0F78A}" type="presParOf" srcId="{67487B30-5133-4A5C-B2FB-3A5D8630682A}" destId="{F382254E-EDE7-48EB-AD20-4A1DC8D9C9CF}" srcOrd="1" destOrd="0" presId="urn:microsoft.com/office/officeart/2005/8/layout/hierarchy4"/>
    <dgm:cxn modelId="{574A0AA3-EBDF-4D3F-8956-D45FAC40104F}" type="presParOf" srcId="{67487B30-5133-4A5C-B2FB-3A5D8630682A}" destId="{16F6CAF7-CD91-4B7E-B2C4-6FCC0D300363}" srcOrd="2" destOrd="0" presId="urn:microsoft.com/office/officeart/2005/8/layout/hierarchy4"/>
    <dgm:cxn modelId="{908BDDCF-11C5-4299-939F-4EED52D02B20}" type="presParOf" srcId="{16F6CAF7-CD91-4B7E-B2C4-6FCC0D300363}" destId="{6F404B24-92C8-42C1-AD4D-2B7E5E50F02F}" srcOrd="0" destOrd="0" presId="urn:microsoft.com/office/officeart/2005/8/layout/hierarchy4"/>
    <dgm:cxn modelId="{1539D0FB-0223-488C-BFC3-704085492DAB}" type="presParOf" srcId="{16F6CAF7-CD91-4B7E-B2C4-6FCC0D300363}" destId="{1E4A61F7-C68B-4CC6-982A-F70A0F4FCF9E}" srcOrd="1" destOrd="0" presId="urn:microsoft.com/office/officeart/2005/8/layout/hierarchy4"/>
    <dgm:cxn modelId="{2928F78A-BAF6-4E55-A5AC-FC87B200EAFE}" type="presParOf" srcId="{189A0198-D534-48F3-BB81-5C4085752E6E}" destId="{1F86031F-2C58-4756-9EBC-47CBDF89CD81}" srcOrd="1" destOrd="0" presId="urn:microsoft.com/office/officeart/2005/8/layout/hierarchy4"/>
    <dgm:cxn modelId="{2B32FC1B-050B-44D9-B2D5-B972A6A9B882}" type="presParOf" srcId="{189A0198-D534-48F3-BB81-5C4085752E6E}" destId="{10274AB1-2ED1-40C3-AD3C-E2D2E24F84D4}" srcOrd="2" destOrd="0" presId="urn:microsoft.com/office/officeart/2005/8/layout/hierarchy4"/>
    <dgm:cxn modelId="{E6F26E13-678C-45F7-ACD6-54215F3837F6}" type="presParOf" srcId="{10274AB1-2ED1-40C3-AD3C-E2D2E24F84D4}" destId="{39F31CB9-E7CB-42BD-B357-E2AA2496B01C}" srcOrd="0" destOrd="0" presId="urn:microsoft.com/office/officeart/2005/8/layout/hierarchy4"/>
    <dgm:cxn modelId="{3F1DE202-025E-41FD-8B04-B36912D5CBBA}" type="presParOf" srcId="{10274AB1-2ED1-40C3-AD3C-E2D2E24F84D4}" destId="{28E3E906-175D-4F95-B757-7307A1CE6D86}" srcOrd="1" destOrd="0" presId="urn:microsoft.com/office/officeart/2005/8/layout/hierarchy4"/>
    <dgm:cxn modelId="{3DFB7571-5EA6-459B-981B-7F9DF6E409E1}" type="presParOf" srcId="{189A0198-D534-48F3-BB81-5C4085752E6E}" destId="{D4429E1E-02F6-4A38-AC05-FB869BB59C81}" srcOrd="3" destOrd="0" presId="urn:microsoft.com/office/officeart/2005/8/layout/hierarchy4"/>
    <dgm:cxn modelId="{9780AC06-905B-4F42-9F4D-4F09A6BE58D5}" type="presParOf" srcId="{189A0198-D534-48F3-BB81-5C4085752E6E}" destId="{41EC6544-29BC-4FB2-9557-108BD574F60A}" srcOrd="4" destOrd="0" presId="urn:microsoft.com/office/officeart/2005/8/layout/hierarchy4"/>
    <dgm:cxn modelId="{90F12944-0C8D-4CFC-AA20-E7EB982B73D9}" type="presParOf" srcId="{41EC6544-29BC-4FB2-9557-108BD574F60A}" destId="{A2B24095-F81A-4F56-AEDC-2FF473B53537}" srcOrd="0" destOrd="0" presId="urn:microsoft.com/office/officeart/2005/8/layout/hierarchy4"/>
    <dgm:cxn modelId="{C8AB528C-9BB5-4E42-9B5B-7CAE742FE062}" type="presParOf" srcId="{41EC6544-29BC-4FB2-9557-108BD574F60A}" destId="{D0D6E7F2-4353-46DC-9AC5-11BEFBBC27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3CE3E-4D39-4FA1-AAE2-39314C8457DA}">
      <dsp:nvSpPr>
        <dsp:cNvPr id="0" name=""/>
        <dsp:cNvSpPr/>
      </dsp:nvSpPr>
      <dsp:spPr>
        <a:xfrm>
          <a:off x="0" y="28183"/>
          <a:ext cx="10417066" cy="1444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Social Media is an integral part of everyday life </a:t>
          </a:r>
          <a:r>
            <a:rPr lang="en-US" sz="1600" kern="1200" dirty="0" smtClean="0"/>
            <a:t>[1, 2]</a:t>
          </a:r>
          <a:endParaRPr lang="en-GB" sz="1600" kern="1200" dirty="0"/>
        </a:p>
      </dsp:txBody>
      <dsp:txXfrm>
        <a:off x="70537" y="98720"/>
        <a:ext cx="10275992" cy="1303875"/>
      </dsp:txXfrm>
    </dsp:sp>
    <dsp:sp modelId="{E7994358-85B9-4B10-9FDD-6E9E4A8F9A14}">
      <dsp:nvSpPr>
        <dsp:cNvPr id="0" name=""/>
        <dsp:cNvSpPr/>
      </dsp:nvSpPr>
      <dsp:spPr>
        <a:xfrm>
          <a:off x="0" y="1686281"/>
          <a:ext cx="10417066" cy="144494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Multiple </a:t>
          </a:r>
          <a:r>
            <a:rPr lang="en-US" sz="3200" kern="1200" dirty="0" smtClean="0"/>
            <a:t>online platforms are increasingly being used </a:t>
          </a:r>
          <a:r>
            <a:rPr lang="en-US" sz="1600" kern="1200" dirty="0" smtClean="0"/>
            <a:t>[3–5]</a:t>
          </a:r>
          <a:endParaRPr lang="en-GB" sz="1600" kern="1200" dirty="0"/>
        </a:p>
      </dsp:txBody>
      <dsp:txXfrm>
        <a:off x="70537" y="1756818"/>
        <a:ext cx="10275992" cy="1303875"/>
      </dsp:txXfrm>
    </dsp:sp>
    <dsp:sp modelId="{50FE37A8-6CE4-409D-BF40-1197222A1E8A}">
      <dsp:nvSpPr>
        <dsp:cNvPr id="0" name=""/>
        <dsp:cNvSpPr/>
      </dsp:nvSpPr>
      <dsp:spPr>
        <a:xfrm>
          <a:off x="0" y="3302420"/>
          <a:ext cx="10417066" cy="144494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Major positive effect of SNS interventions on health behavior-related </a:t>
          </a:r>
          <a:r>
            <a:rPr lang="en-GB" sz="3600" kern="1200" dirty="0" smtClean="0"/>
            <a:t>outcomes </a:t>
          </a:r>
          <a:r>
            <a:rPr lang="en-GB" sz="1600" kern="1200" dirty="0" smtClean="0"/>
            <a:t>[6]</a:t>
          </a:r>
          <a:endParaRPr lang="en-GB" sz="1600" kern="1200" dirty="0"/>
        </a:p>
      </dsp:txBody>
      <dsp:txXfrm>
        <a:off x="70537" y="3372957"/>
        <a:ext cx="10275992" cy="130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3A003-E8EE-4020-BF0D-6563CD5DA9B1}">
      <dsp:nvSpPr>
        <dsp:cNvPr id="0" name=""/>
        <dsp:cNvSpPr/>
      </dsp:nvSpPr>
      <dsp:spPr>
        <a:xfrm>
          <a:off x="0" y="12370"/>
          <a:ext cx="7590242" cy="207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 smtClean="0"/>
            <a:t>Chronic Kidney Disease (CKD)</a:t>
          </a:r>
          <a:r>
            <a:rPr lang="en-US" sz="2500" kern="1200" dirty="0" smtClean="0"/>
            <a:t>[7] </a:t>
          </a:r>
          <a:endParaRPr lang="en-GB" sz="2500" kern="1200" dirty="0"/>
        </a:p>
      </dsp:txBody>
      <dsp:txXfrm>
        <a:off x="60736" y="73106"/>
        <a:ext cx="7468770" cy="1952212"/>
      </dsp:txXfrm>
    </dsp:sp>
    <dsp:sp modelId="{0D7CE5EC-3014-4C99-890D-74A2AB53C062}">
      <dsp:nvSpPr>
        <dsp:cNvPr id="0" name=""/>
        <dsp:cNvSpPr/>
      </dsp:nvSpPr>
      <dsp:spPr>
        <a:xfrm>
          <a:off x="3054" y="2277032"/>
          <a:ext cx="2088254" cy="2073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Worldwide</a:t>
          </a:r>
          <a:endParaRPr lang="en-GB" sz="28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Major health problem</a:t>
          </a:r>
          <a:endParaRPr lang="en-GB" sz="2800" kern="1200" dirty="0"/>
        </a:p>
      </dsp:txBody>
      <dsp:txXfrm>
        <a:off x="63790" y="2337768"/>
        <a:ext cx="1966782" cy="1952212"/>
      </dsp:txXfrm>
    </dsp:sp>
    <dsp:sp modelId="{F7BCF9BB-E59B-4FE4-BFCA-8699F1DF1F8B}">
      <dsp:nvSpPr>
        <dsp:cNvPr id="0" name=""/>
        <dsp:cNvSpPr/>
      </dsp:nvSpPr>
      <dsp:spPr>
        <a:xfrm>
          <a:off x="2266722" y="2277032"/>
          <a:ext cx="2088254" cy="2073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Uncommon in children</a:t>
          </a:r>
          <a:endParaRPr lang="en-GB" sz="2800" kern="1200" dirty="0"/>
        </a:p>
      </dsp:txBody>
      <dsp:txXfrm>
        <a:off x="2327458" y="2337768"/>
        <a:ext cx="1966782" cy="1952212"/>
      </dsp:txXfrm>
    </dsp:sp>
    <dsp:sp modelId="{871A8B82-01EA-4C9A-828F-0A04992438EA}">
      <dsp:nvSpPr>
        <dsp:cNvPr id="0" name=""/>
        <dsp:cNvSpPr/>
      </dsp:nvSpPr>
      <dsp:spPr>
        <a:xfrm>
          <a:off x="4530391" y="2277032"/>
          <a:ext cx="3062906" cy="2073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Long-term consequences</a:t>
          </a:r>
          <a:endParaRPr lang="en-GB" sz="3600" b="0" kern="1200" dirty="0"/>
        </a:p>
      </dsp:txBody>
      <dsp:txXfrm>
        <a:off x="4591127" y="2337768"/>
        <a:ext cx="2941434" cy="1952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9F1A4-6EF1-4FDC-84F8-6F729B2ABE40}">
      <dsp:nvSpPr>
        <dsp:cNvPr id="0" name=""/>
        <dsp:cNvSpPr/>
      </dsp:nvSpPr>
      <dsp:spPr>
        <a:xfrm>
          <a:off x="0" y="198368"/>
          <a:ext cx="10515600" cy="395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kern="1200" dirty="0" smtClean="0"/>
            <a:t>Type of information searched by this specific population depends on their age and their ability to find it </a:t>
          </a:r>
          <a:r>
            <a:rPr lang="en-GB" sz="2500" kern="1200" dirty="0" smtClean="0"/>
            <a:t>[8] </a:t>
          </a:r>
          <a:endParaRPr lang="en-GB" sz="2500" kern="1200" dirty="0"/>
        </a:p>
      </dsp:txBody>
      <dsp:txXfrm>
        <a:off x="193048" y="391416"/>
        <a:ext cx="10129504" cy="356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9346C-685D-46E5-B131-CBA3001C2512}">
      <dsp:nvSpPr>
        <dsp:cNvPr id="0" name=""/>
        <dsp:cNvSpPr/>
      </dsp:nvSpPr>
      <dsp:spPr>
        <a:xfrm>
          <a:off x="505259" y="1759682"/>
          <a:ext cx="3338854" cy="126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Lacking quality information </a:t>
          </a:r>
          <a:r>
            <a:rPr lang="en-US" sz="1200" kern="1200" dirty="0" smtClean="0"/>
            <a:t>[9, 10]</a:t>
          </a:r>
          <a:endParaRPr lang="en-GB" sz="1200" kern="1200" dirty="0"/>
        </a:p>
      </dsp:txBody>
      <dsp:txXfrm>
        <a:off x="505259" y="1759682"/>
        <a:ext cx="3338854" cy="1261730"/>
      </dsp:txXfrm>
    </dsp:sp>
    <dsp:sp modelId="{139BD6C4-41CD-46FF-AC1A-BAF6816BDE94}">
      <dsp:nvSpPr>
        <dsp:cNvPr id="0" name=""/>
        <dsp:cNvSpPr/>
      </dsp:nvSpPr>
      <dsp:spPr>
        <a:xfrm>
          <a:off x="255986" y="1375942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B38E2-CBFC-45CF-947C-C8B177902A52}">
      <dsp:nvSpPr>
        <dsp:cNvPr id="0" name=""/>
        <dsp:cNvSpPr/>
      </dsp:nvSpPr>
      <dsp:spPr>
        <a:xfrm>
          <a:off x="469175" y="949565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577538"/>
                <a:satOff val="-2665"/>
                <a:lumOff val="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8"/>
                <a:satOff val="-2665"/>
                <a:lumOff val="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8"/>
                <a:satOff val="-2665"/>
                <a:lumOff val="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A9145-1B8A-43D3-AB3D-A0DD845B0984}">
      <dsp:nvSpPr>
        <dsp:cNvPr id="0" name=""/>
        <dsp:cNvSpPr/>
      </dsp:nvSpPr>
      <dsp:spPr>
        <a:xfrm>
          <a:off x="980828" y="1034840"/>
          <a:ext cx="478587" cy="478587"/>
        </a:xfrm>
        <a:prstGeom prst="ellipse">
          <a:avLst/>
        </a:prstGeom>
        <a:gradFill rotWithShape="0">
          <a:gsLst>
            <a:gs pos="0">
              <a:schemeClr val="accent4">
                <a:hueOff val="1155077"/>
                <a:satOff val="-5330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155077"/>
                <a:satOff val="-5330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155077"/>
                <a:satOff val="-5330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ECCC7-4385-4AFC-9BF8-C7E393748077}">
      <dsp:nvSpPr>
        <dsp:cNvPr id="0" name=""/>
        <dsp:cNvSpPr/>
      </dsp:nvSpPr>
      <dsp:spPr>
        <a:xfrm>
          <a:off x="1407206" y="565825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31971-52AB-45BE-B0B1-2E3128E3E866}">
      <dsp:nvSpPr>
        <dsp:cNvPr id="0" name=""/>
        <dsp:cNvSpPr/>
      </dsp:nvSpPr>
      <dsp:spPr>
        <a:xfrm>
          <a:off x="1961497" y="395274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2310154"/>
                <a:satOff val="-10660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310154"/>
                <a:satOff val="-10660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310154"/>
                <a:satOff val="-10660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03373-186D-4E84-9CE8-EE3BBB422F47}">
      <dsp:nvSpPr>
        <dsp:cNvPr id="0" name=""/>
        <dsp:cNvSpPr/>
      </dsp:nvSpPr>
      <dsp:spPr>
        <a:xfrm>
          <a:off x="2643702" y="693738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2887692"/>
                <a:satOff val="-13324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87692"/>
                <a:satOff val="-13324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87692"/>
                <a:satOff val="-13324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767F3B-180E-4E3D-A146-F069F7635918}">
      <dsp:nvSpPr>
        <dsp:cNvPr id="0" name=""/>
        <dsp:cNvSpPr/>
      </dsp:nvSpPr>
      <dsp:spPr>
        <a:xfrm>
          <a:off x="3070079" y="906927"/>
          <a:ext cx="478587" cy="478587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4DB44-16C6-44D8-BCD5-2C4F4E8A68E4}">
      <dsp:nvSpPr>
        <dsp:cNvPr id="0" name=""/>
        <dsp:cNvSpPr/>
      </dsp:nvSpPr>
      <dsp:spPr>
        <a:xfrm>
          <a:off x="3667008" y="1375942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4042769"/>
                <a:satOff val="-18654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42769"/>
                <a:satOff val="-18654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42769"/>
                <a:satOff val="-18654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B6381-3F92-4675-8D0F-EC8DDE184963}">
      <dsp:nvSpPr>
        <dsp:cNvPr id="0" name=""/>
        <dsp:cNvSpPr/>
      </dsp:nvSpPr>
      <dsp:spPr>
        <a:xfrm>
          <a:off x="3922835" y="1844958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4620308"/>
                <a:satOff val="-21319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20308"/>
                <a:satOff val="-21319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20308"/>
                <a:satOff val="-21319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33EFE-34F5-419F-89A0-06D89BC4B901}">
      <dsp:nvSpPr>
        <dsp:cNvPr id="0" name=""/>
        <dsp:cNvSpPr/>
      </dsp:nvSpPr>
      <dsp:spPr>
        <a:xfrm>
          <a:off x="1705671" y="949565"/>
          <a:ext cx="783142" cy="783142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B7500-086E-4A56-BFEF-4AE4062B473D}">
      <dsp:nvSpPr>
        <dsp:cNvPr id="0" name=""/>
        <dsp:cNvSpPr/>
      </dsp:nvSpPr>
      <dsp:spPr>
        <a:xfrm>
          <a:off x="42797" y="2569800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5775385"/>
                <a:satOff val="-26649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85"/>
                <a:satOff val="-26649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85"/>
                <a:satOff val="-26649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0C54D-EF3E-4353-932E-B9956F2BA252}">
      <dsp:nvSpPr>
        <dsp:cNvPr id="0" name=""/>
        <dsp:cNvSpPr/>
      </dsp:nvSpPr>
      <dsp:spPr>
        <a:xfrm>
          <a:off x="298624" y="2953540"/>
          <a:ext cx="478587" cy="478587"/>
        </a:xfrm>
        <a:prstGeom prst="ellipse">
          <a:avLst/>
        </a:prstGeom>
        <a:gradFill rotWithShape="0">
          <a:gsLst>
            <a:gs pos="0">
              <a:schemeClr val="accent4">
                <a:hueOff val="6352923"/>
                <a:satOff val="-29314"/>
                <a:lumOff val="1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352923"/>
                <a:satOff val="-29314"/>
                <a:lumOff val="1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352923"/>
                <a:satOff val="-29314"/>
                <a:lumOff val="1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5E2D2-C5F1-4A53-99F8-F9685E98A3F0}">
      <dsp:nvSpPr>
        <dsp:cNvPr id="0" name=""/>
        <dsp:cNvSpPr/>
      </dsp:nvSpPr>
      <dsp:spPr>
        <a:xfrm>
          <a:off x="938191" y="3294642"/>
          <a:ext cx="696126" cy="696126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FE402-F024-48B6-93CD-B117672838FE}">
      <dsp:nvSpPr>
        <dsp:cNvPr id="0" name=""/>
        <dsp:cNvSpPr/>
      </dsp:nvSpPr>
      <dsp:spPr>
        <a:xfrm>
          <a:off x="1833584" y="3848933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7508000"/>
                <a:satOff val="-34644"/>
                <a:lumOff val="1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508000"/>
                <a:satOff val="-34644"/>
                <a:lumOff val="1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508000"/>
                <a:satOff val="-34644"/>
                <a:lumOff val="1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ECC26-161C-49E4-B6B3-FC8554BCB8B6}">
      <dsp:nvSpPr>
        <dsp:cNvPr id="0" name=""/>
        <dsp:cNvSpPr/>
      </dsp:nvSpPr>
      <dsp:spPr>
        <a:xfrm>
          <a:off x="2004135" y="3294642"/>
          <a:ext cx="478587" cy="478587"/>
        </a:xfrm>
        <a:prstGeom prst="ellipse">
          <a:avLst/>
        </a:prstGeom>
        <a:gradFill rotWithShape="0">
          <a:gsLst>
            <a:gs pos="0">
              <a:schemeClr val="accent4">
                <a:hueOff val="8085538"/>
                <a:satOff val="-3730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085538"/>
                <a:satOff val="-3730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085538"/>
                <a:satOff val="-3730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24E8A-0487-4D45-90ED-00AA3FA681D8}">
      <dsp:nvSpPr>
        <dsp:cNvPr id="0" name=""/>
        <dsp:cNvSpPr/>
      </dsp:nvSpPr>
      <dsp:spPr>
        <a:xfrm>
          <a:off x="2430513" y="3891571"/>
          <a:ext cx="304555" cy="304555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06D2E-65BF-4B53-8417-197F71CDE39C}">
      <dsp:nvSpPr>
        <dsp:cNvPr id="0" name=""/>
        <dsp:cNvSpPr/>
      </dsp:nvSpPr>
      <dsp:spPr>
        <a:xfrm>
          <a:off x="2814253" y="3209367"/>
          <a:ext cx="696126" cy="696126"/>
        </a:xfrm>
        <a:prstGeom prst="ellipse">
          <a:avLst/>
        </a:prstGeom>
        <a:gradFill rotWithShape="0">
          <a:gsLst>
            <a:gs pos="0">
              <a:schemeClr val="accent4">
                <a:hueOff val="9240615"/>
                <a:satOff val="-42638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240615"/>
                <a:satOff val="-42638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240615"/>
                <a:satOff val="-42638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DB0031-4987-4AC8-8DAA-6D3CF6D44852}">
      <dsp:nvSpPr>
        <dsp:cNvPr id="0" name=""/>
        <dsp:cNvSpPr/>
      </dsp:nvSpPr>
      <dsp:spPr>
        <a:xfrm>
          <a:off x="3752284" y="3038816"/>
          <a:ext cx="478587" cy="478587"/>
        </a:xfrm>
        <a:prstGeom prst="ellipse">
          <a:avLst/>
        </a:prstGeom>
        <a:gradFill rotWithShape="0">
          <a:gsLst>
            <a:gs pos="0">
              <a:schemeClr val="accent4">
                <a:hueOff val="9818154"/>
                <a:satOff val="-45303"/>
                <a:lumOff val="1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18154"/>
                <a:satOff val="-45303"/>
                <a:lumOff val="1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18154"/>
                <a:satOff val="-45303"/>
                <a:lumOff val="1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1E78D-6FD1-4FC8-8881-9DCC3FF8B7C5}">
      <dsp:nvSpPr>
        <dsp:cNvPr id="0" name=""/>
        <dsp:cNvSpPr/>
      </dsp:nvSpPr>
      <dsp:spPr>
        <a:xfrm>
          <a:off x="4230871" y="1034131"/>
          <a:ext cx="1405542" cy="268333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639B7F-6090-490E-9997-5112D64C029B}">
      <dsp:nvSpPr>
        <dsp:cNvPr id="0" name=""/>
        <dsp:cNvSpPr/>
      </dsp:nvSpPr>
      <dsp:spPr>
        <a:xfrm>
          <a:off x="5380861" y="1034131"/>
          <a:ext cx="1405542" cy="268333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2DB45-47F3-4CFD-8C3D-4507860C3ECF}">
      <dsp:nvSpPr>
        <dsp:cNvPr id="0" name=""/>
        <dsp:cNvSpPr/>
      </dsp:nvSpPr>
      <dsp:spPr>
        <a:xfrm>
          <a:off x="6786403" y="446598"/>
          <a:ext cx="4359284" cy="3989857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Medical MA Development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Reliable therapeutic complement for children with chronic diseases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Maintaining respect for confidentiality </a:t>
          </a:r>
          <a:r>
            <a:rPr lang="en-GB" sz="1000" kern="1200" dirty="0" smtClean="0"/>
            <a:t>[11-13] </a:t>
          </a:r>
          <a:endParaRPr lang="en-GB" sz="1000" kern="1200" dirty="0"/>
        </a:p>
      </dsp:txBody>
      <dsp:txXfrm>
        <a:off x="7424805" y="1030899"/>
        <a:ext cx="3082480" cy="2821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9570-4931-482A-83F4-CD11A7D0B544}">
      <dsp:nvSpPr>
        <dsp:cNvPr id="0" name=""/>
        <dsp:cNvSpPr/>
      </dsp:nvSpPr>
      <dsp:spPr>
        <a:xfrm>
          <a:off x="175573" y="1125016"/>
          <a:ext cx="1954702" cy="977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Kidney Diesase</a:t>
          </a:r>
        </a:p>
      </dsp:txBody>
      <dsp:txXfrm>
        <a:off x="204199" y="1153642"/>
        <a:ext cx="1897450" cy="920099"/>
      </dsp:txXfrm>
    </dsp:sp>
    <dsp:sp modelId="{47E16E72-5FBE-46E0-8805-600C181FCE16}">
      <dsp:nvSpPr>
        <dsp:cNvPr id="0" name=""/>
        <dsp:cNvSpPr/>
      </dsp:nvSpPr>
      <dsp:spPr>
        <a:xfrm rot="19457599">
          <a:off x="2039771" y="1312488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0" kern="1200"/>
        </a:p>
      </dsp:txBody>
      <dsp:txXfrm>
        <a:off x="2497144" y="1308631"/>
        <a:ext cx="48144" cy="48144"/>
      </dsp:txXfrm>
    </dsp:sp>
    <dsp:sp modelId="{7082E1EC-B2DA-45C2-919C-081122A30EE4}">
      <dsp:nvSpPr>
        <dsp:cNvPr id="0" name=""/>
        <dsp:cNvSpPr/>
      </dsp:nvSpPr>
      <dsp:spPr>
        <a:xfrm>
          <a:off x="2912156" y="563039"/>
          <a:ext cx="1954702" cy="977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/>
            <a:t>Transient Kidney Diseace (TKD)</a:t>
          </a:r>
        </a:p>
      </dsp:txBody>
      <dsp:txXfrm>
        <a:off x="2940782" y="591665"/>
        <a:ext cx="1897450" cy="920099"/>
      </dsp:txXfrm>
    </dsp:sp>
    <dsp:sp modelId="{41A4A8CC-BA32-4089-8C06-57EC47B4793D}">
      <dsp:nvSpPr>
        <dsp:cNvPr id="0" name=""/>
        <dsp:cNvSpPr/>
      </dsp:nvSpPr>
      <dsp:spPr>
        <a:xfrm rot="2142401">
          <a:off x="2039771" y="1874465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0" kern="1200"/>
        </a:p>
      </dsp:txBody>
      <dsp:txXfrm>
        <a:off x="2497144" y="1870608"/>
        <a:ext cx="48144" cy="48144"/>
      </dsp:txXfrm>
    </dsp:sp>
    <dsp:sp modelId="{A47050C7-25C1-400F-A0C2-0F502A59C317}">
      <dsp:nvSpPr>
        <dsp:cNvPr id="0" name=""/>
        <dsp:cNvSpPr/>
      </dsp:nvSpPr>
      <dsp:spPr>
        <a:xfrm>
          <a:off x="2912156" y="1686993"/>
          <a:ext cx="1954702" cy="977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/>
            <a:t>Chronic Kidney Disease (CKD)</a:t>
          </a:r>
        </a:p>
      </dsp:txBody>
      <dsp:txXfrm>
        <a:off x="2940782" y="1715619"/>
        <a:ext cx="1897450" cy="920099"/>
      </dsp:txXfrm>
    </dsp:sp>
    <dsp:sp modelId="{125ACAAA-AD5D-43C0-AD6F-399578B8E6A1}">
      <dsp:nvSpPr>
        <dsp:cNvPr id="0" name=""/>
        <dsp:cNvSpPr/>
      </dsp:nvSpPr>
      <dsp:spPr>
        <a:xfrm rot="17692822">
          <a:off x="4328593" y="1312488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0" kern="1200"/>
        </a:p>
      </dsp:txBody>
      <dsp:txXfrm>
        <a:off x="5211339" y="1286243"/>
        <a:ext cx="92920" cy="92920"/>
      </dsp:txXfrm>
    </dsp:sp>
    <dsp:sp modelId="{C4230809-241E-4D1B-8A38-7B7E49AC32BC}">
      <dsp:nvSpPr>
        <dsp:cNvPr id="0" name=""/>
        <dsp:cNvSpPr/>
      </dsp:nvSpPr>
      <dsp:spPr>
        <a:xfrm>
          <a:off x="5648740" y="1062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/>
            <a:t>No Renal Failure</a:t>
          </a:r>
        </a:p>
      </dsp:txBody>
      <dsp:txXfrm>
        <a:off x="5677366" y="29688"/>
        <a:ext cx="1897450" cy="920099"/>
      </dsp:txXfrm>
    </dsp:sp>
    <dsp:sp modelId="{EDB011DB-31B2-4549-99AB-77B4DF46FBFD}">
      <dsp:nvSpPr>
        <dsp:cNvPr id="0" name=""/>
        <dsp:cNvSpPr/>
      </dsp:nvSpPr>
      <dsp:spPr>
        <a:xfrm rot="19457599">
          <a:off x="4776355" y="1874465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0" kern="1200"/>
        </a:p>
      </dsp:txBody>
      <dsp:txXfrm>
        <a:off x="5233727" y="1870608"/>
        <a:ext cx="48144" cy="48144"/>
      </dsp:txXfrm>
    </dsp:sp>
    <dsp:sp modelId="{F19044F1-9BF0-4472-9E5E-1CB25E8CA979}">
      <dsp:nvSpPr>
        <dsp:cNvPr id="0" name=""/>
        <dsp:cNvSpPr/>
      </dsp:nvSpPr>
      <dsp:spPr>
        <a:xfrm>
          <a:off x="5648740" y="1125016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/>
            <a:t>Renal Failure Stage</a:t>
          </a:r>
        </a:p>
      </dsp:txBody>
      <dsp:txXfrm>
        <a:off x="5677366" y="1153642"/>
        <a:ext cx="1897450" cy="920099"/>
      </dsp:txXfrm>
    </dsp:sp>
    <dsp:sp modelId="{D585B06A-6763-4FFD-81AC-DE048AFC1C91}">
      <dsp:nvSpPr>
        <dsp:cNvPr id="0" name=""/>
        <dsp:cNvSpPr/>
      </dsp:nvSpPr>
      <dsp:spPr>
        <a:xfrm rot="2142401">
          <a:off x="4776355" y="2436442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0" kern="1200"/>
        </a:p>
      </dsp:txBody>
      <dsp:txXfrm>
        <a:off x="5233727" y="2432585"/>
        <a:ext cx="48144" cy="48144"/>
      </dsp:txXfrm>
    </dsp:sp>
    <dsp:sp modelId="{CB712A99-7895-4482-989C-BE528E24D8C0}">
      <dsp:nvSpPr>
        <dsp:cNvPr id="0" name=""/>
        <dsp:cNvSpPr/>
      </dsp:nvSpPr>
      <dsp:spPr>
        <a:xfrm>
          <a:off x="5648740" y="2248970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/>
            <a:t>Renal Replacment Therapy (RRT)</a:t>
          </a:r>
        </a:p>
      </dsp:txBody>
      <dsp:txXfrm>
        <a:off x="5677366" y="2277596"/>
        <a:ext cx="1897450" cy="920099"/>
      </dsp:txXfrm>
    </dsp:sp>
    <dsp:sp modelId="{409FCF99-18E2-430C-A150-7D340C6F1B85}">
      <dsp:nvSpPr>
        <dsp:cNvPr id="0" name=""/>
        <dsp:cNvSpPr/>
      </dsp:nvSpPr>
      <dsp:spPr>
        <a:xfrm rot="19457599">
          <a:off x="7512938" y="2436442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0" kern="1200"/>
        </a:p>
      </dsp:txBody>
      <dsp:txXfrm>
        <a:off x="7970311" y="2432585"/>
        <a:ext cx="48144" cy="48144"/>
      </dsp:txXfrm>
    </dsp:sp>
    <dsp:sp modelId="{F62B92FE-5D27-42D6-BE58-D555D50DBCAD}">
      <dsp:nvSpPr>
        <dsp:cNvPr id="0" name=""/>
        <dsp:cNvSpPr/>
      </dsp:nvSpPr>
      <dsp:spPr>
        <a:xfrm>
          <a:off x="8385324" y="1686993"/>
          <a:ext cx="1954702" cy="977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Hemodialysis</a:t>
          </a:r>
        </a:p>
      </dsp:txBody>
      <dsp:txXfrm>
        <a:off x="8413950" y="1715619"/>
        <a:ext cx="1897450" cy="920099"/>
      </dsp:txXfrm>
    </dsp:sp>
    <dsp:sp modelId="{8C617BE6-96E4-40CD-9C07-3D6CC8EEA6DA}">
      <dsp:nvSpPr>
        <dsp:cNvPr id="0" name=""/>
        <dsp:cNvSpPr/>
      </dsp:nvSpPr>
      <dsp:spPr>
        <a:xfrm rot="2142401">
          <a:off x="7512938" y="2998419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0" kern="1200"/>
        </a:p>
      </dsp:txBody>
      <dsp:txXfrm>
        <a:off x="7970311" y="2994562"/>
        <a:ext cx="48144" cy="48144"/>
      </dsp:txXfrm>
    </dsp:sp>
    <dsp:sp modelId="{B740CC87-B6B0-41EB-9409-3A8EB3CDEFEB}">
      <dsp:nvSpPr>
        <dsp:cNvPr id="0" name=""/>
        <dsp:cNvSpPr/>
      </dsp:nvSpPr>
      <dsp:spPr>
        <a:xfrm>
          <a:off x="8385324" y="2810947"/>
          <a:ext cx="1954702" cy="977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Peritoneal Dialysis</a:t>
          </a:r>
        </a:p>
      </dsp:txBody>
      <dsp:txXfrm>
        <a:off x="8413950" y="2839573"/>
        <a:ext cx="1897450" cy="920099"/>
      </dsp:txXfrm>
    </dsp:sp>
    <dsp:sp modelId="{0E00A3F1-456F-4D89-A074-155BDFD1C614}">
      <dsp:nvSpPr>
        <dsp:cNvPr id="0" name=""/>
        <dsp:cNvSpPr/>
      </dsp:nvSpPr>
      <dsp:spPr>
        <a:xfrm rot="3907178">
          <a:off x="4328593" y="2998419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0" kern="1200"/>
        </a:p>
      </dsp:txBody>
      <dsp:txXfrm>
        <a:off x="5211339" y="2972174"/>
        <a:ext cx="92920" cy="92920"/>
      </dsp:txXfrm>
    </dsp:sp>
    <dsp:sp modelId="{C785BF86-5270-474E-BD42-B65690AC0DD0}">
      <dsp:nvSpPr>
        <dsp:cNvPr id="0" name=""/>
        <dsp:cNvSpPr/>
      </dsp:nvSpPr>
      <dsp:spPr>
        <a:xfrm>
          <a:off x="5648740" y="3372924"/>
          <a:ext cx="1954702" cy="977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/>
            <a:t>Renal Transplant</a:t>
          </a:r>
        </a:p>
      </dsp:txBody>
      <dsp:txXfrm>
        <a:off x="5677366" y="3401550"/>
        <a:ext cx="1897450" cy="920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7EDF-71AA-45EC-B831-55C6E1741065}">
      <dsp:nvSpPr>
        <dsp:cNvPr id="0" name=""/>
        <dsp:cNvSpPr/>
      </dsp:nvSpPr>
      <dsp:spPr>
        <a:xfrm>
          <a:off x="3309230" y="29418"/>
          <a:ext cx="1694408" cy="11296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Renal Disease Groups</a:t>
          </a:r>
          <a:endParaRPr lang="en-GB" sz="1800" kern="1200" dirty="0"/>
        </a:p>
      </dsp:txBody>
      <dsp:txXfrm>
        <a:off x="3342315" y="62503"/>
        <a:ext cx="1628238" cy="1063435"/>
      </dsp:txXfrm>
    </dsp:sp>
    <dsp:sp modelId="{4EB370F2-6026-415E-9D09-3ADDCC88E401}">
      <dsp:nvSpPr>
        <dsp:cNvPr id="0" name=""/>
        <dsp:cNvSpPr/>
      </dsp:nvSpPr>
      <dsp:spPr>
        <a:xfrm>
          <a:off x="3055069" y="1159024"/>
          <a:ext cx="1101365" cy="451842"/>
        </a:xfrm>
        <a:custGeom>
          <a:avLst/>
          <a:gdLst/>
          <a:ahLst/>
          <a:cxnLst/>
          <a:rect l="0" t="0" r="0" b="0"/>
          <a:pathLst>
            <a:path>
              <a:moveTo>
                <a:pt x="1101365" y="0"/>
              </a:moveTo>
              <a:lnTo>
                <a:pt x="1101365" y="225921"/>
              </a:lnTo>
              <a:lnTo>
                <a:pt x="0" y="225921"/>
              </a:lnTo>
              <a:lnTo>
                <a:pt x="0" y="451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4735A-FFA0-4279-82AD-37F1810DB36F}">
      <dsp:nvSpPr>
        <dsp:cNvPr id="0" name=""/>
        <dsp:cNvSpPr/>
      </dsp:nvSpPr>
      <dsp:spPr>
        <a:xfrm>
          <a:off x="2207865" y="1610866"/>
          <a:ext cx="1694408" cy="11296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Transient Renal Disease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129 (30.1)</a:t>
          </a:r>
          <a:endParaRPr lang="en-GB" sz="1800" kern="1200" dirty="0"/>
        </a:p>
      </dsp:txBody>
      <dsp:txXfrm>
        <a:off x="2240950" y="1643951"/>
        <a:ext cx="1628238" cy="1063435"/>
      </dsp:txXfrm>
    </dsp:sp>
    <dsp:sp modelId="{5E2E6CCB-8490-4C9A-A50C-62D5F59396BD}">
      <dsp:nvSpPr>
        <dsp:cNvPr id="0" name=""/>
        <dsp:cNvSpPr/>
      </dsp:nvSpPr>
      <dsp:spPr>
        <a:xfrm>
          <a:off x="4156434" y="1159024"/>
          <a:ext cx="1101365" cy="45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21"/>
              </a:lnTo>
              <a:lnTo>
                <a:pt x="1101365" y="225921"/>
              </a:lnTo>
              <a:lnTo>
                <a:pt x="1101365" y="451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7147D-3736-4896-832A-FDB6FE13CF7C}">
      <dsp:nvSpPr>
        <dsp:cNvPr id="0" name=""/>
        <dsp:cNvSpPr/>
      </dsp:nvSpPr>
      <dsp:spPr>
        <a:xfrm>
          <a:off x="4410595" y="1610866"/>
          <a:ext cx="1694408" cy="11296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Chronic Renal Disease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299 (69.9)</a:t>
          </a:r>
          <a:endParaRPr lang="en-GB" sz="1800" kern="1200" dirty="0"/>
        </a:p>
      </dsp:txBody>
      <dsp:txXfrm>
        <a:off x="4443680" y="1643951"/>
        <a:ext cx="1628238" cy="1063435"/>
      </dsp:txXfrm>
    </dsp:sp>
    <dsp:sp modelId="{63769D4B-F2C5-414F-9C3E-5B8E23B9606C}">
      <dsp:nvSpPr>
        <dsp:cNvPr id="0" name=""/>
        <dsp:cNvSpPr/>
      </dsp:nvSpPr>
      <dsp:spPr>
        <a:xfrm>
          <a:off x="852338" y="2740471"/>
          <a:ext cx="4405461" cy="451842"/>
        </a:xfrm>
        <a:custGeom>
          <a:avLst/>
          <a:gdLst/>
          <a:ahLst/>
          <a:cxnLst/>
          <a:rect l="0" t="0" r="0" b="0"/>
          <a:pathLst>
            <a:path>
              <a:moveTo>
                <a:pt x="4405461" y="0"/>
              </a:moveTo>
              <a:lnTo>
                <a:pt x="4405461" y="225921"/>
              </a:lnTo>
              <a:lnTo>
                <a:pt x="0" y="225921"/>
              </a:lnTo>
              <a:lnTo>
                <a:pt x="0" y="451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6D7E6-5ECA-4E92-9470-F3E955881A07}">
      <dsp:nvSpPr>
        <dsp:cNvPr id="0" name=""/>
        <dsp:cNvSpPr/>
      </dsp:nvSpPr>
      <dsp:spPr>
        <a:xfrm>
          <a:off x="5134" y="3192313"/>
          <a:ext cx="1694408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Stage 1 Chronic Kidney Disease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144 (33.7)</a:t>
          </a:r>
          <a:endParaRPr lang="en-GB" sz="1800" i="0" kern="1200" dirty="0"/>
        </a:p>
      </dsp:txBody>
      <dsp:txXfrm>
        <a:off x="38219" y="3225398"/>
        <a:ext cx="1628238" cy="1063435"/>
      </dsp:txXfrm>
    </dsp:sp>
    <dsp:sp modelId="{FC790A4F-64F8-43AA-B9C6-78461FA2212C}">
      <dsp:nvSpPr>
        <dsp:cNvPr id="0" name=""/>
        <dsp:cNvSpPr/>
      </dsp:nvSpPr>
      <dsp:spPr>
        <a:xfrm>
          <a:off x="3055069" y="2740471"/>
          <a:ext cx="2202730" cy="451842"/>
        </a:xfrm>
        <a:custGeom>
          <a:avLst/>
          <a:gdLst/>
          <a:ahLst/>
          <a:cxnLst/>
          <a:rect l="0" t="0" r="0" b="0"/>
          <a:pathLst>
            <a:path>
              <a:moveTo>
                <a:pt x="2202730" y="0"/>
              </a:moveTo>
              <a:lnTo>
                <a:pt x="2202730" y="225921"/>
              </a:lnTo>
              <a:lnTo>
                <a:pt x="0" y="225921"/>
              </a:lnTo>
              <a:lnTo>
                <a:pt x="0" y="451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AA2E3-3961-4463-9F0C-5A58FA9D4B58}">
      <dsp:nvSpPr>
        <dsp:cNvPr id="0" name=""/>
        <dsp:cNvSpPr/>
      </dsp:nvSpPr>
      <dsp:spPr>
        <a:xfrm>
          <a:off x="2207865" y="3192313"/>
          <a:ext cx="1694408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Renal failure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76 (17.8)</a:t>
          </a:r>
          <a:endParaRPr lang="en-GB" sz="1800" i="0" kern="1200" dirty="0"/>
        </a:p>
      </dsp:txBody>
      <dsp:txXfrm>
        <a:off x="2240950" y="3225398"/>
        <a:ext cx="1628238" cy="1063435"/>
      </dsp:txXfrm>
    </dsp:sp>
    <dsp:sp modelId="{505CE181-F4BA-43A4-9C08-29844E2B7545}">
      <dsp:nvSpPr>
        <dsp:cNvPr id="0" name=""/>
        <dsp:cNvSpPr/>
      </dsp:nvSpPr>
      <dsp:spPr>
        <a:xfrm>
          <a:off x="5212080" y="2740471"/>
          <a:ext cx="91440" cy="451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C2CA4-C610-47D3-A372-C3A92A8065F9}">
      <dsp:nvSpPr>
        <dsp:cNvPr id="0" name=""/>
        <dsp:cNvSpPr/>
      </dsp:nvSpPr>
      <dsp:spPr>
        <a:xfrm>
          <a:off x="4410595" y="3192313"/>
          <a:ext cx="1694408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Hemodialysis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15 (3.5)</a:t>
          </a:r>
          <a:endParaRPr lang="en-GB" sz="1800" i="0" kern="1200" dirty="0"/>
        </a:p>
      </dsp:txBody>
      <dsp:txXfrm>
        <a:off x="4443680" y="3225398"/>
        <a:ext cx="1628238" cy="1063435"/>
      </dsp:txXfrm>
    </dsp:sp>
    <dsp:sp modelId="{DA2242A7-C980-4F7E-B3EA-583AB6A757AD}">
      <dsp:nvSpPr>
        <dsp:cNvPr id="0" name=""/>
        <dsp:cNvSpPr/>
      </dsp:nvSpPr>
      <dsp:spPr>
        <a:xfrm>
          <a:off x="5257800" y="2740471"/>
          <a:ext cx="2202730" cy="45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21"/>
              </a:lnTo>
              <a:lnTo>
                <a:pt x="2202730" y="225921"/>
              </a:lnTo>
              <a:lnTo>
                <a:pt x="2202730" y="451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81707-D506-4C10-9B35-C56C1A7558D2}">
      <dsp:nvSpPr>
        <dsp:cNvPr id="0" name=""/>
        <dsp:cNvSpPr/>
      </dsp:nvSpPr>
      <dsp:spPr>
        <a:xfrm>
          <a:off x="6613326" y="3192313"/>
          <a:ext cx="1694408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Peritoneal dialysis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12 (2.8)</a:t>
          </a:r>
          <a:endParaRPr lang="en-GB" sz="1800" i="0" kern="1200" dirty="0"/>
        </a:p>
      </dsp:txBody>
      <dsp:txXfrm>
        <a:off x="6646411" y="3225398"/>
        <a:ext cx="1628238" cy="1063435"/>
      </dsp:txXfrm>
    </dsp:sp>
    <dsp:sp modelId="{39FCEF2A-3A4A-485C-9D10-52EA0155EB49}">
      <dsp:nvSpPr>
        <dsp:cNvPr id="0" name=""/>
        <dsp:cNvSpPr/>
      </dsp:nvSpPr>
      <dsp:spPr>
        <a:xfrm>
          <a:off x="5257800" y="2740471"/>
          <a:ext cx="4405461" cy="45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21"/>
              </a:lnTo>
              <a:lnTo>
                <a:pt x="4405461" y="225921"/>
              </a:lnTo>
              <a:lnTo>
                <a:pt x="4405461" y="451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9DA98-76AF-4E81-B344-EAE9A3977CED}">
      <dsp:nvSpPr>
        <dsp:cNvPr id="0" name=""/>
        <dsp:cNvSpPr/>
      </dsp:nvSpPr>
      <dsp:spPr>
        <a:xfrm>
          <a:off x="8816057" y="3192313"/>
          <a:ext cx="1694408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Renal transplant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52 (12.1)</a:t>
          </a:r>
          <a:endParaRPr lang="en-GB" sz="1800" i="0" kern="1200" dirty="0"/>
        </a:p>
      </dsp:txBody>
      <dsp:txXfrm>
        <a:off x="8849142" y="3225398"/>
        <a:ext cx="1628238" cy="1063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E2587-FAE4-4227-951C-AC7F43FD1920}">
      <dsp:nvSpPr>
        <dsp:cNvPr id="0" name=""/>
        <dsp:cNvSpPr/>
      </dsp:nvSpPr>
      <dsp:spPr>
        <a:xfrm>
          <a:off x="0" y="138321"/>
          <a:ext cx="8657800" cy="12394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PHYSICIAN </a:t>
          </a:r>
          <a:endParaRPr lang="en-GB" sz="2400" kern="1200" dirty="0"/>
        </a:p>
      </dsp:txBody>
      <dsp:txXfrm>
        <a:off x="36301" y="174622"/>
        <a:ext cx="8585198" cy="1166821"/>
      </dsp:txXfrm>
    </dsp:sp>
    <dsp:sp modelId="{DA54D5EB-5EF9-47B1-A890-A852CD63EB4A}">
      <dsp:nvSpPr>
        <dsp:cNvPr id="0" name=""/>
        <dsp:cNvSpPr/>
      </dsp:nvSpPr>
      <dsp:spPr>
        <a:xfrm>
          <a:off x="0" y="1425316"/>
          <a:ext cx="3997551" cy="12394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Center of action</a:t>
          </a:r>
          <a:endParaRPr lang="en-GB" sz="3600" kern="1200" dirty="0"/>
        </a:p>
      </dsp:txBody>
      <dsp:txXfrm>
        <a:off x="36301" y="1461617"/>
        <a:ext cx="3924949" cy="1166821"/>
      </dsp:txXfrm>
    </dsp:sp>
    <dsp:sp modelId="{3AA0150E-F39C-4D1D-81FA-91F00795A0A4}">
      <dsp:nvSpPr>
        <dsp:cNvPr id="0" name=""/>
        <dsp:cNvSpPr/>
      </dsp:nvSpPr>
      <dsp:spPr>
        <a:xfrm>
          <a:off x="13035" y="2780613"/>
          <a:ext cx="1957665" cy="12394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Web surfing guidance</a:t>
          </a:r>
          <a:endParaRPr lang="en-GB" sz="2000" kern="1200" dirty="0"/>
        </a:p>
      </dsp:txBody>
      <dsp:txXfrm>
        <a:off x="49336" y="2816914"/>
        <a:ext cx="1885063" cy="1166821"/>
      </dsp:txXfrm>
    </dsp:sp>
    <dsp:sp modelId="{6F404B24-92C8-42C1-AD4D-2B7E5E50F02F}">
      <dsp:nvSpPr>
        <dsp:cNvPr id="0" name=""/>
        <dsp:cNvSpPr/>
      </dsp:nvSpPr>
      <dsp:spPr>
        <a:xfrm>
          <a:off x="2052922" y="2780613"/>
          <a:ext cx="1957665" cy="12394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Misinformation correction</a:t>
          </a:r>
          <a:endParaRPr lang="en-GB" sz="2000" kern="1200" dirty="0"/>
        </a:p>
      </dsp:txBody>
      <dsp:txXfrm>
        <a:off x="2089223" y="2816914"/>
        <a:ext cx="1885063" cy="1166821"/>
      </dsp:txXfrm>
    </dsp:sp>
    <dsp:sp modelId="{39F31CB9-E7CB-42BD-B357-E2AA2496B01C}">
      <dsp:nvSpPr>
        <dsp:cNvPr id="0" name=""/>
        <dsp:cNvSpPr/>
      </dsp:nvSpPr>
      <dsp:spPr>
        <a:xfrm>
          <a:off x="4175031" y="1391650"/>
          <a:ext cx="2356793" cy="26199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Realizes impact of e-communication in his practice </a:t>
          </a:r>
          <a:endParaRPr lang="en-GB" sz="2200" kern="1200" dirty="0"/>
        </a:p>
      </dsp:txBody>
      <dsp:txXfrm>
        <a:off x="4244059" y="1460678"/>
        <a:ext cx="2218737" cy="2481849"/>
      </dsp:txXfrm>
    </dsp:sp>
    <dsp:sp modelId="{A2B24095-F81A-4F56-AEDC-2FF473B53537}">
      <dsp:nvSpPr>
        <dsp:cNvPr id="0" name=""/>
        <dsp:cNvSpPr/>
      </dsp:nvSpPr>
      <dsp:spPr>
        <a:xfrm>
          <a:off x="6696268" y="1391650"/>
          <a:ext cx="1957665" cy="25938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Participate in the making of a medical website</a:t>
          </a:r>
          <a:endParaRPr lang="en-GB" sz="2200" kern="1200" dirty="0"/>
        </a:p>
      </dsp:txBody>
      <dsp:txXfrm>
        <a:off x="6753606" y="1448988"/>
        <a:ext cx="1842989" cy="247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40DC-71CB-4058-B338-C310A104D93E}" type="datetimeFigureOut">
              <a:rPr lang="en-GB" smtClean="0"/>
              <a:t>08/06/2019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F0D4-34D6-42AD-A17C-1F1BA1A6E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39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EA9F4-03C2-49F1-AB01-3A22DDE79720}" type="datetimeFigureOut">
              <a:rPr lang="en-GB" smtClean="0"/>
              <a:t>08/06/2019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F55A-6FD5-4A3A-9D4B-D41CA6D55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3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8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For the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Our sample is representative</a:t>
            </a:r>
            <a:r>
              <a:rPr lang="fr-FR" baseline="0" dirty="0" smtClean="0"/>
              <a:t> of the lebanese population with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equally distributed among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Lebanon’s five main regions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69 foreign participants constitute 17% of our population and are in equivalent proportions to the figures given by the latest statistics of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UNHCR and</a:t>
            </a:r>
            <a:r>
              <a:rPr lang="fr-FR" baseline="0" dirty="0" smtClean="0"/>
              <a:t> </a:t>
            </a:r>
            <a:r>
              <a:rPr lang="fr-FR" dirty="0" smtClean="0"/>
              <a:t>UNRWA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 and the type of the renal disease,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undergone a kidney transplant 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      were on dialysis.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4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 patients always refer to the pediatric nephrologist for any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must provide specialized counseling services and must supervise a continuous education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research evaluating how HCP individually and collectively provide support to the family of a chronically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 child.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2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thousands of internet platform promote interactions between HCP during their clinical practice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broaden their professional links + enhance medical education.</a:t>
            </a:r>
            <a:endParaRPr lang="fr-FR" dirty="0" smtClean="0"/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these benefits come with some limitations,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knowledge of the technical requirements for the use of digital technology + the maintenance of professionalism and data protection.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7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ease of access to online medical sites is possible for all digital natives and those who can understand the advantages and disadvantages of using web resources.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Many MA are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offering a digital support to accomplish better symptoms control for patients at the different stages of their chronic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8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find many interesting forums and even online medical support programs offered by specialized teams in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nephrology.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BUT</a:t>
            </a:r>
            <a:r>
              <a:rPr lang="fr-FR" b="1" baseline="0" dirty="0" smtClean="0"/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 point out in their study that only a limited number of publications regarding new SM platforms are available</a:t>
            </a:r>
            <a:endParaRPr lang="fr-FR" dirty="0" smtClean="0"/>
          </a:p>
          <a:p>
            <a:pPr lvl="0" algn="just" rtl="0"/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9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significant difference in favour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foreign population using the email in a higher rate when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Lebanese participants.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Lebanese study noted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email communication between doctors and patients has promising advantages in terms of reducing health care costs as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as improving health promotion and disease management yet, its use among physicians is still insufficient</a:t>
            </a: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25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SMS reminders on mobile phones increase attendance rates at healthcare appointments in comparison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non-reminders</a:t>
            </a:r>
            <a:endParaRPr lang="fr-FR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have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potential to reduce SAE leading to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hospitalization</a:t>
            </a:r>
            <a:endParaRPr lang="fr-FR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provide benefit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the self-management of long-term diseases.</a:t>
            </a:r>
            <a:endParaRPr lang="fr-FR" dirty="0" smtClean="0"/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user safety perception, health outcomes, or AE of the intervention were reported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72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Facebook is the most popular global platform for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users.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application is seen as a place where you have to be “normal” and cool rather than “a sick teenager”.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place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teenagers stay in touch with each others and it is not seen as a place to discuss their diagnosis and treatment.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2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85E7-6C16-4FAB-8128-0353BB9C7EC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2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This research was published</a:t>
            </a:r>
            <a:r>
              <a:rPr lang="en-GB" b="1" baseline="0" dirty="0" smtClean="0"/>
              <a:t> </a:t>
            </a:r>
            <a:r>
              <a:rPr lang="en-GB" b="1" dirty="0" smtClean="0"/>
              <a:t>in Frontiers in Pediatrics</a:t>
            </a:r>
            <a:r>
              <a:rPr lang="en-GB" b="1" baseline="0" dirty="0" smtClean="0"/>
              <a:t> and </a:t>
            </a:r>
            <a:r>
              <a:rPr lang="en-GB" b="1" dirty="0" smtClean="0"/>
              <a:t>was conducted under the supervision of Pr. CM who I thank very MUCH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27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SM</a:t>
            </a:r>
            <a:r>
              <a:rPr lang="en-GB" b="1" dirty="0" smtClean="0"/>
              <a:t> will play a major</a:t>
            </a:r>
            <a:r>
              <a:rPr lang="en-GB" b="1" baseline="0" dirty="0" smtClean="0"/>
              <a:t> and </a:t>
            </a:r>
            <a:r>
              <a:rPr lang="en-US" b="1" dirty="0" smtClean="0"/>
              <a:t>leading </a:t>
            </a:r>
            <a:r>
              <a:rPr lang="en-US" dirty="0" smtClean="0"/>
              <a:t>role in the upcoming </a:t>
            </a:r>
            <a:r>
              <a:rPr lang="en-GB" dirty="0" smtClean="0"/>
              <a:t>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when patients are becoming more demanding and seek fast medical answers and explanations through SM.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97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deliver the most accurate basic medical information.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3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0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to introduce our presentation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-----for millions of users around the world</a:t>
            </a:r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-----to communicate to young patients rapid healthcare information on several chronic diseases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Recent </a:t>
            </a:r>
            <a:r>
              <a:rPr lang="en-US" sz="1200" b="1" dirty="0" smtClean="0"/>
              <a:t>meta-analysis showed the ------</a:t>
            </a:r>
            <a:endParaRPr lang="en-GB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On the other hand,</a:t>
            </a:r>
          </a:p>
          <a:p>
            <a:r>
              <a:rPr lang="en-US" b="1" dirty="0" smtClean="0"/>
              <a:t>---------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relatively </a:t>
            </a:r>
            <a:r>
              <a:rPr lang="en-GB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uncommon in </a:t>
            </a:r>
            <a:r>
              <a:rPr lang="en-US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may be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evolutionary and devastating disease with </a:t>
            </a:r>
            <a:r>
              <a:rPr lang="en-GB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consequences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9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Moreover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4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However,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few SNS with sufficient reliability and quality of provided information are concerned in PKD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that, ………… to ensure……….. While……..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the methods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was….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------to be understood by the majority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participants.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were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6 groups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the stage and the type of the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 who WERE treatable within few weeks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few months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  who have been treated for a minimum of 12 months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CKD patients were divided into 4 subgroups.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statistical analysis</a:t>
            </a:r>
            <a:r>
              <a:rPr lang="en-US" baseline="0" dirty="0" smtClean="0"/>
              <a:t> were done using SPSS software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F55A-6FD5-4A3A-9D4B-D41CA6D555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8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7858-57AB-4ADB-910C-048E69AD3893}" type="datetime1">
              <a:rPr lang="en-GB" smtClean="0"/>
              <a:t>08/06/2019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134B-5ECF-4DB8-B710-2CCBD9A348D4}" type="datetime1">
              <a:rPr lang="en-GB" smtClean="0"/>
              <a:t>08/06/2019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A16F-AF14-4F50-B174-C1539795E394}" type="datetime1">
              <a:rPr lang="en-GB" smtClean="0"/>
              <a:t>08/06/2019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4D86-6117-4EBA-AB8A-45F72B43A26E}" type="datetime1">
              <a:rPr lang="en-GB" smtClean="0"/>
              <a:t>08/06/2019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2C6-623F-4EA3-85AB-5627B5C8C7C2}" type="datetime1">
              <a:rPr lang="en-GB" smtClean="0"/>
              <a:t>08/06/2019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7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3A64-98FF-4B26-B725-0685B0972462}" type="datetime1">
              <a:rPr lang="en-GB" smtClean="0"/>
              <a:t>08/06/2019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6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3B65-E48E-49D2-899C-5B23FE57827F}" type="datetime1">
              <a:rPr lang="en-GB" smtClean="0"/>
              <a:t>08/06/2019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2DF-71F6-4E1F-99CF-58E841F29419}" type="datetime1">
              <a:rPr lang="en-GB" smtClean="0"/>
              <a:t>08/06/2019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9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53D-1EA0-4333-9AB5-8C4DAFC84B4E}" type="datetime1">
              <a:rPr lang="en-GB" smtClean="0"/>
              <a:t>08/06/2019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5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FA06-CEEA-4704-996E-1DC9801BFF38}" type="datetime1">
              <a:rPr lang="en-GB" smtClean="0"/>
              <a:t>08/06/2019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2F3B-6C0C-4143-90CE-8DF379EED456}" type="datetime1">
              <a:rPr lang="en-GB" smtClean="0"/>
              <a:t>08/06/2019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0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CC72-1344-4200-8444-DD13DF13F408}" type="datetime1">
              <a:rPr lang="en-GB" smtClean="0"/>
              <a:t>08/06/2019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2BC3-2D68-4573-8EAF-C583FC4EC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8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1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9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(Cont’d)</a:t>
            </a:r>
            <a:br>
              <a:rPr lang="en-US" dirty="0" smtClean="0"/>
            </a:br>
            <a:r>
              <a:rPr lang="en-GB" sz="2000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Statistical analyses were computed using SPSS Statistics, version 21 for Mac (IBM, Armonk, NY) </a:t>
            </a:r>
          </a:p>
          <a:p>
            <a:pPr marL="228600" lvl="1">
              <a:spcBef>
                <a:spcPts val="1000"/>
              </a:spcBef>
            </a:pPr>
            <a:r>
              <a:rPr lang="en-US" sz="2800" i="1" dirty="0" smtClean="0"/>
              <a:t>P</a:t>
            </a:r>
            <a:r>
              <a:rPr lang="en-US" sz="2800" dirty="0" smtClean="0"/>
              <a:t> value&lt;0.05 considered statistically significant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All reported </a:t>
            </a:r>
            <a:r>
              <a:rPr lang="en-US" sz="2800" i="1" dirty="0" smtClean="0"/>
              <a:t>P</a:t>
            </a:r>
            <a:r>
              <a:rPr lang="en-US" sz="2800" dirty="0" smtClean="0"/>
              <a:t> values are two-sided</a:t>
            </a:r>
            <a:endParaRPr lang="en-GB" sz="2800" dirty="0" smtClean="0"/>
          </a:p>
          <a:p>
            <a:pPr marL="228600" lvl="1">
              <a:spcBef>
                <a:spcPts val="1000"/>
              </a:spcBef>
            </a:pPr>
            <a:endParaRPr lang="en-US" sz="2800" dirty="0" smtClean="0"/>
          </a:p>
          <a:p>
            <a:pPr marL="228600" lvl="1">
              <a:spcBef>
                <a:spcPts val="1000"/>
              </a:spcBef>
            </a:pPr>
            <a:endParaRPr lang="en-US" sz="28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68" y="2758836"/>
            <a:ext cx="2535264" cy="1635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62" y="4025717"/>
            <a:ext cx="4245244" cy="205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6241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969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149949"/>
              </p:ext>
            </p:extLst>
          </p:nvPr>
        </p:nvGraphicFramePr>
        <p:xfrm>
          <a:off x="3340143" y="789746"/>
          <a:ext cx="6797040" cy="56784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02701"/>
                <a:gridCol w="2794339"/>
              </a:tblGrid>
              <a:tr h="2544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N (%), n=428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>
                    <a:solidFill>
                      <a:srgbClr val="00B0F0"/>
                    </a:solidFill>
                  </a:tcPr>
                </a:tc>
              </a:tr>
              <a:tr h="254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Age (years), M ± SD (range)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11.4 ± </a:t>
                      </a:r>
                      <a:r>
                        <a:rPr lang="fr-FR" sz="1800" dirty="0" smtClean="0">
                          <a:effectLst/>
                        </a:rPr>
                        <a:t>7.1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</a:tr>
              <a:tr h="254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Lebanese Nationality</a:t>
                      </a:r>
                      <a:r>
                        <a:rPr lang="en-US" sz="1800" b="1" dirty="0">
                          <a:effectLst/>
                        </a:rPr>
                        <a:t>, N (%)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359 (83.9)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</a:tr>
              <a:tr h="254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Male</a:t>
                      </a:r>
                      <a:r>
                        <a:rPr lang="en-US" sz="1800" b="1" dirty="0">
                          <a:effectLst/>
                        </a:rPr>
                        <a:t>, N (%)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233 (54.4)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</a:tr>
              <a:tr h="964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Social status, N (%)</a:t>
                      </a:r>
                      <a:endParaRPr lang="en-GB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Middle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95 (22.2)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313 (73.1)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 (4.7)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</a:tr>
              <a:tr h="1017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Economic Status, N (%)</a:t>
                      </a:r>
                      <a:endParaRPr lang="en-GB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Middle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148 (34.6)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270 (63.1)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 (2.3)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</a:tr>
              <a:tr h="152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Place of residence, N (%)</a:t>
                      </a:r>
                      <a:endParaRPr lang="en-GB" sz="1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Beirut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Mount-Lebanon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South of Lebanon and Nabatiyeh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North </a:t>
                      </a:r>
                      <a:r>
                        <a:rPr lang="en-US" sz="1800" dirty="0">
                          <a:effectLst/>
                        </a:rPr>
                        <a:t>of Lebanon and Akkar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Bekaa, Baalbek, and Hermel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79 (18.5)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106 (24.8)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105 (24.5)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64 (15)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74 (17.3)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74624" y="247692"/>
            <a:ext cx="0" cy="4625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08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(Cont’d)</a:t>
            </a:r>
            <a:br>
              <a:rPr lang="en-US" dirty="0" smtClean="0"/>
            </a:br>
            <a:r>
              <a:rPr lang="en-GB" sz="2000" dirty="0"/>
              <a:t>Patients study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5507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46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(Cont’d)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sz="2200" dirty="0" smtClean="0"/>
              <a:t>Medical information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107924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22" y="636803"/>
            <a:ext cx="2318778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</a:t>
            </a:r>
            <a:r>
              <a:rPr lang="en-US" sz="4900" dirty="0"/>
              <a:t>(Cont’d)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GB" sz="2200" dirty="0"/>
              <a:t>Positive responses to the different items of the survey questionnaire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43736"/>
              </p:ext>
            </p:extLst>
          </p:nvPr>
        </p:nvGraphicFramePr>
        <p:xfrm>
          <a:off x="1300766" y="2253807"/>
          <a:ext cx="9440214" cy="3168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7472"/>
                <a:gridCol w="2292742"/>
              </a:tblGrid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Necessity of SNS and MA for the health of the sick child</a:t>
                      </a:r>
                      <a:r>
                        <a:rPr lang="en-US" sz="1800" dirty="0">
                          <a:effectLst/>
                        </a:rPr>
                        <a:t>, n=411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286 (69.6)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use to recognize the disease and its treatment</a:t>
                      </a:r>
                      <a:r>
                        <a:rPr lang="en-US" sz="1800" dirty="0">
                          <a:effectLst/>
                        </a:rPr>
                        <a:t>, n=428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82 (19.2)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SNS and MA </a:t>
                      </a:r>
                      <a:r>
                        <a:rPr lang="en-GB" sz="1800" dirty="0">
                          <a:effectLst/>
                        </a:rPr>
                        <a:t>use </a:t>
                      </a:r>
                      <a:r>
                        <a:rPr lang="en-US" sz="1800" dirty="0">
                          <a:effectLst/>
                        </a:rPr>
                        <a:t>to communicate with specialists,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115 (27.2)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Participation in a scientific forum</a:t>
                      </a:r>
                      <a:r>
                        <a:rPr lang="fr-FR" sz="1800" dirty="0">
                          <a:effectLst/>
                        </a:rPr>
                        <a:t> , n=419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41 (9.8)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E-mail box  use to communicate with the doctor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67 (15.8)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communicate with the doctor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157 (37.1)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make an appointment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160 (37.8)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with kidney disease patients through FB</a:t>
                      </a:r>
                      <a:r>
                        <a:rPr lang="en-US" sz="1800" dirty="0">
                          <a:effectLst/>
                        </a:rPr>
                        <a:t>, n=426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32 (7.5)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 use to find a possible organ donor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20 (4.7)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02" y="40346"/>
            <a:ext cx="3526998" cy="19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6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</a:t>
            </a:r>
            <a:r>
              <a:rPr lang="en-US" sz="4900" dirty="0"/>
              <a:t>(Cont’d)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GB" sz="2200" dirty="0"/>
              <a:t>Positive responses to the different items of the survey questionnaire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31463"/>
              </p:ext>
            </p:extLst>
          </p:nvPr>
        </p:nvGraphicFramePr>
        <p:xfrm>
          <a:off x="1300766" y="2253807"/>
          <a:ext cx="9440214" cy="3168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7472"/>
                <a:gridCol w="2292742"/>
              </a:tblGrid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Necessity of SNS and MA for the health of the sick child</a:t>
                      </a:r>
                      <a:r>
                        <a:rPr lang="en-US" sz="1800" dirty="0">
                          <a:effectLst/>
                        </a:rPr>
                        <a:t>, n=411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286 (69.6)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use to recognize the disease and its treatment</a:t>
                      </a:r>
                      <a:r>
                        <a:rPr lang="en-US" sz="1800" dirty="0">
                          <a:effectLst/>
                        </a:rPr>
                        <a:t>, n=428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82 (19.2)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SNS and MA </a:t>
                      </a:r>
                      <a:r>
                        <a:rPr lang="en-GB" sz="1800" dirty="0">
                          <a:effectLst/>
                        </a:rPr>
                        <a:t>use </a:t>
                      </a:r>
                      <a:r>
                        <a:rPr lang="en-US" sz="1800" dirty="0">
                          <a:effectLst/>
                        </a:rPr>
                        <a:t>to communicate with specialists,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115 (27.2)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Participation in a scientific forum</a:t>
                      </a:r>
                      <a:r>
                        <a:rPr lang="fr-FR" sz="1800" dirty="0">
                          <a:effectLst/>
                        </a:rPr>
                        <a:t> , n=419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41 (9.8)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E-mail box  use to communicate with the doctor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67 (15.8)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communicate with the doctor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157 (37.1)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make an appointment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160 (37.8)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with kidney disease patients through FB</a:t>
                      </a:r>
                      <a:r>
                        <a:rPr lang="en-US" sz="1800" dirty="0">
                          <a:effectLst/>
                        </a:rPr>
                        <a:t>, n=426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32 (7.5)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 use to find a possible organ donor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20 (4.7)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77" y="365125"/>
            <a:ext cx="1866631" cy="18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</a:t>
            </a:r>
            <a:r>
              <a:rPr lang="en-US" sz="4900" dirty="0"/>
              <a:t>(Cont’d)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GB" sz="2200" dirty="0"/>
              <a:t>Positive responses to the different items of the survey questionnaire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770624"/>
              </p:ext>
            </p:extLst>
          </p:nvPr>
        </p:nvGraphicFramePr>
        <p:xfrm>
          <a:off x="1300766" y="2253807"/>
          <a:ext cx="9440214" cy="3168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7472"/>
                <a:gridCol w="2292742"/>
              </a:tblGrid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Necessity of SNS and MA for the health of the sick child</a:t>
                      </a:r>
                      <a:r>
                        <a:rPr lang="en-US" sz="1800" dirty="0">
                          <a:effectLst/>
                        </a:rPr>
                        <a:t>, n=411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286 (69.6)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use to recognize the disease and its treatment</a:t>
                      </a:r>
                      <a:r>
                        <a:rPr lang="en-US" sz="1800" dirty="0">
                          <a:effectLst/>
                        </a:rPr>
                        <a:t>, n=428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82 (19.2)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SNS and MA </a:t>
                      </a:r>
                      <a:r>
                        <a:rPr lang="en-GB" sz="1800" dirty="0">
                          <a:effectLst/>
                        </a:rPr>
                        <a:t>use </a:t>
                      </a:r>
                      <a:r>
                        <a:rPr lang="en-US" sz="1800" dirty="0">
                          <a:effectLst/>
                        </a:rPr>
                        <a:t>to communicate with specialists,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115 (27.2)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Participation in a scientific forum</a:t>
                      </a:r>
                      <a:r>
                        <a:rPr lang="fr-FR" sz="1800" dirty="0">
                          <a:effectLst/>
                        </a:rPr>
                        <a:t> , n=419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41 (9.8)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E-mail box  use to communicate with the doctor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67 (15.8)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communicate with the doctor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157 (37.1)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make an appointment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160 (37.8)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with kidney disease patients through FB</a:t>
                      </a:r>
                      <a:r>
                        <a:rPr lang="en-US" sz="1800" dirty="0">
                          <a:effectLst/>
                        </a:rPr>
                        <a:t>, n=426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32 (7.5)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 use to find a possible organ donor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20 (4.7)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90" y="365125"/>
            <a:ext cx="3260755" cy="18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</a:t>
            </a:r>
            <a:r>
              <a:rPr lang="en-US" sz="4900" dirty="0"/>
              <a:t>(Cont’d)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GB" sz="2200" dirty="0"/>
              <a:t>Positive responses to the different items of the survey questionnaire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127588"/>
              </p:ext>
            </p:extLst>
          </p:nvPr>
        </p:nvGraphicFramePr>
        <p:xfrm>
          <a:off x="1300766" y="2253807"/>
          <a:ext cx="9440214" cy="3168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7472"/>
                <a:gridCol w="2292742"/>
              </a:tblGrid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Necessity of SNS and MA for the health of the sick child</a:t>
                      </a:r>
                      <a:r>
                        <a:rPr lang="en-US" sz="1800" dirty="0">
                          <a:effectLst/>
                        </a:rPr>
                        <a:t>, n=411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286 (69.6)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use to recognize the disease and its treatment</a:t>
                      </a:r>
                      <a:r>
                        <a:rPr lang="en-US" sz="1800" dirty="0">
                          <a:effectLst/>
                        </a:rPr>
                        <a:t>, n=428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82 (19.2)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SNS and MA </a:t>
                      </a:r>
                      <a:r>
                        <a:rPr lang="en-GB" sz="1800" dirty="0">
                          <a:effectLst/>
                        </a:rPr>
                        <a:t>use </a:t>
                      </a:r>
                      <a:r>
                        <a:rPr lang="en-US" sz="1800" dirty="0">
                          <a:effectLst/>
                        </a:rPr>
                        <a:t>to communicate with specialists,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115 (27.2)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Participation in a scientific forum</a:t>
                      </a:r>
                      <a:r>
                        <a:rPr lang="fr-FR" sz="1800" dirty="0">
                          <a:effectLst/>
                        </a:rPr>
                        <a:t> , n=419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41 (9.8)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E-mail box  use to communicate with the doctor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67 (15.8)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communicate with the doctor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157 (37.1)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make an appointment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160 (37.8)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with kidney disease patients through FB</a:t>
                      </a:r>
                      <a:r>
                        <a:rPr lang="en-US" sz="1800" dirty="0">
                          <a:effectLst/>
                        </a:rPr>
                        <a:t>, n=426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32 (7.5)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 use to find a possible organ donor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20 (4.7)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09" y="52360"/>
            <a:ext cx="1951091" cy="19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9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</a:t>
            </a:r>
            <a:r>
              <a:rPr lang="en-US" sz="4900" dirty="0"/>
              <a:t>(Cont’d)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GB" sz="2200" dirty="0"/>
              <a:t>Positive responses to the different items of the survey questionnaire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541616"/>
              </p:ext>
            </p:extLst>
          </p:nvPr>
        </p:nvGraphicFramePr>
        <p:xfrm>
          <a:off x="1300766" y="2253807"/>
          <a:ext cx="9440214" cy="3168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7472"/>
                <a:gridCol w="2292742"/>
              </a:tblGrid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Necessity of SNS and MA for the health of the sick child</a:t>
                      </a:r>
                      <a:r>
                        <a:rPr lang="en-US" sz="1800" dirty="0">
                          <a:effectLst/>
                        </a:rPr>
                        <a:t>, n=411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286 (69.6)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use to recognize the disease and its treatment</a:t>
                      </a:r>
                      <a:r>
                        <a:rPr lang="en-US" sz="1800" dirty="0">
                          <a:effectLst/>
                        </a:rPr>
                        <a:t>, n=428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82 (19.2)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SNS and MA </a:t>
                      </a:r>
                      <a:r>
                        <a:rPr lang="en-GB" sz="1800" dirty="0">
                          <a:effectLst/>
                        </a:rPr>
                        <a:t>use </a:t>
                      </a:r>
                      <a:r>
                        <a:rPr lang="en-US" sz="1800" dirty="0">
                          <a:effectLst/>
                        </a:rPr>
                        <a:t>to communicate with specialists,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115 (27.2)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Participation in a scientific forum</a:t>
                      </a:r>
                      <a:r>
                        <a:rPr lang="fr-FR" sz="1800" dirty="0">
                          <a:effectLst/>
                        </a:rPr>
                        <a:t> , n=419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41 (9.8)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E-mail box  use to communicate with the doctor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67 (15.8)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communicate with the doctor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157 (37.1)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make an appointment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160 (37.8)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with kidney disease patients through FB</a:t>
                      </a:r>
                      <a:r>
                        <a:rPr lang="en-US" sz="1800" dirty="0">
                          <a:effectLst/>
                        </a:rPr>
                        <a:t>, n=426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32 (7.5)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 use to find a possible organ donor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20 (4.7)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2021441" cy="20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3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Results </a:t>
            </a:r>
            <a:r>
              <a:rPr lang="en-US" sz="4900" dirty="0"/>
              <a:t>(Cont’d)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GB" sz="2200" dirty="0"/>
              <a:t>Positive responses to the different items of the survey questionnaire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011890"/>
              </p:ext>
            </p:extLst>
          </p:nvPr>
        </p:nvGraphicFramePr>
        <p:xfrm>
          <a:off x="0" y="2176400"/>
          <a:ext cx="9440214" cy="31686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47472"/>
                <a:gridCol w="2292742"/>
              </a:tblGrid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Necessity of SNS and MA for the health of the sick child</a:t>
                      </a:r>
                      <a:r>
                        <a:rPr lang="en-US" sz="1800" dirty="0">
                          <a:effectLst/>
                        </a:rPr>
                        <a:t>, n=411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286 (69.6)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use to recognize the disease and its treatment</a:t>
                      </a:r>
                      <a:r>
                        <a:rPr lang="en-US" sz="1800" dirty="0">
                          <a:effectLst/>
                        </a:rPr>
                        <a:t>, n=428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82 (19.2)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SNS and MA </a:t>
                      </a:r>
                      <a:r>
                        <a:rPr lang="en-GB" sz="1800" dirty="0">
                          <a:effectLst/>
                        </a:rPr>
                        <a:t>use </a:t>
                      </a:r>
                      <a:r>
                        <a:rPr lang="en-US" sz="1800" dirty="0">
                          <a:effectLst/>
                        </a:rPr>
                        <a:t>to communicate with specialists,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115 (27.2)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Participation in a scientific forum</a:t>
                      </a:r>
                      <a:r>
                        <a:rPr lang="fr-FR" sz="1800" dirty="0">
                          <a:effectLst/>
                        </a:rPr>
                        <a:t> , n=419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41 (9.8)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E-mail box  use to communicate with the doctor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67 (15.8)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communicate with the doctor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157 (37.1)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5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SMS use to make an appointment</a:t>
                      </a:r>
                      <a:r>
                        <a:rPr lang="en-US" sz="1800" dirty="0">
                          <a:effectLst/>
                        </a:rPr>
                        <a:t>, n=423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160 (37.8)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Communicate with kidney disease patients through FB</a:t>
                      </a:r>
                      <a:r>
                        <a:rPr lang="en-US" sz="1800" dirty="0">
                          <a:effectLst/>
                        </a:rPr>
                        <a:t>, n=426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32 (7.5)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SNS and MA  use to find a possible organ donor</a:t>
                      </a:r>
                      <a:r>
                        <a:rPr lang="en-US" sz="1800" dirty="0">
                          <a:effectLst/>
                        </a:rPr>
                        <a:t>, n=424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20 (4.7)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b="6859"/>
          <a:stretch/>
        </p:blipFill>
        <p:spPr>
          <a:xfrm>
            <a:off x="9068579" y="2248627"/>
            <a:ext cx="2827111" cy="280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15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4202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/>
              <a:t>Social Networks and Mobile Applications Use in Young Patients with Kidney </a:t>
            </a:r>
            <a:r>
              <a:rPr lang="en-US" b="1" dirty="0" smtClean="0"/>
              <a:t>Disease</a:t>
            </a: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7852"/>
            <a:ext cx="9144000" cy="97079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Raymond N. HADDAD, MD</a:t>
            </a:r>
          </a:p>
          <a:p>
            <a:r>
              <a:rPr lang="en-US" sz="1800" dirty="0" smtClean="0"/>
              <a:t>Beirut, Lebanon</a:t>
            </a:r>
            <a:endParaRPr lang="en-GB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0" b="29739"/>
          <a:stretch/>
        </p:blipFill>
        <p:spPr>
          <a:xfrm>
            <a:off x="8818536" y="175168"/>
            <a:ext cx="1849464" cy="800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79" y="116273"/>
            <a:ext cx="937844" cy="937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9532" r="6400" b="8073"/>
          <a:stretch/>
        </p:blipFill>
        <p:spPr>
          <a:xfrm>
            <a:off x="346041" y="142374"/>
            <a:ext cx="2025199" cy="9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Results </a:t>
            </a:r>
            <a:r>
              <a:rPr lang="en-US" sz="4900" dirty="0"/>
              <a:t>(Cont’d</a:t>
            </a:r>
            <a:r>
              <a:rPr lang="en-US" sz="49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2200" dirty="0"/>
              <a:t>Distribution of participants' positive answers to the different study variables</a:t>
            </a:r>
            <a:r>
              <a:rPr lang="en-GB" sz="2200" b="1" dirty="0"/>
              <a:t> </a:t>
            </a:r>
            <a:r>
              <a:rPr lang="en-GB" sz="2200" dirty="0"/>
              <a:t>according to the study </a:t>
            </a:r>
            <a:r>
              <a:rPr lang="en-GB" sz="2200" dirty="0" smtClean="0"/>
              <a:t>groups</a:t>
            </a:r>
            <a:endParaRPr lang="en-GB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1971" y="1955659"/>
          <a:ext cx="11397802" cy="40458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96487"/>
                <a:gridCol w="807291"/>
                <a:gridCol w="807291"/>
                <a:gridCol w="807291"/>
                <a:gridCol w="831462"/>
                <a:gridCol w="831462"/>
                <a:gridCol w="808259"/>
                <a:gridCol w="808259"/>
              </a:tblGrid>
              <a:tr h="3697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</a:t>
                      </a:r>
                      <a:r>
                        <a:rPr lang="en-US" sz="1400" b="1" baseline="30000">
                          <a:effectLst/>
                        </a:rPr>
                        <a:t>a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p-value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Gr3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Gr4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Gr5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Necessity of SNS and MA and for the health of the sick child </a:t>
                      </a:r>
                      <a:r>
                        <a:rPr lang="en-US" sz="1400" dirty="0">
                          <a:effectLst/>
                        </a:rPr>
                        <a:t>, n=286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 (29.0)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 (30.8)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60 (21.0)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 (6.6)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36 (12.6)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8.17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0.084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SNS and MA  use to recognize the disease and its treatment </a:t>
                      </a:r>
                      <a:r>
                        <a:rPr lang="en-US" sz="1400" dirty="0">
                          <a:effectLst/>
                        </a:rPr>
                        <a:t>, n=82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 (20.7)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21 (25.6)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 (23.2)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 (9.8)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17 (20.7)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14.34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0.006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SNS and MA </a:t>
                      </a:r>
                      <a:r>
                        <a:rPr lang="en-US" sz="1600" dirty="0">
                          <a:effectLst/>
                        </a:rPr>
                        <a:t> use to communication with specialists </a:t>
                      </a:r>
                      <a:r>
                        <a:rPr lang="en-US" sz="1400" dirty="0">
                          <a:effectLst/>
                        </a:rPr>
                        <a:t>, n=115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 (36.5)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29 (25.2)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 (15.7)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9 (7.8)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17 (14.8)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7.29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0.119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Participation in a scientific forum </a:t>
                      </a:r>
                      <a:r>
                        <a:rPr lang="fr-FR" sz="1400" dirty="0">
                          <a:effectLst/>
                        </a:rPr>
                        <a:t>, n=41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16 (39)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 (19.5)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 (19.5)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 (7.3)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6 (14.6)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4.88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0.287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E-mail box use to communicate with the doctor </a:t>
                      </a:r>
                      <a:r>
                        <a:rPr lang="en-US" sz="1400">
                          <a:effectLst/>
                        </a:rPr>
                        <a:t>, n=67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18 (26.9)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22 (32.8)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 (16.4)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 (6.0)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12 (17.9)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2.64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0.621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SMS  use to communicate with the doctor </a:t>
                      </a:r>
                      <a:r>
                        <a:rPr lang="en-US" sz="1400" dirty="0">
                          <a:effectLst/>
                        </a:rPr>
                        <a:t>, n=157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51 (32.5)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53 (33.8)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25 (15.9)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 (6.4)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18 (11.5)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0.94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0.924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Communication with kidney disease patients through FB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n=32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 (9.4)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 (15.6)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 (31.3)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 (15.6)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 (28.1)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22.72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NS and MA  use to find a possible organ donor </a:t>
                      </a:r>
                      <a:r>
                        <a:rPr lang="en-US" sz="1400" dirty="0">
                          <a:effectLst/>
                        </a:rPr>
                        <a:t>, n=20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 (5.0)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 (10.0)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 (15.0)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7 (35.0)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7 (35.0)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31.48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28" y="319693"/>
            <a:ext cx="10058400" cy="145075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445675"/>
              </p:ext>
            </p:extLst>
          </p:nvPr>
        </p:nvGraphicFramePr>
        <p:xfrm>
          <a:off x="7268705" y="2479729"/>
          <a:ext cx="3853626" cy="331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10306" y="6492875"/>
            <a:ext cx="1312025" cy="365125"/>
          </a:xfrm>
        </p:spPr>
        <p:txBody>
          <a:bodyPr/>
          <a:lstStyle/>
          <a:p>
            <a:fld id="{B6ABA46A-B79E-40A4-945F-1A25672A3D9C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1" y="430016"/>
            <a:ext cx="7965867" cy="63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(Cont’d)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182416"/>
              </p:ext>
            </p:extLst>
          </p:nvPr>
        </p:nvGraphicFramePr>
        <p:xfrm>
          <a:off x="909140" y="1830765"/>
          <a:ext cx="866696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218" y="1690688"/>
            <a:ext cx="2519782" cy="3752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6034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Boyd, D., &amp; Ellison, N. (2008). Social Network Sites: Definition, History, and Scholarship. Journal of Computer-Mediated Communication. 13(1):210-230.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 10.1111/j.1083-6101.2007.00393.x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Obar</a:t>
            </a:r>
            <a:r>
              <a:rPr lang="en-US" sz="1600" dirty="0" smtClean="0">
                <a:solidFill>
                  <a:schemeClr val="tx1"/>
                </a:solidFill>
              </a:rPr>
              <a:t> JA, Wildman S. (2015).Social media definition and the governance challenge: an introduction to the special issue. Telecomm Policy. 39(9):745-750.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 10.1016/j.telpol.2015.07.014\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Rolls K, Hansen M, Jackson D, Elliott D. (2016). How health care professionals use social media to create virtual communities: an integrative review. J Med Internet Res. 16;18(6):e166.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 10.2196/jmir.5312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Capurro</a:t>
            </a:r>
            <a:r>
              <a:rPr lang="en-US" sz="1600" dirty="0" smtClean="0">
                <a:solidFill>
                  <a:schemeClr val="tx1"/>
                </a:solidFill>
              </a:rPr>
              <a:t> D, Cole K, </a:t>
            </a:r>
            <a:r>
              <a:rPr lang="en-US" sz="1600" dirty="0" err="1" smtClean="0">
                <a:solidFill>
                  <a:schemeClr val="tx1"/>
                </a:solidFill>
              </a:rPr>
              <a:t>Echavarría</a:t>
            </a:r>
            <a:r>
              <a:rPr lang="en-US" sz="1600" dirty="0" smtClean="0">
                <a:solidFill>
                  <a:schemeClr val="tx1"/>
                </a:solidFill>
              </a:rPr>
              <a:t> MI, Joe J, </a:t>
            </a:r>
            <a:r>
              <a:rPr lang="en-US" sz="1600" dirty="0" err="1" smtClean="0">
                <a:solidFill>
                  <a:schemeClr val="tx1"/>
                </a:solidFill>
              </a:rPr>
              <a:t>Neogi</a:t>
            </a:r>
            <a:r>
              <a:rPr lang="en-US" sz="1600" dirty="0" smtClean="0">
                <a:solidFill>
                  <a:schemeClr val="tx1"/>
                </a:solidFill>
              </a:rPr>
              <a:t> T, Turner AM. (2014). The use of social networking sites for public health practice and research: a systematic review. J Med Internet Res. 16(3):e79.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 10.2196/jmir.2679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Moorhead SA, </a:t>
            </a:r>
            <a:r>
              <a:rPr lang="en-US" sz="1600" dirty="0" err="1" smtClean="0">
                <a:solidFill>
                  <a:schemeClr val="tx1"/>
                </a:solidFill>
              </a:rPr>
              <a:t>Hazlett</a:t>
            </a:r>
            <a:r>
              <a:rPr lang="en-US" sz="1600" dirty="0" smtClean="0">
                <a:solidFill>
                  <a:schemeClr val="tx1"/>
                </a:solidFill>
              </a:rPr>
              <a:t> DE, Harrison L, Carroll JK, Irwin A, </a:t>
            </a:r>
            <a:r>
              <a:rPr lang="en-US" sz="1600" dirty="0" err="1" smtClean="0">
                <a:solidFill>
                  <a:schemeClr val="tx1"/>
                </a:solidFill>
              </a:rPr>
              <a:t>Hoving</a:t>
            </a:r>
            <a:r>
              <a:rPr lang="en-US" sz="1600" dirty="0" smtClean="0">
                <a:solidFill>
                  <a:schemeClr val="tx1"/>
                </a:solidFill>
              </a:rPr>
              <a:t> C. (2013). A new dimension of health care: systematic review of the uses, benefits, and limitations of social media for health communication. J Med Internet Res. 15(4):e85.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 10.2196/jmir.1933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Laranjo</a:t>
            </a:r>
            <a:r>
              <a:rPr lang="en-US" sz="1600" dirty="0" smtClean="0">
                <a:solidFill>
                  <a:schemeClr val="tx1"/>
                </a:solidFill>
              </a:rPr>
              <a:t> L, </a:t>
            </a:r>
            <a:r>
              <a:rPr lang="en-US" sz="1600" dirty="0" err="1" smtClean="0">
                <a:solidFill>
                  <a:schemeClr val="tx1"/>
                </a:solidFill>
              </a:rPr>
              <a:t>Arguel</a:t>
            </a:r>
            <a:r>
              <a:rPr lang="en-US" sz="1600" dirty="0" smtClean="0">
                <a:solidFill>
                  <a:schemeClr val="tx1"/>
                </a:solidFill>
              </a:rPr>
              <a:t> A, </a:t>
            </a:r>
            <a:r>
              <a:rPr lang="en-US" sz="1600" dirty="0" err="1" smtClean="0">
                <a:solidFill>
                  <a:schemeClr val="tx1"/>
                </a:solidFill>
              </a:rPr>
              <a:t>Neves</a:t>
            </a:r>
            <a:r>
              <a:rPr lang="en-US" sz="1600" dirty="0" smtClean="0">
                <a:solidFill>
                  <a:schemeClr val="tx1"/>
                </a:solidFill>
              </a:rPr>
              <a:t> AL, Gallagher AM, Kaplan R, Mortimer N, Mendes GA, Lau AY.</a:t>
            </a:r>
            <a:r>
              <a:rPr lang="en-US" sz="1600" baseline="30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(2015). The influence of social networking sites on health behavior change: a systematic review and meta-analysis. J Am Med Inform Assoc. 22(1):243-256.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 10.1136/amiajnl-2014-002841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Becherucci</a:t>
            </a:r>
            <a:r>
              <a:rPr lang="en-US" sz="1600" dirty="0" smtClean="0">
                <a:solidFill>
                  <a:schemeClr val="tx1"/>
                </a:solidFill>
              </a:rPr>
              <a:t> F,</a:t>
            </a:r>
            <a:r>
              <a:rPr lang="en-US" sz="1600" baseline="300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Roperto</a:t>
            </a:r>
            <a:r>
              <a:rPr lang="en-US" sz="1600" dirty="0" smtClean="0">
                <a:solidFill>
                  <a:schemeClr val="tx1"/>
                </a:solidFill>
              </a:rPr>
              <a:t> RM, </a:t>
            </a:r>
            <a:r>
              <a:rPr lang="en-US" sz="1600" dirty="0" err="1" smtClean="0">
                <a:solidFill>
                  <a:schemeClr val="tx1"/>
                </a:solidFill>
              </a:rPr>
              <a:t>Materassi</a:t>
            </a:r>
            <a:r>
              <a:rPr lang="en-US" sz="1600" dirty="0" smtClean="0">
                <a:solidFill>
                  <a:schemeClr val="tx1"/>
                </a:solidFill>
              </a:rPr>
              <a:t> M,</a:t>
            </a:r>
            <a:r>
              <a:rPr lang="en-US" sz="1600" baseline="300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Romagnani</a:t>
            </a:r>
            <a:r>
              <a:rPr lang="en-US" sz="1600" dirty="0" smtClean="0">
                <a:solidFill>
                  <a:schemeClr val="tx1"/>
                </a:solidFill>
              </a:rPr>
              <a:t> P. (2016). Chronic kidney disease in children. </a:t>
            </a:r>
            <a:r>
              <a:rPr lang="en-US" sz="1600" dirty="0" err="1" smtClean="0">
                <a:solidFill>
                  <a:schemeClr val="tx1"/>
                </a:solidFill>
              </a:rPr>
              <a:t>Clin</a:t>
            </a:r>
            <a:r>
              <a:rPr lang="en-US" sz="1600" dirty="0" smtClean="0">
                <a:solidFill>
                  <a:schemeClr val="tx1"/>
                </a:solidFill>
              </a:rPr>
              <a:t> Kidney J. 9(4): 583–591. </a:t>
            </a:r>
            <a:r>
              <a:rPr lang="en-US" sz="1600" dirty="0" err="1" smtClean="0">
                <a:solidFill>
                  <a:schemeClr val="tx1"/>
                </a:solidFill>
              </a:rPr>
              <a:t>doi</a:t>
            </a:r>
            <a:r>
              <a:rPr lang="en-US" sz="1600" dirty="0" smtClean="0">
                <a:solidFill>
                  <a:schemeClr val="tx1"/>
                </a:solidFill>
              </a:rPr>
              <a:t>: 10.1093/</a:t>
            </a:r>
            <a:r>
              <a:rPr lang="en-US" sz="1600" dirty="0" err="1" smtClean="0">
                <a:solidFill>
                  <a:schemeClr val="tx1"/>
                </a:solidFill>
              </a:rPr>
              <a:t>ckj</a:t>
            </a:r>
            <a:r>
              <a:rPr lang="en-US" sz="1600" dirty="0" smtClean="0">
                <a:solidFill>
                  <a:schemeClr val="tx1"/>
                </a:solidFill>
              </a:rPr>
              <a:t>/sfw047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n-US" sz="1600" dirty="0" smtClean="0"/>
              <a:t>Health for the World's Adolescents: A Second Chance in the Second Decade. Geneva, Switzerland: World Health Organization; 2014. URL: http://apps.who.int/adolescent/second-decade/ [accessed 2017-06-14] [Website Cache ID 6rDggvHL7</a:t>
            </a:r>
            <a:endParaRPr lang="en-GB" sz="1600" dirty="0" smtClean="0"/>
          </a:p>
          <a:p>
            <a:pPr marL="457200" indent="-457200" algn="just">
              <a:buFont typeface="+mj-lt"/>
              <a:buAutoNum type="arabicPeriod" startAt="8"/>
            </a:pPr>
            <a:r>
              <a:rPr lang="en-US" sz="1600" dirty="0" smtClean="0"/>
              <a:t>McPherson AC, </a:t>
            </a:r>
            <a:r>
              <a:rPr lang="en-US" sz="1600" dirty="0" err="1" smtClean="0"/>
              <a:t>Gofine</a:t>
            </a:r>
            <a:r>
              <a:rPr lang="en-US" sz="1600" dirty="0" smtClean="0"/>
              <a:t> ML, Stinson J. (2014). Seeing is believing? A mixed-methods study exploring the quality and perceived trustworthiness of online information about chronic conditions aimed at children and young people. Health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29(5):473-482.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10.1080/10410236.2013.768325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sz="1600" dirty="0" smtClean="0"/>
              <a:t>Helping Adolescents and Young Adults With End Stage Renal Failure. : The British Association for </a:t>
            </a:r>
            <a:r>
              <a:rPr lang="en-US" sz="1600" dirty="0" err="1" smtClean="0"/>
              <a:t>Paediatric</a:t>
            </a:r>
            <a:r>
              <a:rPr lang="en-US" sz="1600" dirty="0" smtClean="0"/>
              <a:t> Nephrology and the Renal Association; 2009. </a:t>
            </a:r>
            <a:r>
              <a:rPr lang="fr-FR" sz="1600" dirty="0" smtClean="0"/>
              <a:t>http://www.renal.org/docs/default-source/special-interest-groups/bapn/clinical-standards/bapn-ra-transition-document.pdf?sfvrsn=2 </a:t>
            </a:r>
            <a:endParaRPr lang="en-GB" sz="1600" dirty="0" smtClean="0"/>
          </a:p>
          <a:p>
            <a:pPr marL="457200" indent="-457200" algn="just">
              <a:buFont typeface="+mj-lt"/>
              <a:buAutoNum type="arabicPeriod" startAt="10"/>
            </a:pPr>
            <a:r>
              <a:rPr lang="en-US" sz="1600" dirty="0" smtClean="0"/>
              <a:t>Brannon EE, Cushing CC. (2015). A systematic review: Is there an app for that? Translational science of pediatric behavior change for physical activity and dietary interventions. J Pediatr Psychol. 40(4):37</a:t>
            </a:r>
            <a:r>
              <a:rPr lang="fr-FR" sz="1600" dirty="0" smtClean="0"/>
              <a:t>3-384. </a:t>
            </a:r>
            <a:r>
              <a:rPr lang="fr-FR" sz="1600" dirty="0" err="1" smtClean="0"/>
              <a:t>doi</a:t>
            </a:r>
            <a:r>
              <a:rPr lang="fr-FR" sz="1600" dirty="0" smtClean="0"/>
              <a:t>: 10.1093/</a:t>
            </a:r>
            <a:r>
              <a:rPr lang="fr-FR" sz="1600" dirty="0" err="1" smtClean="0"/>
              <a:t>jpepsy</a:t>
            </a:r>
            <a:r>
              <a:rPr lang="fr-FR" sz="1600" dirty="0" smtClean="0"/>
              <a:t>/jsu108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sz="1600" dirty="0" err="1" smtClean="0"/>
              <a:t>Majeed-Ariss</a:t>
            </a:r>
            <a:r>
              <a:rPr lang="en-US" sz="1600" dirty="0" smtClean="0"/>
              <a:t> R, </a:t>
            </a:r>
            <a:r>
              <a:rPr lang="en-US" sz="1600" dirty="0" err="1" smtClean="0"/>
              <a:t>Baildam</a:t>
            </a:r>
            <a:r>
              <a:rPr lang="en-US" sz="1600" dirty="0" smtClean="0"/>
              <a:t> E, Campbell M, </a:t>
            </a:r>
            <a:r>
              <a:rPr lang="en-US" sz="1600" dirty="0" err="1" smtClean="0"/>
              <a:t>Chieng</a:t>
            </a:r>
            <a:r>
              <a:rPr lang="en-US" sz="1600" dirty="0" smtClean="0"/>
              <a:t> A, Fallon D, Hall A, </a:t>
            </a:r>
            <a:r>
              <a:rPr lang="en-US" sz="1600" dirty="0" err="1" smtClean="0"/>
              <a:t>McDonagh</a:t>
            </a:r>
            <a:r>
              <a:rPr lang="en-US" sz="1600" dirty="0" smtClean="0"/>
              <a:t> JE, Stones SR, Thomson W, Swallow V. (2015). Apps and Adolescents: A Systematic Review of Adolescents' Use of Mobile Phone and Tablet Apps That Support Personal Management of Their Chronic or Long-Term Physical Conditions. J Med Internet Res. 17(12):e287.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10.2196/jmir.5043.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en-US" sz="1600" dirty="0"/>
              <a:t>Nightingale R, </a:t>
            </a:r>
            <a:r>
              <a:rPr lang="en-US" sz="1600" dirty="0" err="1"/>
              <a:t>Friedl</a:t>
            </a:r>
            <a:r>
              <a:rPr lang="en-US" sz="1600" dirty="0"/>
              <a:t> S, Swallow V. (2015). Parents' learning needs and preferences when sharing management of their child's long-term/chronic condition: A systematic review. Patient </a:t>
            </a:r>
            <a:r>
              <a:rPr lang="en-US" sz="1600" dirty="0" err="1"/>
              <a:t>Educ</a:t>
            </a:r>
            <a:r>
              <a:rPr lang="en-US" sz="1600" dirty="0"/>
              <a:t> </a:t>
            </a:r>
            <a:r>
              <a:rPr lang="en-US" sz="1600" dirty="0" err="1"/>
              <a:t>Couns</a:t>
            </a:r>
            <a:r>
              <a:rPr lang="en-US" sz="1600" dirty="0"/>
              <a:t>. 98(11):1329-38. </a:t>
            </a:r>
            <a:r>
              <a:rPr lang="en-US" sz="1600" dirty="0" err="1"/>
              <a:t>doi</a:t>
            </a:r>
            <a:r>
              <a:rPr lang="en-US" sz="1600" dirty="0"/>
              <a:t>: 10.1016/j.pec.2015.05.002. </a:t>
            </a:r>
            <a:r>
              <a:rPr lang="en-US" sz="1600" dirty="0" err="1"/>
              <a:t>Epub</a:t>
            </a:r>
            <a:r>
              <a:rPr lang="en-US" sz="1600" dirty="0"/>
              <a:t> 2015 May 27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marL="457200" indent="-457200" algn="just">
              <a:buFont typeface="+mj-lt"/>
              <a:buAutoNum type="arabicPeriod" startAt="10"/>
            </a:pPr>
            <a:endParaRPr lang="en-GB" sz="1600" dirty="0" smtClean="0">
              <a:solidFill>
                <a:schemeClr val="tx1"/>
              </a:solidFill>
            </a:endParaRP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83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50883"/>
            <a:ext cx="4998519" cy="4401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434" y="1026613"/>
            <a:ext cx="6416566" cy="2908466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Thank you </a:t>
            </a:r>
            <a:r>
              <a:rPr lang="en-US" b="1" dirty="0" smtClean="0"/>
              <a:t>for your attention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068" y="4379417"/>
            <a:ext cx="3857297" cy="72855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Raymond HADDAD</a:t>
            </a:r>
            <a:endParaRPr lang="en-GB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A46A-B79E-40A4-945F-1A25672A3D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30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" y="342789"/>
            <a:ext cx="10151390" cy="571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7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7" y="885668"/>
            <a:ext cx="11353436" cy="4624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7" y="2624987"/>
            <a:ext cx="2884730" cy="2884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39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425707"/>
              </p:ext>
            </p:extLst>
          </p:nvPr>
        </p:nvGraphicFramePr>
        <p:xfrm>
          <a:off x="936734" y="1457655"/>
          <a:ext cx="10417066" cy="478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0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88532"/>
              </p:ext>
            </p:extLst>
          </p:nvPr>
        </p:nvGraphicFramePr>
        <p:xfrm>
          <a:off x="838201" y="1825625"/>
          <a:ext cx="759635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294628"/>
            <a:ext cx="2998076" cy="345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3132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686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88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12560"/>
              </p:ext>
            </p:extLst>
          </p:nvPr>
        </p:nvGraphicFramePr>
        <p:xfrm>
          <a:off x="683216" y="1524620"/>
          <a:ext cx="11188486" cy="483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59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/>
              <a:t>Descriptive</a:t>
            </a:r>
            <a:r>
              <a:rPr lang="en-US" sz="3200" dirty="0"/>
              <a:t>, observational and cross-sectional </a:t>
            </a:r>
            <a:r>
              <a:rPr lang="en-US" sz="3200" dirty="0" smtClean="0"/>
              <a:t>study</a:t>
            </a:r>
          </a:p>
          <a:p>
            <a:pPr algn="just"/>
            <a:r>
              <a:rPr lang="en-GB" sz="3200" dirty="0" smtClean="0"/>
              <a:t>Period </a:t>
            </a:r>
            <a:r>
              <a:rPr lang="en-GB" sz="3200" dirty="0"/>
              <a:t>of three </a:t>
            </a:r>
            <a:r>
              <a:rPr lang="en-GB" sz="3200" dirty="0" smtClean="0"/>
              <a:t>months</a:t>
            </a:r>
          </a:p>
          <a:p>
            <a:r>
              <a:rPr lang="en-GB" sz="3200" dirty="0" smtClean="0"/>
              <a:t>Written </a:t>
            </a:r>
            <a:r>
              <a:rPr lang="en-GB" sz="3200" dirty="0"/>
              <a:t>informed </a:t>
            </a:r>
            <a:r>
              <a:rPr lang="en-GB" sz="3200" dirty="0" smtClean="0"/>
              <a:t>consent </a:t>
            </a:r>
            <a:r>
              <a:rPr lang="en-US" sz="3200" dirty="0" smtClean="0"/>
              <a:t>was </a:t>
            </a:r>
            <a:r>
              <a:rPr lang="en-US" sz="3200" dirty="0"/>
              <a:t>obtained </a:t>
            </a:r>
            <a:r>
              <a:rPr lang="en-US" sz="2000" dirty="0"/>
              <a:t>prior to participants’ </a:t>
            </a:r>
            <a:r>
              <a:rPr lang="en-US" sz="2000" dirty="0" smtClean="0"/>
              <a:t>enrollment</a:t>
            </a:r>
          </a:p>
          <a:p>
            <a:r>
              <a:rPr lang="en-GB" sz="3200" dirty="0" smtClean="0"/>
              <a:t>Data was collected from four big different centers</a:t>
            </a:r>
            <a:endParaRPr lang="en-US" sz="3200" dirty="0" smtClean="0"/>
          </a:p>
          <a:p>
            <a:r>
              <a:rPr lang="en-GB" sz="3200" dirty="0"/>
              <a:t>Q</a:t>
            </a:r>
            <a:r>
              <a:rPr lang="en-GB" sz="3200" dirty="0" smtClean="0"/>
              <a:t>uestionnaire written </a:t>
            </a:r>
            <a:r>
              <a:rPr lang="en-GB" sz="3200" dirty="0"/>
              <a:t>in Arabic </a:t>
            </a:r>
            <a:r>
              <a:rPr lang="en-GB" sz="3200" dirty="0" smtClean="0"/>
              <a:t>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44" y="3731392"/>
            <a:ext cx="2430517" cy="26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3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(Cont’d)</a:t>
            </a:r>
            <a:br>
              <a:rPr lang="en-US" dirty="0" smtClean="0"/>
            </a:br>
            <a:r>
              <a:rPr lang="en-GB" sz="2000" dirty="0" smtClean="0"/>
              <a:t>Patients study groups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2BC3-2D68-4573-8EAF-C583FC4EC0E8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7284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461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2401</Words>
  <Application>Microsoft Office PowerPoint</Application>
  <PresentationFormat>Widescreen</PresentationFormat>
  <Paragraphs>414</Paragraphs>
  <Slides>25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Social Networks and Mobile Applications Use in Young Patients with Kidney Disease</vt:lpstr>
      <vt:lpstr>PowerPoint Presentation</vt:lpstr>
      <vt:lpstr>Introduction</vt:lpstr>
      <vt:lpstr>Introduction (Cont’d)</vt:lpstr>
      <vt:lpstr>Introduction (Cont’d)</vt:lpstr>
      <vt:lpstr>Introduction (Cont’d)</vt:lpstr>
      <vt:lpstr>Materials &amp; Methods</vt:lpstr>
      <vt:lpstr>Materials &amp; Methods (Cont’d) Patients study groups</vt:lpstr>
      <vt:lpstr>Materials &amp; Methods (Cont’d) Statistics</vt:lpstr>
      <vt:lpstr>Results</vt:lpstr>
      <vt:lpstr>Results (Cont’d) Patients study groups</vt:lpstr>
      <vt:lpstr>Results (Cont’d) Medical information source</vt:lpstr>
      <vt:lpstr>Results (Cont’d) Positive responses to the different items of the survey questionnaire</vt:lpstr>
      <vt:lpstr>Results (Cont’d) Positive responses to the different items of the survey questionnaire</vt:lpstr>
      <vt:lpstr>Results (Cont’d) Positive responses to the different items of the survey questionnaire</vt:lpstr>
      <vt:lpstr>Results (Cont’d) Positive responses to the different items of the survey questionnaire</vt:lpstr>
      <vt:lpstr>Results (Cont’d) Positive responses to the different items of the survey questionnaire</vt:lpstr>
      <vt:lpstr>Results (Cont’d) Positive responses to the different items of the survey questionnaire</vt:lpstr>
      <vt:lpstr> Results (Cont’d) Distribution of participants' positive answers to the different study variables according to the study groups</vt:lpstr>
      <vt:lpstr>Conclusion</vt:lpstr>
      <vt:lpstr>Conclusion (Cont’d)</vt:lpstr>
      <vt:lpstr>References</vt:lpstr>
      <vt:lpstr>Thank you for your attention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and Mobile Applications Use in Young Patients with Kidney Disease</dc:title>
  <dc:creator>raymond haddad</dc:creator>
  <cp:lastModifiedBy>raymond haddad</cp:lastModifiedBy>
  <cp:revision>158</cp:revision>
  <dcterms:created xsi:type="dcterms:W3CDTF">2019-04-19T13:44:25Z</dcterms:created>
  <dcterms:modified xsi:type="dcterms:W3CDTF">2019-06-08T11:11:57Z</dcterms:modified>
</cp:coreProperties>
</file>