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21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A6A1-EBB4-4BE2-BC3B-25FBEEB1845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19CA-24A2-4E71-8D1A-0AD58880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14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23" y="0"/>
            <a:ext cx="5636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Khalil Deaibess</dc:creator>
  <cp:lastModifiedBy>Khalil Deaibess</cp:lastModifiedBy>
  <cp:revision>2</cp:revision>
  <dcterms:created xsi:type="dcterms:W3CDTF">2019-06-12T09:08:40Z</dcterms:created>
  <dcterms:modified xsi:type="dcterms:W3CDTF">2019-06-12T09:24:09Z</dcterms:modified>
</cp:coreProperties>
</file>