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64"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Lst>
  <p:sldSz cy="13716000" cx="24384000"/>
  <p:notesSz cx="6858000" cy="9144000"/>
  <p:embeddedFontLst>
    <p:embeddedFont>
      <p:font typeface="Helvetica Neue"/>
      <p:regular r:id="rId43"/>
      <p:bold r:id="rId44"/>
      <p:italic r:id="rId45"/>
      <p:boldItalic r:id="rId46"/>
    </p:embeddedFont>
    <p:embeddedFont>
      <p:font typeface="Arial Black"/>
      <p:regular r:id="rId47"/>
    </p:embeddedFont>
    <p:embeddedFont>
      <p:font typeface="Source Sans Pro"/>
      <p:regular r:id="rId48"/>
      <p:bold r:id="rId49"/>
      <p:italic r:id="rId50"/>
      <p:boldItalic r:id="rId5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4320">
          <p15:clr>
            <a:srgbClr val="A4A3A4"/>
          </p15:clr>
        </p15:guide>
        <p15:guide id="2" pos="76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4320" orient="horz"/>
        <p:guide pos="76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font" Target="fonts/HelveticaNeue-bold.fntdata"/><Relationship Id="rId43" Type="http://schemas.openxmlformats.org/officeDocument/2006/relationships/font" Target="fonts/HelveticaNeue-regular.fntdata"/><Relationship Id="rId46" Type="http://schemas.openxmlformats.org/officeDocument/2006/relationships/font" Target="fonts/HelveticaNeue-boldItalic.fntdata"/><Relationship Id="rId45" Type="http://schemas.openxmlformats.org/officeDocument/2006/relationships/font" Target="fonts/HelveticaNeue-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font" Target="fonts/SourceSansPro-regular.fntdata"/><Relationship Id="rId47" Type="http://schemas.openxmlformats.org/officeDocument/2006/relationships/font" Target="fonts/ArialBlack-regular.fntdata"/><Relationship Id="rId49" Type="http://schemas.openxmlformats.org/officeDocument/2006/relationships/font" Target="fonts/SourceSansPro-bold.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font" Target="fonts/SourceSansPro-boldItalic.fntdata"/><Relationship Id="rId50" Type="http://schemas.openxmlformats.org/officeDocument/2006/relationships/font" Target="fonts/SourceSansPro-italic.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 name="Google Shape;4;n"/>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17999"/>
              </a:lnSpc>
              <a:spcBef>
                <a:spcPts val="0"/>
              </a:spcBef>
              <a:spcAft>
                <a:spcPts val="0"/>
              </a:spcAft>
              <a:buSzPts val="1400"/>
              <a:buNone/>
              <a:defRPr b="0" i="0" sz="2100" u="none" cap="none" strike="noStrike">
                <a:latin typeface="Helvetica Neue"/>
                <a:ea typeface="Helvetica Neue"/>
                <a:cs typeface="Helvetica Neue"/>
                <a:sym typeface="Helvetica Neue"/>
              </a:defRPr>
            </a:lvl1pPr>
            <a:lvl2pPr indent="-228600" lvl="1" marL="914400" marR="0" rtl="0" algn="l">
              <a:lnSpc>
                <a:spcPct val="117999"/>
              </a:lnSpc>
              <a:spcBef>
                <a:spcPts val="0"/>
              </a:spcBef>
              <a:spcAft>
                <a:spcPts val="0"/>
              </a:spcAft>
              <a:buSzPts val="1400"/>
              <a:buNone/>
              <a:defRPr b="0" i="0" sz="2100" u="none" cap="none" strike="noStrike">
                <a:latin typeface="Helvetica Neue"/>
                <a:ea typeface="Helvetica Neue"/>
                <a:cs typeface="Helvetica Neue"/>
                <a:sym typeface="Helvetica Neue"/>
              </a:defRPr>
            </a:lvl2pPr>
            <a:lvl3pPr indent="-228600" lvl="2" marL="1371600" marR="0" rtl="0" algn="l">
              <a:lnSpc>
                <a:spcPct val="117999"/>
              </a:lnSpc>
              <a:spcBef>
                <a:spcPts val="0"/>
              </a:spcBef>
              <a:spcAft>
                <a:spcPts val="0"/>
              </a:spcAft>
              <a:buSzPts val="1400"/>
              <a:buNone/>
              <a:defRPr b="0" i="0" sz="2100" u="none" cap="none" strike="noStrike">
                <a:latin typeface="Helvetica Neue"/>
                <a:ea typeface="Helvetica Neue"/>
                <a:cs typeface="Helvetica Neue"/>
                <a:sym typeface="Helvetica Neue"/>
              </a:defRPr>
            </a:lvl3pPr>
            <a:lvl4pPr indent="-228600" lvl="3" marL="1828800" marR="0" rtl="0" algn="l">
              <a:lnSpc>
                <a:spcPct val="117999"/>
              </a:lnSpc>
              <a:spcBef>
                <a:spcPts val="0"/>
              </a:spcBef>
              <a:spcAft>
                <a:spcPts val="0"/>
              </a:spcAft>
              <a:buSzPts val="1400"/>
              <a:buNone/>
              <a:defRPr b="0" i="0" sz="2100" u="none" cap="none" strike="noStrike">
                <a:latin typeface="Helvetica Neue"/>
                <a:ea typeface="Helvetica Neue"/>
                <a:cs typeface="Helvetica Neue"/>
                <a:sym typeface="Helvetica Neue"/>
              </a:defRPr>
            </a:lvl4pPr>
            <a:lvl5pPr indent="-228600" lvl="4" marL="2286000" marR="0" rtl="0" algn="l">
              <a:lnSpc>
                <a:spcPct val="117999"/>
              </a:lnSpc>
              <a:spcBef>
                <a:spcPts val="0"/>
              </a:spcBef>
              <a:spcAft>
                <a:spcPts val="0"/>
              </a:spcAft>
              <a:buSzPts val="1400"/>
              <a:buNone/>
              <a:defRPr b="0" i="0" sz="2100" u="none" cap="none" strike="noStrike">
                <a:latin typeface="Helvetica Neue"/>
                <a:ea typeface="Helvetica Neue"/>
                <a:cs typeface="Helvetica Neue"/>
                <a:sym typeface="Helvetica Neue"/>
              </a:defRPr>
            </a:lvl5pPr>
            <a:lvl6pPr indent="-228600" lvl="5" marL="2743200" marR="0" rtl="0" algn="l">
              <a:lnSpc>
                <a:spcPct val="117999"/>
              </a:lnSpc>
              <a:spcBef>
                <a:spcPts val="0"/>
              </a:spcBef>
              <a:spcAft>
                <a:spcPts val="0"/>
              </a:spcAft>
              <a:buSzPts val="1400"/>
              <a:buNone/>
              <a:defRPr b="0" i="0" sz="2100" u="none" cap="none" strike="noStrike">
                <a:latin typeface="Helvetica Neue"/>
                <a:ea typeface="Helvetica Neue"/>
                <a:cs typeface="Helvetica Neue"/>
                <a:sym typeface="Helvetica Neue"/>
              </a:defRPr>
            </a:lvl6pPr>
            <a:lvl7pPr indent="-228600" lvl="6" marL="3200400" marR="0" rtl="0" algn="l">
              <a:lnSpc>
                <a:spcPct val="117999"/>
              </a:lnSpc>
              <a:spcBef>
                <a:spcPts val="0"/>
              </a:spcBef>
              <a:spcAft>
                <a:spcPts val="0"/>
              </a:spcAft>
              <a:buSzPts val="1400"/>
              <a:buNone/>
              <a:defRPr b="0" i="0" sz="2100" u="none" cap="none" strike="noStrike">
                <a:latin typeface="Helvetica Neue"/>
                <a:ea typeface="Helvetica Neue"/>
                <a:cs typeface="Helvetica Neue"/>
                <a:sym typeface="Helvetica Neue"/>
              </a:defRPr>
            </a:lvl7pPr>
            <a:lvl8pPr indent="-228600" lvl="7" marL="3657600" marR="0" rtl="0" algn="l">
              <a:lnSpc>
                <a:spcPct val="117999"/>
              </a:lnSpc>
              <a:spcBef>
                <a:spcPts val="0"/>
              </a:spcBef>
              <a:spcAft>
                <a:spcPts val="0"/>
              </a:spcAft>
              <a:buSzPts val="1400"/>
              <a:buNone/>
              <a:defRPr b="0" i="0" sz="2100" u="none" cap="none" strike="noStrike">
                <a:latin typeface="Helvetica Neue"/>
                <a:ea typeface="Helvetica Neue"/>
                <a:cs typeface="Helvetica Neue"/>
                <a:sym typeface="Helvetica Neue"/>
              </a:defRPr>
            </a:lvl8pPr>
            <a:lvl9pPr indent="-228600" lvl="8" marL="4114800" marR="0" rtl="0" algn="l">
              <a:lnSpc>
                <a:spcPct val="117999"/>
              </a:lnSpc>
              <a:spcBef>
                <a:spcPts val="0"/>
              </a:spcBef>
              <a:spcAft>
                <a:spcPts val="0"/>
              </a:spcAft>
              <a:buSzPts val="1400"/>
              <a:buNone/>
              <a:defRPr b="0" i="0" sz="2100" u="none" cap="none" strike="noStrike">
                <a:latin typeface="Helvetica Neue"/>
                <a:ea typeface="Helvetica Neue"/>
                <a:cs typeface="Helvetica Neue"/>
                <a:sym typeface="Helvetica Neue"/>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1" name="Shape 111"/>
        <p:cNvGrpSpPr/>
        <p:nvPr/>
      </p:nvGrpSpPr>
      <p:grpSpPr>
        <a:xfrm>
          <a:off x="0" y="0"/>
          <a:ext cx="0" cy="0"/>
          <a:chOff x="0" y="0"/>
          <a:chExt cx="0" cy="0"/>
        </a:xfrm>
      </p:grpSpPr>
      <p:sp>
        <p:nvSpPr>
          <p:cNvPr id="112" name="Google Shape;112;p1: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3" name="Google Shape;113;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8" name="Shape 168"/>
        <p:cNvGrpSpPr/>
        <p:nvPr/>
      </p:nvGrpSpPr>
      <p:grpSpPr>
        <a:xfrm>
          <a:off x="0" y="0"/>
          <a:ext cx="0" cy="0"/>
          <a:chOff x="0" y="0"/>
          <a:chExt cx="0" cy="0"/>
        </a:xfrm>
      </p:grpSpPr>
      <p:sp>
        <p:nvSpPr>
          <p:cNvPr id="169" name="Google Shape;169;p10: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0" name="Google Shape;170;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3" name="Shape 173"/>
        <p:cNvGrpSpPr/>
        <p:nvPr/>
      </p:nvGrpSpPr>
      <p:grpSpPr>
        <a:xfrm>
          <a:off x="0" y="0"/>
          <a:ext cx="0" cy="0"/>
          <a:chOff x="0" y="0"/>
          <a:chExt cx="0" cy="0"/>
        </a:xfrm>
      </p:grpSpPr>
      <p:sp>
        <p:nvSpPr>
          <p:cNvPr id="174" name="Google Shape;174;p11: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5" name="Google Shape;175;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9" name="Shape 179"/>
        <p:cNvGrpSpPr/>
        <p:nvPr/>
      </p:nvGrpSpPr>
      <p:grpSpPr>
        <a:xfrm>
          <a:off x="0" y="0"/>
          <a:ext cx="0" cy="0"/>
          <a:chOff x="0" y="0"/>
          <a:chExt cx="0" cy="0"/>
        </a:xfrm>
      </p:grpSpPr>
      <p:sp>
        <p:nvSpPr>
          <p:cNvPr id="180" name="Google Shape;180;p12: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1" name="Google Shape;181;p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5" name="Shape 185"/>
        <p:cNvGrpSpPr/>
        <p:nvPr/>
      </p:nvGrpSpPr>
      <p:grpSpPr>
        <a:xfrm>
          <a:off x="0" y="0"/>
          <a:ext cx="0" cy="0"/>
          <a:chOff x="0" y="0"/>
          <a:chExt cx="0" cy="0"/>
        </a:xfrm>
      </p:grpSpPr>
      <p:sp>
        <p:nvSpPr>
          <p:cNvPr id="186" name="Google Shape;186;p13: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7" name="Google Shape;187;p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0" name="Shape 190"/>
        <p:cNvGrpSpPr/>
        <p:nvPr/>
      </p:nvGrpSpPr>
      <p:grpSpPr>
        <a:xfrm>
          <a:off x="0" y="0"/>
          <a:ext cx="0" cy="0"/>
          <a:chOff x="0" y="0"/>
          <a:chExt cx="0" cy="0"/>
        </a:xfrm>
      </p:grpSpPr>
      <p:sp>
        <p:nvSpPr>
          <p:cNvPr id="191" name="Google Shape;191;p14: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2" name="Google Shape;192;p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6" name="Shape 196"/>
        <p:cNvGrpSpPr/>
        <p:nvPr/>
      </p:nvGrpSpPr>
      <p:grpSpPr>
        <a:xfrm>
          <a:off x="0" y="0"/>
          <a:ext cx="0" cy="0"/>
          <a:chOff x="0" y="0"/>
          <a:chExt cx="0" cy="0"/>
        </a:xfrm>
      </p:grpSpPr>
      <p:sp>
        <p:nvSpPr>
          <p:cNvPr id="197" name="Google Shape;197;p15: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8" name="Google Shape;198;p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2" name="Shape 202"/>
        <p:cNvGrpSpPr/>
        <p:nvPr/>
      </p:nvGrpSpPr>
      <p:grpSpPr>
        <a:xfrm>
          <a:off x="0" y="0"/>
          <a:ext cx="0" cy="0"/>
          <a:chOff x="0" y="0"/>
          <a:chExt cx="0" cy="0"/>
        </a:xfrm>
      </p:grpSpPr>
      <p:sp>
        <p:nvSpPr>
          <p:cNvPr id="203" name="Google Shape;203;p16: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4" name="Google Shape;204;p1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7" name="Shape 207"/>
        <p:cNvGrpSpPr/>
        <p:nvPr/>
      </p:nvGrpSpPr>
      <p:grpSpPr>
        <a:xfrm>
          <a:off x="0" y="0"/>
          <a:ext cx="0" cy="0"/>
          <a:chOff x="0" y="0"/>
          <a:chExt cx="0" cy="0"/>
        </a:xfrm>
      </p:grpSpPr>
      <p:sp>
        <p:nvSpPr>
          <p:cNvPr id="208" name="Google Shape;208;p17: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9" name="Google Shape;209;p1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2" name="Shape 212"/>
        <p:cNvGrpSpPr/>
        <p:nvPr/>
      </p:nvGrpSpPr>
      <p:grpSpPr>
        <a:xfrm>
          <a:off x="0" y="0"/>
          <a:ext cx="0" cy="0"/>
          <a:chOff x="0" y="0"/>
          <a:chExt cx="0" cy="0"/>
        </a:xfrm>
      </p:grpSpPr>
      <p:sp>
        <p:nvSpPr>
          <p:cNvPr id="213" name="Google Shape;213;p1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14" name="Google Shape;214;p18: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85725" lvl="0" marL="85725" rtl="0" algn="l">
              <a:lnSpc>
                <a:spcPct val="93000"/>
              </a:lnSpc>
              <a:spcBef>
                <a:spcPts val="0"/>
              </a:spcBef>
              <a:spcAft>
                <a:spcPts val="0"/>
              </a:spcAft>
              <a:buNone/>
            </a:pPr>
            <a:r>
              <a:rPr lang="en-US" sz="1200">
                <a:latin typeface="Arial"/>
                <a:ea typeface="Arial"/>
                <a:cs typeface="Arial"/>
                <a:sym typeface="Arial"/>
              </a:rPr>
              <a:t>Algorithm showing a stepwise approach to the assessment and investigation of a possible neuropathy. CIDP, chronic inflammatory demyelinating polyradiculoneuropathy; CMT, Charcot-Marie-Tooth; EMG, electromyography; GBS, Guillain-Barré syndrome; HNPP, hereditary neuropathy with liability to pressure palsies; NCS, nerve conduction studies.</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9" name="Shape 219"/>
        <p:cNvGrpSpPr/>
        <p:nvPr/>
      </p:nvGrpSpPr>
      <p:grpSpPr>
        <a:xfrm>
          <a:off x="0" y="0"/>
          <a:ext cx="0" cy="0"/>
          <a:chOff x="0" y="0"/>
          <a:chExt cx="0" cy="0"/>
        </a:xfrm>
      </p:grpSpPr>
      <p:sp>
        <p:nvSpPr>
          <p:cNvPr id="220" name="Google Shape;220;p19: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1" name="Google Shape;221;p1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7" name="Shape 117"/>
        <p:cNvGrpSpPr/>
        <p:nvPr/>
      </p:nvGrpSpPr>
      <p:grpSpPr>
        <a:xfrm>
          <a:off x="0" y="0"/>
          <a:ext cx="0" cy="0"/>
          <a:chOff x="0" y="0"/>
          <a:chExt cx="0" cy="0"/>
        </a:xfrm>
      </p:grpSpPr>
      <p:sp>
        <p:nvSpPr>
          <p:cNvPr id="118" name="Google Shape;118;p2: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9" name="Google Shape;119;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5" name="Shape 225"/>
        <p:cNvGrpSpPr/>
        <p:nvPr/>
      </p:nvGrpSpPr>
      <p:grpSpPr>
        <a:xfrm>
          <a:off x="0" y="0"/>
          <a:ext cx="0" cy="0"/>
          <a:chOff x="0" y="0"/>
          <a:chExt cx="0" cy="0"/>
        </a:xfrm>
      </p:grpSpPr>
      <p:sp>
        <p:nvSpPr>
          <p:cNvPr id="226" name="Google Shape;226;p20: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7" name="Google Shape;227;p2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0" name="Shape 230"/>
        <p:cNvGrpSpPr/>
        <p:nvPr/>
      </p:nvGrpSpPr>
      <p:grpSpPr>
        <a:xfrm>
          <a:off x="0" y="0"/>
          <a:ext cx="0" cy="0"/>
          <a:chOff x="0" y="0"/>
          <a:chExt cx="0" cy="0"/>
        </a:xfrm>
      </p:grpSpPr>
      <p:sp>
        <p:nvSpPr>
          <p:cNvPr id="231" name="Google Shape;231;p21: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2" name="Google Shape;232;p2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6" name="Shape 236"/>
        <p:cNvGrpSpPr/>
        <p:nvPr/>
      </p:nvGrpSpPr>
      <p:grpSpPr>
        <a:xfrm>
          <a:off x="0" y="0"/>
          <a:ext cx="0" cy="0"/>
          <a:chOff x="0" y="0"/>
          <a:chExt cx="0" cy="0"/>
        </a:xfrm>
      </p:grpSpPr>
      <p:sp>
        <p:nvSpPr>
          <p:cNvPr id="237" name="Google Shape;237;p22: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8" name="Google Shape;238;p2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1" name="Shape 241"/>
        <p:cNvGrpSpPr/>
        <p:nvPr/>
      </p:nvGrpSpPr>
      <p:grpSpPr>
        <a:xfrm>
          <a:off x="0" y="0"/>
          <a:ext cx="0" cy="0"/>
          <a:chOff x="0" y="0"/>
          <a:chExt cx="0" cy="0"/>
        </a:xfrm>
      </p:grpSpPr>
      <p:sp>
        <p:nvSpPr>
          <p:cNvPr id="242" name="Google Shape;242;p23: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3" name="Google Shape;243;p2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7" name="Shape 247"/>
        <p:cNvGrpSpPr/>
        <p:nvPr/>
      </p:nvGrpSpPr>
      <p:grpSpPr>
        <a:xfrm>
          <a:off x="0" y="0"/>
          <a:ext cx="0" cy="0"/>
          <a:chOff x="0" y="0"/>
          <a:chExt cx="0" cy="0"/>
        </a:xfrm>
      </p:grpSpPr>
      <p:sp>
        <p:nvSpPr>
          <p:cNvPr id="248" name="Google Shape;248;p24: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9" name="Google Shape;249;p2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3" name="Shape 253"/>
        <p:cNvGrpSpPr/>
        <p:nvPr/>
      </p:nvGrpSpPr>
      <p:grpSpPr>
        <a:xfrm>
          <a:off x="0" y="0"/>
          <a:ext cx="0" cy="0"/>
          <a:chOff x="0" y="0"/>
          <a:chExt cx="0" cy="0"/>
        </a:xfrm>
      </p:grpSpPr>
      <p:sp>
        <p:nvSpPr>
          <p:cNvPr id="254" name="Google Shape;254;p25: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5" name="Google Shape;255;p2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0" name="Shape 260"/>
        <p:cNvGrpSpPr/>
        <p:nvPr/>
      </p:nvGrpSpPr>
      <p:grpSpPr>
        <a:xfrm>
          <a:off x="0" y="0"/>
          <a:ext cx="0" cy="0"/>
          <a:chOff x="0" y="0"/>
          <a:chExt cx="0" cy="0"/>
        </a:xfrm>
      </p:grpSpPr>
      <p:sp>
        <p:nvSpPr>
          <p:cNvPr id="261" name="Google Shape;261;p26: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2" name="Google Shape;262;p2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6" name="Shape 266"/>
        <p:cNvGrpSpPr/>
        <p:nvPr/>
      </p:nvGrpSpPr>
      <p:grpSpPr>
        <a:xfrm>
          <a:off x="0" y="0"/>
          <a:ext cx="0" cy="0"/>
          <a:chOff x="0" y="0"/>
          <a:chExt cx="0" cy="0"/>
        </a:xfrm>
      </p:grpSpPr>
      <p:sp>
        <p:nvSpPr>
          <p:cNvPr id="267" name="Google Shape;267;p27: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8" name="Google Shape;268;p2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3" name="Shape 273"/>
        <p:cNvGrpSpPr/>
        <p:nvPr/>
      </p:nvGrpSpPr>
      <p:grpSpPr>
        <a:xfrm>
          <a:off x="0" y="0"/>
          <a:ext cx="0" cy="0"/>
          <a:chOff x="0" y="0"/>
          <a:chExt cx="0" cy="0"/>
        </a:xfrm>
      </p:grpSpPr>
      <p:sp>
        <p:nvSpPr>
          <p:cNvPr id="274" name="Google Shape;274;p28: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5" name="Google Shape;275;p2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0" name="Shape 280"/>
        <p:cNvGrpSpPr/>
        <p:nvPr/>
      </p:nvGrpSpPr>
      <p:grpSpPr>
        <a:xfrm>
          <a:off x="0" y="0"/>
          <a:ext cx="0" cy="0"/>
          <a:chOff x="0" y="0"/>
          <a:chExt cx="0" cy="0"/>
        </a:xfrm>
      </p:grpSpPr>
      <p:sp>
        <p:nvSpPr>
          <p:cNvPr id="281" name="Google Shape;281;p29: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2" name="Google Shape;282;p2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3" name="Shape 123"/>
        <p:cNvGrpSpPr/>
        <p:nvPr/>
      </p:nvGrpSpPr>
      <p:grpSpPr>
        <a:xfrm>
          <a:off x="0" y="0"/>
          <a:ext cx="0" cy="0"/>
          <a:chOff x="0" y="0"/>
          <a:chExt cx="0" cy="0"/>
        </a:xfrm>
      </p:grpSpPr>
      <p:sp>
        <p:nvSpPr>
          <p:cNvPr id="124" name="Google Shape;124;p3: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5" name="Google Shape;125;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6" name="Shape 286"/>
        <p:cNvGrpSpPr/>
        <p:nvPr/>
      </p:nvGrpSpPr>
      <p:grpSpPr>
        <a:xfrm>
          <a:off x="0" y="0"/>
          <a:ext cx="0" cy="0"/>
          <a:chOff x="0" y="0"/>
          <a:chExt cx="0" cy="0"/>
        </a:xfrm>
      </p:grpSpPr>
      <p:sp>
        <p:nvSpPr>
          <p:cNvPr id="287" name="Google Shape;287;p30: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8" name="Google Shape;288;p3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2" name="Shape 292"/>
        <p:cNvGrpSpPr/>
        <p:nvPr/>
      </p:nvGrpSpPr>
      <p:grpSpPr>
        <a:xfrm>
          <a:off x="0" y="0"/>
          <a:ext cx="0" cy="0"/>
          <a:chOff x="0" y="0"/>
          <a:chExt cx="0" cy="0"/>
        </a:xfrm>
      </p:grpSpPr>
      <p:sp>
        <p:nvSpPr>
          <p:cNvPr id="293" name="Google Shape;293;p3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94" name="Google Shape;294;p31: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None/>
            </a:pPr>
            <a:r>
              <a:rPr lang="en-US"/>
              <a:t>EMG is a critical test to determine whether the disorder is truly a peripheral neuropathy and whether the neuropathy is demyelinating. Findings of a demyelinating neuropathy are as follows:</a:t>
            </a:r>
            <a:endParaRPr/>
          </a:p>
          <a:p>
            <a:pPr indent="0" lvl="0" marL="0" rtl="0" algn="l">
              <a:lnSpc>
                <a:spcPct val="117999"/>
              </a:lnSpc>
              <a:spcBef>
                <a:spcPts val="0"/>
              </a:spcBef>
              <a:spcAft>
                <a:spcPts val="0"/>
              </a:spcAft>
              <a:buNone/>
            </a:pPr>
            <a:r>
              <a:rPr lang="en-US"/>
              <a:t>• Multifocal conduction block or temporal dispersion of compound muscle action potential, temporal dispersion of compound muscle action potential, prolonged distal latencies, and slowed conduction.</a:t>
            </a:r>
            <a:endParaRPr/>
          </a:p>
          <a:p>
            <a:pPr indent="0" lvl="0" marL="0" rtl="0" algn="l">
              <a:lnSpc>
                <a:spcPct val="117999"/>
              </a:lnSpc>
              <a:spcBef>
                <a:spcPts val="0"/>
              </a:spcBef>
              <a:spcAft>
                <a:spcPts val="0"/>
              </a:spcAft>
              <a:buNone/>
            </a:pPr>
            <a:r>
              <a:rPr lang="en-US"/>
              <a:t>• Prolonged distal latencies and dispersion of the distal compound motor action potential( CMAP)</a:t>
            </a:r>
            <a:endParaRPr/>
          </a:p>
          <a:p>
            <a:pPr indent="0" lvl="0" marL="0" rtl="0" algn="l">
              <a:lnSpc>
                <a:spcPct val="117999"/>
              </a:lnSpc>
              <a:spcBef>
                <a:spcPts val="0"/>
              </a:spcBef>
              <a:spcAft>
                <a:spcPts val="0"/>
              </a:spcAft>
              <a:buNone/>
            </a:pPr>
            <a:r>
              <a:rPr lang="en-US"/>
              <a:t>• Variable conduction slowing to less than 70% of normal</a:t>
            </a:r>
            <a:endParaRPr/>
          </a:p>
          <a:p>
            <a:pPr indent="0" lvl="0" marL="0" rtl="0" algn="l">
              <a:lnSpc>
                <a:spcPct val="117999"/>
              </a:lnSpc>
              <a:spcBef>
                <a:spcPts val="0"/>
              </a:spcBef>
              <a:spcAft>
                <a:spcPts val="0"/>
              </a:spcAft>
              <a:buNone/>
            </a:pPr>
            <a:r>
              <a:rPr lang="en-US"/>
              <a:t>• Absent or prolonged F wave latencies, as shown below Prolonged F wave latencies (normal is &lt; 31).</a:t>
            </a:r>
            <a:endParaRPr/>
          </a:p>
          <a:p>
            <a:pPr indent="0" lvl="0" marL="0" rtl="0" algn="l">
              <a:lnSpc>
                <a:spcPct val="117999"/>
              </a:lnSpc>
              <a:spcBef>
                <a:spcPts val="0"/>
              </a:spcBef>
              <a:spcAft>
                <a:spcPts val="0"/>
              </a:spcAft>
              <a:buNone/>
            </a:pPr>
            <a:r>
              <a:rPr lang="en-US"/>
              <a:t>• As the disease progresses, patients tend to develop secondary axonal degeneration.</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8" name="Shape 298"/>
        <p:cNvGrpSpPr/>
        <p:nvPr/>
      </p:nvGrpSpPr>
      <p:grpSpPr>
        <a:xfrm>
          <a:off x="0" y="0"/>
          <a:ext cx="0" cy="0"/>
          <a:chOff x="0" y="0"/>
          <a:chExt cx="0" cy="0"/>
        </a:xfrm>
      </p:grpSpPr>
      <p:sp>
        <p:nvSpPr>
          <p:cNvPr id="299" name="Google Shape;299;p32: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0" name="Google Shape;300;p3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3" name="Shape 303"/>
        <p:cNvGrpSpPr/>
        <p:nvPr/>
      </p:nvGrpSpPr>
      <p:grpSpPr>
        <a:xfrm>
          <a:off x="0" y="0"/>
          <a:ext cx="0" cy="0"/>
          <a:chOff x="0" y="0"/>
          <a:chExt cx="0" cy="0"/>
        </a:xfrm>
      </p:grpSpPr>
      <p:sp>
        <p:nvSpPr>
          <p:cNvPr id="304" name="Google Shape;304;p3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05" name="Google Shape;305;p33: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None/>
            </a:pPr>
            <a:r>
              <a:rPr lang="en-US"/>
              <a:t>The diagnostic utility of nerve biopsy for suspected CIDP is controversial and not any more recommended.</a:t>
            </a:r>
            <a:endParaRPr/>
          </a:p>
          <a:p>
            <a:pPr indent="0" lvl="0" marL="0" rtl="0" algn="l">
              <a:lnSpc>
                <a:spcPct val="117999"/>
              </a:lnSpc>
              <a:spcBef>
                <a:spcPts val="0"/>
              </a:spcBef>
              <a:spcAft>
                <a:spcPts val="0"/>
              </a:spcAft>
              <a:buNone/>
            </a:pPr>
            <a:r>
              <a:t/>
            </a:r>
            <a:endParaRPr/>
          </a:p>
          <a:p>
            <a:pPr indent="0" lvl="0" marL="0" rtl="0" algn="l">
              <a:lnSpc>
                <a:spcPct val="117999"/>
              </a:lnSpc>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9" name="Shape 309"/>
        <p:cNvGrpSpPr/>
        <p:nvPr/>
      </p:nvGrpSpPr>
      <p:grpSpPr>
        <a:xfrm>
          <a:off x="0" y="0"/>
          <a:ext cx="0" cy="0"/>
          <a:chOff x="0" y="0"/>
          <a:chExt cx="0" cy="0"/>
        </a:xfrm>
      </p:grpSpPr>
      <p:sp>
        <p:nvSpPr>
          <p:cNvPr id="310" name="Google Shape;310;p3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11" name="Google Shape;311;p34: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None/>
            </a:pPr>
            <a:r>
              <a:rPr lang="en-US"/>
              <a:t>IVIG and plasmapheresis have proven benefit in randomized, double-blind, placebo-controlled trials. Despite less definitive published evidence of efficacy,corticosteroids are considered standard therapies because of their long history of</a:t>
            </a:r>
            <a:endParaRPr/>
          </a:p>
          <a:p>
            <a:pPr indent="0" lvl="0" marL="0" rtl="0" algn="l">
              <a:lnSpc>
                <a:spcPct val="117999"/>
              </a:lnSpc>
              <a:spcBef>
                <a:spcPts val="0"/>
              </a:spcBef>
              <a:spcAft>
                <a:spcPts val="0"/>
              </a:spcAft>
              <a:buNone/>
            </a:pPr>
            <a:r>
              <a:rPr lang="en-US"/>
              <a:t>use and cost effectiveness.</a:t>
            </a:r>
            <a:endParaRPr/>
          </a:p>
          <a:p>
            <a:pPr indent="0" lvl="0" marL="0" rtl="0" algn="l">
              <a:lnSpc>
                <a:spcPct val="117999"/>
              </a:lnSpc>
              <a:spcBef>
                <a:spcPts val="0"/>
              </a:spcBef>
              <a:spcAft>
                <a:spcPts val="0"/>
              </a:spcAft>
              <a:buNone/>
            </a:pPr>
            <a:r>
              <a:rPr lang="en-US"/>
              <a:t>• Immunosuppressive drugs are often of the cytotoxic (chemotherapy) class,</a:t>
            </a:r>
            <a:endParaRPr/>
          </a:p>
          <a:p>
            <a:pPr indent="0" lvl="0" marL="0" rtl="0" algn="l">
              <a:lnSpc>
                <a:spcPct val="117999"/>
              </a:lnSpc>
              <a:spcBef>
                <a:spcPts val="0"/>
              </a:spcBef>
              <a:spcAft>
                <a:spcPts val="0"/>
              </a:spcAft>
              <a:buNone/>
            </a:pPr>
            <a:r>
              <a:rPr lang="en-US"/>
              <a:t>including Rituximab (Rituxan) which targets B Cells, and cyclophosphamide, a drug</a:t>
            </a:r>
            <a:endParaRPr/>
          </a:p>
          <a:p>
            <a:pPr indent="0" lvl="0" marL="0" rtl="0" algn="l">
              <a:lnSpc>
                <a:spcPct val="117999"/>
              </a:lnSpc>
              <a:spcBef>
                <a:spcPts val="0"/>
              </a:spcBef>
              <a:spcAft>
                <a:spcPts val="0"/>
              </a:spcAft>
              <a:buNone/>
            </a:pPr>
            <a:r>
              <a:rPr lang="en-US"/>
              <a:t>which reduces the function of the immune system. </a:t>
            </a:r>
            <a:endParaRPr/>
          </a:p>
          <a:p>
            <a:pPr indent="0" lvl="0" marL="0" rtl="0" algn="l">
              <a:lnSpc>
                <a:spcPct val="117999"/>
              </a:lnSpc>
              <a:spcBef>
                <a:spcPts val="0"/>
              </a:spcBef>
              <a:spcAft>
                <a:spcPts val="0"/>
              </a:spcAft>
              <a:buNone/>
            </a:pPr>
            <a:r>
              <a:rPr lang="en-US"/>
              <a:t>Ciclosporin has also been used</a:t>
            </a:r>
            <a:endParaRPr/>
          </a:p>
          <a:p>
            <a:pPr indent="0" lvl="0" marL="0" rtl="0" algn="l">
              <a:lnSpc>
                <a:spcPct val="117999"/>
              </a:lnSpc>
              <a:spcBef>
                <a:spcPts val="0"/>
              </a:spcBef>
              <a:spcAft>
                <a:spcPts val="0"/>
              </a:spcAft>
              <a:buNone/>
            </a:pPr>
            <a:r>
              <a:rPr lang="en-US"/>
              <a:t>in CIDP but with less frequency as it is a newer approach.[6] Ciclosporin is thought</a:t>
            </a:r>
            <a:endParaRPr/>
          </a:p>
          <a:p>
            <a:pPr indent="0" lvl="0" marL="0" rtl="0" algn="l">
              <a:lnSpc>
                <a:spcPct val="117999"/>
              </a:lnSpc>
              <a:spcBef>
                <a:spcPts val="0"/>
              </a:spcBef>
              <a:spcAft>
                <a:spcPts val="0"/>
              </a:spcAft>
              <a:buNone/>
            </a:pPr>
            <a:r>
              <a:rPr lang="en-US"/>
              <a:t>to bind to immunocompetent lymphocytes, especially T-lymphocytes.</a:t>
            </a:r>
            <a:endParaRPr/>
          </a:p>
          <a:p>
            <a:pPr indent="0" lvl="0" marL="0" rtl="0" algn="l">
              <a:lnSpc>
                <a:spcPct val="117999"/>
              </a:lnSpc>
              <a:spcBef>
                <a:spcPts val="0"/>
              </a:spcBef>
              <a:spcAft>
                <a:spcPts val="0"/>
              </a:spcAft>
              <a:buNone/>
            </a:pPr>
            <a:r>
              <a:rPr lang="en-US"/>
              <a:t>• Non-cytotoxic immunosuppressive treatments usually include the anti-rejection</a:t>
            </a:r>
            <a:endParaRPr/>
          </a:p>
          <a:p>
            <a:pPr indent="0" lvl="0" marL="0" rtl="0" algn="l">
              <a:lnSpc>
                <a:spcPct val="117999"/>
              </a:lnSpc>
              <a:spcBef>
                <a:spcPts val="0"/>
              </a:spcBef>
              <a:spcAft>
                <a:spcPts val="0"/>
              </a:spcAft>
              <a:buNone/>
            </a:pPr>
            <a:r>
              <a:rPr lang="en-US"/>
              <a:t>transplant drugs azathioprine (Imuran) and mycophenolate mofetil (Cellcept).</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5" name="Shape 315"/>
        <p:cNvGrpSpPr/>
        <p:nvPr/>
      </p:nvGrpSpPr>
      <p:grpSpPr>
        <a:xfrm>
          <a:off x="0" y="0"/>
          <a:ext cx="0" cy="0"/>
          <a:chOff x="0" y="0"/>
          <a:chExt cx="0" cy="0"/>
        </a:xfrm>
      </p:grpSpPr>
      <p:sp>
        <p:nvSpPr>
          <p:cNvPr id="316" name="Google Shape;316;p35: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7" name="Google Shape;317;p3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1" name="Shape 321"/>
        <p:cNvGrpSpPr/>
        <p:nvPr/>
      </p:nvGrpSpPr>
      <p:grpSpPr>
        <a:xfrm>
          <a:off x="0" y="0"/>
          <a:ext cx="0" cy="0"/>
          <a:chOff x="0" y="0"/>
          <a:chExt cx="0" cy="0"/>
        </a:xfrm>
      </p:grpSpPr>
      <p:sp>
        <p:nvSpPr>
          <p:cNvPr id="322" name="Google Shape;322;p36: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3" name="Google Shape;323;p3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7" name="Shape 327"/>
        <p:cNvGrpSpPr/>
        <p:nvPr/>
      </p:nvGrpSpPr>
      <p:grpSpPr>
        <a:xfrm>
          <a:off x="0" y="0"/>
          <a:ext cx="0" cy="0"/>
          <a:chOff x="0" y="0"/>
          <a:chExt cx="0" cy="0"/>
        </a:xfrm>
      </p:grpSpPr>
      <p:sp>
        <p:nvSpPr>
          <p:cNvPr id="328" name="Google Shape;328;p37: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9" name="Google Shape;329;p3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9" name="Shape 129"/>
        <p:cNvGrpSpPr/>
        <p:nvPr/>
      </p:nvGrpSpPr>
      <p:grpSpPr>
        <a:xfrm>
          <a:off x="0" y="0"/>
          <a:ext cx="0" cy="0"/>
          <a:chOff x="0" y="0"/>
          <a:chExt cx="0" cy="0"/>
        </a:xfrm>
      </p:grpSpPr>
      <p:sp>
        <p:nvSpPr>
          <p:cNvPr id="130" name="Google Shape;130;p4: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1" name="Google Shape;131;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5" name="Shape 135"/>
        <p:cNvGrpSpPr/>
        <p:nvPr/>
      </p:nvGrpSpPr>
      <p:grpSpPr>
        <a:xfrm>
          <a:off x="0" y="0"/>
          <a:ext cx="0" cy="0"/>
          <a:chOff x="0" y="0"/>
          <a:chExt cx="0" cy="0"/>
        </a:xfrm>
      </p:grpSpPr>
      <p:sp>
        <p:nvSpPr>
          <p:cNvPr id="136" name="Google Shape;136;p5: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7" name="Google Shape;137;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5" name="Shape 145"/>
        <p:cNvGrpSpPr/>
        <p:nvPr/>
      </p:nvGrpSpPr>
      <p:grpSpPr>
        <a:xfrm>
          <a:off x="0" y="0"/>
          <a:ext cx="0" cy="0"/>
          <a:chOff x="0" y="0"/>
          <a:chExt cx="0" cy="0"/>
        </a:xfrm>
      </p:grpSpPr>
      <p:sp>
        <p:nvSpPr>
          <p:cNvPr id="146" name="Google Shape;146;p6: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7" name="Google Shape;147;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1" name="Shape 151"/>
        <p:cNvGrpSpPr/>
        <p:nvPr/>
      </p:nvGrpSpPr>
      <p:grpSpPr>
        <a:xfrm>
          <a:off x="0" y="0"/>
          <a:ext cx="0" cy="0"/>
          <a:chOff x="0" y="0"/>
          <a:chExt cx="0" cy="0"/>
        </a:xfrm>
      </p:grpSpPr>
      <p:sp>
        <p:nvSpPr>
          <p:cNvPr id="152" name="Google Shape;152;p7: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3" name="Google Shape;153;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7" name="Shape 157"/>
        <p:cNvGrpSpPr/>
        <p:nvPr/>
      </p:nvGrpSpPr>
      <p:grpSpPr>
        <a:xfrm>
          <a:off x="0" y="0"/>
          <a:ext cx="0" cy="0"/>
          <a:chOff x="0" y="0"/>
          <a:chExt cx="0" cy="0"/>
        </a:xfrm>
      </p:grpSpPr>
      <p:sp>
        <p:nvSpPr>
          <p:cNvPr id="158" name="Google Shape;158;p8: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9" name="Google Shape;159;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2" name="Shape 162"/>
        <p:cNvGrpSpPr/>
        <p:nvPr/>
      </p:nvGrpSpPr>
      <p:grpSpPr>
        <a:xfrm>
          <a:off x="0" y="0"/>
          <a:ext cx="0" cy="0"/>
          <a:chOff x="0" y="0"/>
          <a:chExt cx="0" cy="0"/>
        </a:xfrm>
      </p:grpSpPr>
      <p:sp>
        <p:nvSpPr>
          <p:cNvPr id="163" name="Google Shape;163;p9: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4" name="Google Shape;164;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showMasterSp="0" type="title">
  <p:cSld name="TITLE">
    <p:spTree>
      <p:nvGrpSpPr>
        <p:cNvPr id="13" name="Shape 13"/>
        <p:cNvGrpSpPr/>
        <p:nvPr/>
      </p:nvGrpSpPr>
      <p:grpSpPr>
        <a:xfrm>
          <a:off x="0" y="0"/>
          <a:ext cx="0" cy="0"/>
          <a:chOff x="0" y="0"/>
          <a:chExt cx="0" cy="0"/>
        </a:xfrm>
      </p:grpSpPr>
      <p:sp>
        <p:nvSpPr>
          <p:cNvPr id="14" name="Google Shape;14;p2"/>
          <p:cNvSpPr/>
          <p:nvPr/>
        </p:nvSpPr>
        <p:spPr>
          <a:xfrm>
            <a:off x="2074333" y="0"/>
            <a:ext cx="20116799" cy="6096000"/>
          </a:xfrm>
          <a:prstGeom prst="rect">
            <a:avLst/>
          </a:prstGeom>
          <a:solidFill>
            <a:schemeClr val="accent1"/>
          </a:solidFill>
          <a:ln>
            <a:noFill/>
          </a:ln>
        </p:spPr>
        <p:txBody>
          <a:bodyPr anchorCtr="0" anchor="ctr" bIns="108850" lIns="217700" spcFirstLastPara="1" rIns="217700" wrap="square" tIns="108850">
            <a:noAutofit/>
          </a:bodyPr>
          <a:lstStyle/>
          <a:p>
            <a:pPr indent="0" lvl="0" marL="0" marR="0" rtl="0" algn="ctr">
              <a:lnSpc>
                <a:spcPct val="100000"/>
              </a:lnSpc>
              <a:spcBef>
                <a:spcPts val="0"/>
              </a:spcBef>
              <a:spcAft>
                <a:spcPts val="0"/>
              </a:spcAft>
              <a:buClr>
                <a:schemeClr val="lt1"/>
              </a:buClr>
              <a:buSzPts val="3600"/>
              <a:buFont typeface="Avenir"/>
              <a:buNone/>
            </a:pPr>
            <a:r>
              <a:t/>
            </a:r>
            <a:endParaRPr b="0" i="0" sz="3600" u="none" cap="none" strike="noStrike">
              <a:solidFill>
                <a:schemeClr val="lt1"/>
              </a:solidFill>
              <a:latin typeface="Avenir"/>
              <a:ea typeface="Avenir"/>
              <a:cs typeface="Avenir"/>
              <a:sym typeface="Avenir"/>
            </a:endParaRPr>
          </a:p>
        </p:txBody>
      </p:sp>
      <p:sp>
        <p:nvSpPr>
          <p:cNvPr id="15" name="Google Shape;15;p2"/>
          <p:cNvSpPr/>
          <p:nvPr/>
        </p:nvSpPr>
        <p:spPr>
          <a:xfrm>
            <a:off x="2074333" y="12344400"/>
            <a:ext cx="20116799" cy="53976"/>
          </a:xfrm>
          <a:prstGeom prst="rect">
            <a:avLst/>
          </a:prstGeom>
          <a:solidFill>
            <a:schemeClr val="accent1"/>
          </a:solidFill>
          <a:ln>
            <a:noFill/>
          </a:ln>
        </p:spPr>
        <p:txBody>
          <a:bodyPr anchorCtr="0" anchor="ctr" bIns="108850" lIns="217700" spcFirstLastPara="1" rIns="217700" wrap="square" tIns="108850">
            <a:noAutofit/>
          </a:bodyPr>
          <a:lstStyle/>
          <a:p>
            <a:pPr indent="0" lvl="0" marL="0" marR="0" rtl="0" algn="ctr">
              <a:lnSpc>
                <a:spcPct val="100000"/>
              </a:lnSpc>
              <a:spcBef>
                <a:spcPts val="0"/>
              </a:spcBef>
              <a:spcAft>
                <a:spcPts val="0"/>
              </a:spcAft>
              <a:buClr>
                <a:schemeClr val="lt1"/>
              </a:buClr>
              <a:buSzPts val="3600"/>
              <a:buFont typeface="Avenir"/>
              <a:buNone/>
            </a:pPr>
            <a:r>
              <a:t/>
            </a:r>
            <a:endParaRPr b="0" i="0" sz="3600" u="none" cap="none" strike="noStrike">
              <a:solidFill>
                <a:schemeClr val="lt1"/>
              </a:solidFill>
              <a:latin typeface="Avenir"/>
              <a:ea typeface="Avenir"/>
              <a:cs typeface="Avenir"/>
              <a:sym typeface="Avenir"/>
            </a:endParaRPr>
          </a:p>
        </p:txBody>
      </p:sp>
      <p:sp>
        <p:nvSpPr>
          <p:cNvPr id="16" name="Google Shape;16;p2"/>
          <p:cNvSpPr txBox="1"/>
          <p:nvPr>
            <p:ph type="ctrTitle"/>
          </p:nvPr>
        </p:nvSpPr>
        <p:spPr>
          <a:xfrm>
            <a:off x="2032000" y="6400800"/>
            <a:ext cx="20116799" cy="3048000"/>
          </a:xfrm>
          <a:prstGeom prst="rect">
            <a:avLst/>
          </a:prstGeom>
          <a:noFill/>
          <a:ln>
            <a:noFill/>
          </a:ln>
        </p:spPr>
        <p:txBody>
          <a:bodyPr anchorCtr="0" anchor="b" bIns="108850" lIns="217700" spcFirstLastPara="1" rIns="217700" wrap="square" tIns="108850">
            <a:noAutofit/>
          </a:bodyPr>
          <a:lstStyle>
            <a:lvl1pPr lvl="0" algn="l">
              <a:spcBef>
                <a:spcPts val="0"/>
              </a:spcBef>
              <a:spcAft>
                <a:spcPts val="0"/>
              </a:spcAft>
              <a:buSzPts val="1400"/>
              <a:buNone/>
              <a:defRPr sz="190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 name="Google Shape;17;p2"/>
          <p:cNvSpPr txBox="1"/>
          <p:nvPr>
            <p:ph idx="1" type="subTitle"/>
          </p:nvPr>
        </p:nvSpPr>
        <p:spPr>
          <a:xfrm>
            <a:off x="2032000" y="9448800"/>
            <a:ext cx="18288001" cy="1981200"/>
          </a:xfrm>
          <a:prstGeom prst="rect">
            <a:avLst/>
          </a:prstGeom>
          <a:noFill/>
          <a:ln>
            <a:noFill/>
          </a:ln>
        </p:spPr>
        <p:txBody>
          <a:bodyPr anchorCtr="0" anchor="t" bIns="108850" lIns="217700" spcFirstLastPara="1" rIns="217700" wrap="square" tIns="108850">
            <a:noAutofit/>
          </a:bodyPr>
          <a:lstStyle>
            <a:lvl1pPr lvl="0" algn="l">
              <a:spcBef>
                <a:spcPts val="1340"/>
              </a:spcBef>
              <a:spcAft>
                <a:spcPts val="0"/>
              </a:spcAft>
              <a:buSzPts val="6700"/>
              <a:buNone/>
              <a:defRPr sz="6700">
                <a:solidFill>
                  <a:schemeClr val="dk2"/>
                </a:solidFill>
              </a:defRPr>
            </a:lvl1pPr>
            <a:lvl2pPr lvl="1" algn="ctr">
              <a:spcBef>
                <a:spcPts val="1040"/>
              </a:spcBef>
              <a:spcAft>
                <a:spcPts val="0"/>
              </a:spcAft>
              <a:buSzPts val="5200"/>
              <a:buNone/>
              <a:defRPr>
                <a:solidFill>
                  <a:srgbClr val="888888"/>
                </a:solidFill>
              </a:defRPr>
            </a:lvl2pPr>
            <a:lvl3pPr lvl="2" algn="ctr">
              <a:spcBef>
                <a:spcPts val="960"/>
              </a:spcBef>
              <a:spcAft>
                <a:spcPts val="0"/>
              </a:spcAft>
              <a:buSzPts val="4800"/>
              <a:buNone/>
              <a:defRPr>
                <a:solidFill>
                  <a:srgbClr val="888888"/>
                </a:solidFill>
              </a:defRPr>
            </a:lvl3pPr>
            <a:lvl4pPr lvl="3" algn="ctr">
              <a:spcBef>
                <a:spcPts val="360"/>
              </a:spcBef>
              <a:spcAft>
                <a:spcPts val="0"/>
              </a:spcAft>
              <a:buSzPts val="1800"/>
              <a:buNone/>
              <a:defRPr>
                <a:solidFill>
                  <a:srgbClr val="888888"/>
                </a:solidFill>
              </a:defRPr>
            </a:lvl4pPr>
            <a:lvl5pPr lvl="4" algn="ctr">
              <a:spcBef>
                <a:spcPts val="360"/>
              </a:spcBef>
              <a:spcAft>
                <a:spcPts val="0"/>
              </a:spcAft>
              <a:buSzPts val="1800"/>
              <a:buNone/>
              <a:defRPr>
                <a:solidFill>
                  <a:srgbClr val="888888"/>
                </a:solidFill>
              </a:defRPr>
            </a:lvl5pPr>
            <a:lvl6pPr lvl="5" algn="ctr">
              <a:spcBef>
                <a:spcPts val="760"/>
              </a:spcBef>
              <a:spcAft>
                <a:spcPts val="0"/>
              </a:spcAft>
              <a:buSzPts val="3800"/>
              <a:buNone/>
              <a:defRPr>
                <a:solidFill>
                  <a:srgbClr val="888888"/>
                </a:solidFill>
              </a:defRPr>
            </a:lvl6pPr>
            <a:lvl7pPr lvl="6" algn="ctr">
              <a:spcBef>
                <a:spcPts val="760"/>
              </a:spcBef>
              <a:spcAft>
                <a:spcPts val="0"/>
              </a:spcAft>
              <a:buSzPts val="3800"/>
              <a:buNone/>
              <a:defRPr>
                <a:solidFill>
                  <a:srgbClr val="888888"/>
                </a:solidFill>
              </a:defRPr>
            </a:lvl7pPr>
            <a:lvl8pPr lvl="7" algn="ctr">
              <a:spcBef>
                <a:spcPts val="760"/>
              </a:spcBef>
              <a:spcAft>
                <a:spcPts val="0"/>
              </a:spcAft>
              <a:buSzPts val="3800"/>
              <a:buNone/>
              <a:defRPr>
                <a:solidFill>
                  <a:srgbClr val="888888"/>
                </a:solidFill>
              </a:defRPr>
            </a:lvl8pPr>
            <a:lvl9pPr lvl="8" algn="ctr">
              <a:spcBef>
                <a:spcPts val="760"/>
              </a:spcBef>
              <a:spcAft>
                <a:spcPts val="0"/>
              </a:spcAft>
              <a:buSzPts val="3800"/>
              <a:buNone/>
              <a:defRPr>
                <a:solidFill>
                  <a:srgbClr val="888888"/>
                </a:solidFill>
              </a:defRPr>
            </a:lvl9pPr>
          </a:lstStyle>
          <a:p/>
        </p:txBody>
      </p:sp>
      <p:sp>
        <p:nvSpPr>
          <p:cNvPr id="18" name="Google Shape;18;p2"/>
          <p:cNvSpPr txBox="1"/>
          <p:nvPr>
            <p:ph idx="10" type="dt"/>
          </p:nvPr>
        </p:nvSpPr>
        <p:spPr>
          <a:xfrm>
            <a:off x="16662400" y="12417429"/>
            <a:ext cx="5689600" cy="730250"/>
          </a:xfrm>
          <a:prstGeom prst="rect">
            <a:avLst/>
          </a:prstGeom>
          <a:noFill/>
          <a:ln>
            <a:noFill/>
          </a:ln>
        </p:spPr>
        <p:txBody>
          <a:bodyPr anchorCtr="0" anchor="ctr" bIns="108850" lIns="217700" spcFirstLastPara="1" rIns="217700" wrap="square" tIns="108850">
            <a:noAutofit/>
          </a:bodyPr>
          <a:lstStyle>
            <a:lvl1pPr lvl="0" algn="r">
              <a:lnSpc>
                <a:spcPct val="100000"/>
              </a:lnSpc>
              <a:spcBef>
                <a:spcPts val="0"/>
              </a:spcBef>
              <a:spcAft>
                <a:spcPts val="0"/>
              </a:spcAft>
              <a:buClr>
                <a:srgbClr val="444444"/>
              </a:buClr>
              <a:buSzPts val="2900"/>
              <a:buFont typeface="Times New Roman"/>
              <a:buNone/>
              <a:defRPr/>
            </a:lvl1pPr>
            <a:lvl2pPr lvl="1" algn="ctr">
              <a:lnSpc>
                <a:spcPct val="100000"/>
              </a:lnSpc>
              <a:spcBef>
                <a:spcPts val="0"/>
              </a:spcBef>
              <a:spcAft>
                <a:spcPts val="0"/>
              </a:spcAft>
              <a:buClr>
                <a:srgbClr val="5B5854"/>
              </a:buClr>
              <a:buSzPts val="1800"/>
              <a:buNone/>
              <a:defRPr/>
            </a:lvl2pPr>
            <a:lvl3pPr lvl="2" algn="ctr">
              <a:lnSpc>
                <a:spcPct val="100000"/>
              </a:lnSpc>
              <a:spcBef>
                <a:spcPts val="0"/>
              </a:spcBef>
              <a:spcAft>
                <a:spcPts val="0"/>
              </a:spcAft>
              <a:buClr>
                <a:srgbClr val="5B5854"/>
              </a:buClr>
              <a:buSzPts val="1800"/>
              <a:buNone/>
              <a:defRPr/>
            </a:lvl3pPr>
            <a:lvl4pPr lvl="3" algn="ctr">
              <a:lnSpc>
                <a:spcPct val="100000"/>
              </a:lnSpc>
              <a:spcBef>
                <a:spcPts val="0"/>
              </a:spcBef>
              <a:spcAft>
                <a:spcPts val="0"/>
              </a:spcAft>
              <a:buClr>
                <a:srgbClr val="5B5854"/>
              </a:buClr>
              <a:buSzPts val="1800"/>
              <a:buNone/>
              <a:defRPr/>
            </a:lvl4pPr>
            <a:lvl5pPr lvl="4" algn="ctr">
              <a:lnSpc>
                <a:spcPct val="100000"/>
              </a:lnSpc>
              <a:spcBef>
                <a:spcPts val="0"/>
              </a:spcBef>
              <a:spcAft>
                <a:spcPts val="0"/>
              </a:spcAft>
              <a:buClr>
                <a:srgbClr val="5B5854"/>
              </a:buClr>
              <a:buSzPts val="1800"/>
              <a:buNone/>
              <a:defRPr/>
            </a:lvl5pPr>
            <a:lvl6pPr lvl="5" algn="ctr">
              <a:lnSpc>
                <a:spcPct val="100000"/>
              </a:lnSpc>
              <a:spcBef>
                <a:spcPts val="0"/>
              </a:spcBef>
              <a:spcAft>
                <a:spcPts val="0"/>
              </a:spcAft>
              <a:buClr>
                <a:srgbClr val="5B5854"/>
              </a:buClr>
              <a:buSzPts val="1800"/>
              <a:buNone/>
              <a:defRPr/>
            </a:lvl6pPr>
            <a:lvl7pPr lvl="6" algn="ctr">
              <a:lnSpc>
                <a:spcPct val="100000"/>
              </a:lnSpc>
              <a:spcBef>
                <a:spcPts val="0"/>
              </a:spcBef>
              <a:spcAft>
                <a:spcPts val="0"/>
              </a:spcAft>
              <a:buClr>
                <a:srgbClr val="5B5854"/>
              </a:buClr>
              <a:buSzPts val="1800"/>
              <a:buNone/>
              <a:defRPr/>
            </a:lvl7pPr>
            <a:lvl8pPr lvl="7" algn="ctr">
              <a:lnSpc>
                <a:spcPct val="100000"/>
              </a:lnSpc>
              <a:spcBef>
                <a:spcPts val="0"/>
              </a:spcBef>
              <a:spcAft>
                <a:spcPts val="0"/>
              </a:spcAft>
              <a:buClr>
                <a:srgbClr val="5B5854"/>
              </a:buClr>
              <a:buSzPts val="1800"/>
              <a:buNone/>
              <a:defRPr/>
            </a:lvl8pPr>
            <a:lvl9pPr lvl="8" algn="ctr">
              <a:lnSpc>
                <a:spcPct val="100000"/>
              </a:lnSpc>
              <a:spcBef>
                <a:spcPts val="0"/>
              </a:spcBef>
              <a:spcAft>
                <a:spcPts val="0"/>
              </a:spcAft>
              <a:buClr>
                <a:srgbClr val="5B5854"/>
              </a:buClr>
              <a:buSzPts val="1800"/>
              <a:buNone/>
              <a:defRPr/>
            </a:lvl9pPr>
          </a:lstStyle>
          <a:p/>
        </p:txBody>
      </p:sp>
      <p:sp>
        <p:nvSpPr>
          <p:cNvPr id="19" name="Google Shape;19;p2"/>
          <p:cNvSpPr txBox="1"/>
          <p:nvPr>
            <p:ph idx="11" type="ftr"/>
          </p:nvPr>
        </p:nvSpPr>
        <p:spPr>
          <a:xfrm>
            <a:off x="2032004" y="12417429"/>
            <a:ext cx="12996333" cy="730250"/>
          </a:xfrm>
          <a:prstGeom prst="rect">
            <a:avLst/>
          </a:prstGeom>
          <a:noFill/>
          <a:ln>
            <a:noFill/>
          </a:ln>
        </p:spPr>
        <p:txBody>
          <a:bodyPr anchorCtr="0" anchor="ctr" bIns="108850" lIns="217700" spcFirstLastPara="1" rIns="217700" wrap="square" tIns="108850">
            <a:noAutofit/>
          </a:bodyPr>
          <a:lstStyle>
            <a:lvl1pPr lvl="0" algn="l">
              <a:lnSpc>
                <a:spcPct val="100000"/>
              </a:lnSpc>
              <a:spcBef>
                <a:spcPts val="0"/>
              </a:spcBef>
              <a:spcAft>
                <a:spcPts val="0"/>
              </a:spcAft>
              <a:buClr>
                <a:srgbClr val="444444"/>
              </a:buClr>
              <a:buSzPts val="2900"/>
              <a:buFont typeface="Avenir"/>
              <a:buNone/>
              <a:defRPr/>
            </a:lvl1pPr>
            <a:lvl2pPr lvl="1" algn="ctr">
              <a:lnSpc>
                <a:spcPct val="100000"/>
              </a:lnSpc>
              <a:spcBef>
                <a:spcPts val="0"/>
              </a:spcBef>
              <a:spcAft>
                <a:spcPts val="0"/>
              </a:spcAft>
              <a:buClr>
                <a:srgbClr val="5B5854"/>
              </a:buClr>
              <a:buSzPts val="1800"/>
              <a:buNone/>
              <a:defRPr/>
            </a:lvl2pPr>
            <a:lvl3pPr lvl="2" algn="ctr">
              <a:lnSpc>
                <a:spcPct val="100000"/>
              </a:lnSpc>
              <a:spcBef>
                <a:spcPts val="0"/>
              </a:spcBef>
              <a:spcAft>
                <a:spcPts val="0"/>
              </a:spcAft>
              <a:buClr>
                <a:srgbClr val="5B5854"/>
              </a:buClr>
              <a:buSzPts val="1800"/>
              <a:buNone/>
              <a:defRPr/>
            </a:lvl3pPr>
            <a:lvl4pPr lvl="3" algn="ctr">
              <a:lnSpc>
                <a:spcPct val="100000"/>
              </a:lnSpc>
              <a:spcBef>
                <a:spcPts val="0"/>
              </a:spcBef>
              <a:spcAft>
                <a:spcPts val="0"/>
              </a:spcAft>
              <a:buClr>
                <a:srgbClr val="5B5854"/>
              </a:buClr>
              <a:buSzPts val="1800"/>
              <a:buNone/>
              <a:defRPr/>
            </a:lvl4pPr>
            <a:lvl5pPr lvl="4" algn="ctr">
              <a:lnSpc>
                <a:spcPct val="100000"/>
              </a:lnSpc>
              <a:spcBef>
                <a:spcPts val="0"/>
              </a:spcBef>
              <a:spcAft>
                <a:spcPts val="0"/>
              </a:spcAft>
              <a:buClr>
                <a:srgbClr val="5B5854"/>
              </a:buClr>
              <a:buSzPts val="1800"/>
              <a:buNone/>
              <a:defRPr/>
            </a:lvl5pPr>
            <a:lvl6pPr lvl="5" algn="ctr">
              <a:lnSpc>
                <a:spcPct val="100000"/>
              </a:lnSpc>
              <a:spcBef>
                <a:spcPts val="0"/>
              </a:spcBef>
              <a:spcAft>
                <a:spcPts val="0"/>
              </a:spcAft>
              <a:buClr>
                <a:srgbClr val="5B5854"/>
              </a:buClr>
              <a:buSzPts val="1800"/>
              <a:buNone/>
              <a:defRPr/>
            </a:lvl6pPr>
            <a:lvl7pPr lvl="6" algn="ctr">
              <a:lnSpc>
                <a:spcPct val="100000"/>
              </a:lnSpc>
              <a:spcBef>
                <a:spcPts val="0"/>
              </a:spcBef>
              <a:spcAft>
                <a:spcPts val="0"/>
              </a:spcAft>
              <a:buClr>
                <a:srgbClr val="5B5854"/>
              </a:buClr>
              <a:buSzPts val="1800"/>
              <a:buNone/>
              <a:defRPr/>
            </a:lvl7pPr>
            <a:lvl8pPr lvl="7" algn="ctr">
              <a:lnSpc>
                <a:spcPct val="100000"/>
              </a:lnSpc>
              <a:spcBef>
                <a:spcPts val="0"/>
              </a:spcBef>
              <a:spcAft>
                <a:spcPts val="0"/>
              </a:spcAft>
              <a:buClr>
                <a:srgbClr val="5B5854"/>
              </a:buClr>
              <a:buSzPts val="1800"/>
              <a:buNone/>
              <a:defRPr/>
            </a:lvl8pPr>
            <a:lvl9pPr lvl="8" algn="ctr">
              <a:lnSpc>
                <a:spcPct val="100000"/>
              </a:lnSpc>
              <a:spcBef>
                <a:spcPts val="0"/>
              </a:spcBef>
              <a:spcAft>
                <a:spcPts val="0"/>
              </a:spcAft>
              <a:buClr>
                <a:srgbClr val="5B5854"/>
              </a:buClr>
              <a:buSzPts val="1800"/>
              <a:buNone/>
              <a:defRPr/>
            </a:lvl9pPr>
          </a:lstStyle>
          <a:p/>
        </p:txBody>
      </p:sp>
      <p:sp>
        <p:nvSpPr>
          <p:cNvPr id="20" name="Google Shape;20;p2"/>
          <p:cNvSpPr txBox="1"/>
          <p:nvPr>
            <p:ph idx="12" type="sldNum"/>
          </p:nvPr>
        </p:nvSpPr>
        <p:spPr>
          <a:xfrm>
            <a:off x="20320000" y="11376029"/>
            <a:ext cx="2032000" cy="730250"/>
          </a:xfrm>
          <a:prstGeom prst="rect">
            <a:avLst/>
          </a:prstGeom>
          <a:noFill/>
          <a:ln>
            <a:noFill/>
          </a:ln>
        </p:spPr>
        <p:txBody>
          <a:bodyPr anchorCtr="0" anchor="ctr" bIns="108850" lIns="217700" spcFirstLastPara="1" rIns="217700" wrap="square" tIns="108850">
            <a:noAutofit/>
          </a:bodyPr>
          <a:lstStyle>
            <a:lvl1pPr indent="0" lvl="0" marL="0" algn="r">
              <a:lnSpc>
                <a:spcPct val="100000"/>
              </a:lnSpc>
              <a:spcBef>
                <a:spcPts val="0"/>
              </a:spcBef>
              <a:spcAft>
                <a:spcPts val="0"/>
              </a:spcAft>
              <a:buClr>
                <a:srgbClr val="262626"/>
              </a:buClr>
              <a:buSzPts val="5700"/>
              <a:buFont typeface="Impact"/>
              <a:buNone/>
              <a:defRPr b="0" i="0" sz="5700" u="none" cap="none" strike="noStrike">
                <a:solidFill>
                  <a:srgbClr val="262626"/>
                </a:solidFill>
                <a:latin typeface="Impact"/>
                <a:ea typeface="Impact"/>
                <a:cs typeface="Impact"/>
                <a:sym typeface="Impact"/>
              </a:defRPr>
            </a:lvl1pPr>
            <a:lvl2pPr indent="0" lvl="1" marL="0" algn="r">
              <a:lnSpc>
                <a:spcPct val="100000"/>
              </a:lnSpc>
              <a:spcBef>
                <a:spcPts val="0"/>
              </a:spcBef>
              <a:spcAft>
                <a:spcPts val="0"/>
              </a:spcAft>
              <a:buClr>
                <a:srgbClr val="262626"/>
              </a:buClr>
              <a:buSzPts val="5700"/>
              <a:buFont typeface="Impact"/>
              <a:buNone/>
              <a:defRPr b="0" i="0" sz="5700" u="none" cap="none" strike="noStrike">
                <a:solidFill>
                  <a:srgbClr val="262626"/>
                </a:solidFill>
                <a:latin typeface="Impact"/>
                <a:ea typeface="Impact"/>
                <a:cs typeface="Impact"/>
                <a:sym typeface="Impact"/>
              </a:defRPr>
            </a:lvl2pPr>
            <a:lvl3pPr indent="0" lvl="2" marL="0" algn="r">
              <a:lnSpc>
                <a:spcPct val="100000"/>
              </a:lnSpc>
              <a:spcBef>
                <a:spcPts val="0"/>
              </a:spcBef>
              <a:spcAft>
                <a:spcPts val="0"/>
              </a:spcAft>
              <a:buClr>
                <a:srgbClr val="262626"/>
              </a:buClr>
              <a:buSzPts val="5700"/>
              <a:buFont typeface="Impact"/>
              <a:buNone/>
              <a:defRPr b="0" i="0" sz="5700" u="none" cap="none" strike="noStrike">
                <a:solidFill>
                  <a:srgbClr val="262626"/>
                </a:solidFill>
                <a:latin typeface="Impact"/>
                <a:ea typeface="Impact"/>
                <a:cs typeface="Impact"/>
                <a:sym typeface="Impact"/>
              </a:defRPr>
            </a:lvl3pPr>
            <a:lvl4pPr indent="0" lvl="3" marL="0" algn="r">
              <a:lnSpc>
                <a:spcPct val="100000"/>
              </a:lnSpc>
              <a:spcBef>
                <a:spcPts val="0"/>
              </a:spcBef>
              <a:spcAft>
                <a:spcPts val="0"/>
              </a:spcAft>
              <a:buClr>
                <a:srgbClr val="262626"/>
              </a:buClr>
              <a:buSzPts val="5700"/>
              <a:buFont typeface="Impact"/>
              <a:buNone/>
              <a:defRPr b="0" i="0" sz="5700" u="none" cap="none" strike="noStrike">
                <a:solidFill>
                  <a:srgbClr val="262626"/>
                </a:solidFill>
                <a:latin typeface="Impact"/>
                <a:ea typeface="Impact"/>
                <a:cs typeface="Impact"/>
                <a:sym typeface="Impact"/>
              </a:defRPr>
            </a:lvl4pPr>
            <a:lvl5pPr indent="0" lvl="4" marL="0" algn="r">
              <a:lnSpc>
                <a:spcPct val="100000"/>
              </a:lnSpc>
              <a:spcBef>
                <a:spcPts val="0"/>
              </a:spcBef>
              <a:spcAft>
                <a:spcPts val="0"/>
              </a:spcAft>
              <a:buClr>
                <a:srgbClr val="262626"/>
              </a:buClr>
              <a:buSzPts val="5700"/>
              <a:buFont typeface="Impact"/>
              <a:buNone/>
              <a:defRPr b="0" i="0" sz="5700" u="none" cap="none" strike="noStrike">
                <a:solidFill>
                  <a:srgbClr val="262626"/>
                </a:solidFill>
                <a:latin typeface="Impact"/>
                <a:ea typeface="Impact"/>
                <a:cs typeface="Impact"/>
                <a:sym typeface="Impact"/>
              </a:defRPr>
            </a:lvl5pPr>
            <a:lvl6pPr indent="0" lvl="5" marL="0" algn="r">
              <a:lnSpc>
                <a:spcPct val="100000"/>
              </a:lnSpc>
              <a:spcBef>
                <a:spcPts val="0"/>
              </a:spcBef>
              <a:spcAft>
                <a:spcPts val="0"/>
              </a:spcAft>
              <a:buClr>
                <a:srgbClr val="262626"/>
              </a:buClr>
              <a:buSzPts val="5700"/>
              <a:buFont typeface="Impact"/>
              <a:buNone/>
              <a:defRPr b="0" i="0" sz="5700" u="none" cap="none" strike="noStrike">
                <a:solidFill>
                  <a:srgbClr val="262626"/>
                </a:solidFill>
                <a:latin typeface="Impact"/>
                <a:ea typeface="Impact"/>
                <a:cs typeface="Impact"/>
                <a:sym typeface="Impact"/>
              </a:defRPr>
            </a:lvl6pPr>
            <a:lvl7pPr indent="0" lvl="6" marL="0" algn="r">
              <a:lnSpc>
                <a:spcPct val="100000"/>
              </a:lnSpc>
              <a:spcBef>
                <a:spcPts val="0"/>
              </a:spcBef>
              <a:spcAft>
                <a:spcPts val="0"/>
              </a:spcAft>
              <a:buClr>
                <a:srgbClr val="262626"/>
              </a:buClr>
              <a:buSzPts val="5700"/>
              <a:buFont typeface="Impact"/>
              <a:buNone/>
              <a:defRPr b="0" i="0" sz="5700" u="none" cap="none" strike="noStrike">
                <a:solidFill>
                  <a:srgbClr val="262626"/>
                </a:solidFill>
                <a:latin typeface="Impact"/>
                <a:ea typeface="Impact"/>
                <a:cs typeface="Impact"/>
                <a:sym typeface="Impact"/>
              </a:defRPr>
            </a:lvl7pPr>
            <a:lvl8pPr indent="0" lvl="7" marL="0" algn="r">
              <a:lnSpc>
                <a:spcPct val="100000"/>
              </a:lnSpc>
              <a:spcBef>
                <a:spcPts val="0"/>
              </a:spcBef>
              <a:spcAft>
                <a:spcPts val="0"/>
              </a:spcAft>
              <a:buClr>
                <a:srgbClr val="262626"/>
              </a:buClr>
              <a:buSzPts val="5700"/>
              <a:buFont typeface="Impact"/>
              <a:buNone/>
              <a:defRPr b="0" i="0" sz="5700" u="none" cap="none" strike="noStrike">
                <a:solidFill>
                  <a:srgbClr val="262626"/>
                </a:solidFill>
                <a:latin typeface="Impact"/>
                <a:ea typeface="Impact"/>
                <a:cs typeface="Impact"/>
                <a:sym typeface="Impact"/>
              </a:defRPr>
            </a:lvl8pPr>
            <a:lvl9pPr indent="0" lvl="8" marL="0" algn="r">
              <a:lnSpc>
                <a:spcPct val="100000"/>
              </a:lnSpc>
              <a:spcBef>
                <a:spcPts val="0"/>
              </a:spcBef>
              <a:spcAft>
                <a:spcPts val="0"/>
              </a:spcAft>
              <a:buClr>
                <a:srgbClr val="262626"/>
              </a:buClr>
              <a:buSzPts val="5700"/>
              <a:buFont typeface="Impact"/>
              <a:buNone/>
              <a:defRPr b="0" i="0" sz="5700" u="none" cap="none" strike="noStrike">
                <a:solidFill>
                  <a:srgbClr val="262626"/>
                </a:solidFill>
                <a:latin typeface="Impact"/>
                <a:ea typeface="Impact"/>
                <a:cs typeface="Impact"/>
                <a:sym typeface="Impact"/>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spTree>
      <p:nvGrpSpPr>
        <p:cNvPr id="61" name="Shape 61"/>
        <p:cNvGrpSpPr/>
        <p:nvPr/>
      </p:nvGrpSpPr>
      <p:grpSpPr>
        <a:xfrm>
          <a:off x="0" y="0"/>
          <a:ext cx="0" cy="0"/>
          <a:chOff x="0" y="0"/>
          <a:chExt cx="0" cy="0"/>
        </a:xfrm>
      </p:grpSpPr>
      <p:sp>
        <p:nvSpPr>
          <p:cNvPr id="62" name="Google Shape;62;p11"/>
          <p:cNvSpPr txBox="1"/>
          <p:nvPr>
            <p:ph type="title"/>
          </p:nvPr>
        </p:nvSpPr>
        <p:spPr>
          <a:xfrm>
            <a:off x="2032000" y="9144000"/>
            <a:ext cx="18084799" cy="3200400"/>
          </a:xfrm>
          <a:prstGeom prst="rect">
            <a:avLst/>
          </a:prstGeom>
          <a:noFill/>
          <a:ln>
            <a:noFill/>
          </a:ln>
        </p:spPr>
        <p:txBody>
          <a:bodyPr anchorCtr="0" anchor="b" bIns="108850" lIns="217700" spcFirstLastPara="1" rIns="217700" wrap="square" tIns="10885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11"/>
          <p:cNvSpPr txBox="1"/>
          <p:nvPr>
            <p:ph idx="1" type="body"/>
          </p:nvPr>
        </p:nvSpPr>
        <p:spPr>
          <a:xfrm>
            <a:off x="2032000" y="1219202"/>
            <a:ext cx="9753600" cy="7534656"/>
          </a:xfrm>
          <a:prstGeom prst="rect">
            <a:avLst/>
          </a:prstGeom>
          <a:noFill/>
          <a:ln>
            <a:noFill/>
          </a:ln>
        </p:spPr>
        <p:txBody>
          <a:bodyPr anchorCtr="0" anchor="ctr" bIns="108850" lIns="217700" spcFirstLastPara="1" rIns="217700" wrap="square" tIns="108850">
            <a:noAutofit/>
          </a:bodyPr>
          <a:lstStyle>
            <a:lvl1pPr indent="-654050" lvl="0" marL="457200" algn="l">
              <a:spcBef>
                <a:spcPts val="1340"/>
              </a:spcBef>
              <a:spcAft>
                <a:spcPts val="0"/>
              </a:spcAft>
              <a:buSzPts val="6700"/>
              <a:buChar char="•"/>
              <a:defRPr sz="6700"/>
            </a:lvl1pPr>
            <a:lvl2pPr indent="-590550" lvl="1" marL="914400" algn="l">
              <a:spcBef>
                <a:spcPts val="1140"/>
              </a:spcBef>
              <a:spcAft>
                <a:spcPts val="0"/>
              </a:spcAft>
              <a:buSzPts val="5700"/>
              <a:buChar char="•"/>
              <a:defRPr sz="5700"/>
            </a:lvl2pPr>
            <a:lvl3pPr indent="-533400" lvl="2" marL="1371600" algn="l">
              <a:spcBef>
                <a:spcPts val="960"/>
              </a:spcBef>
              <a:spcAft>
                <a:spcPts val="0"/>
              </a:spcAft>
              <a:buSzPts val="4800"/>
              <a:buChar char="•"/>
              <a:defRPr sz="4800"/>
            </a:lvl3pPr>
            <a:lvl4pPr indent="-501650" lvl="3" marL="1828800" algn="l">
              <a:spcBef>
                <a:spcPts val="860"/>
              </a:spcBef>
              <a:spcAft>
                <a:spcPts val="0"/>
              </a:spcAft>
              <a:buSzPts val="4300"/>
              <a:buChar char="•"/>
              <a:defRPr sz="4300"/>
            </a:lvl4pPr>
            <a:lvl5pPr indent="-501650" lvl="4" marL="2286000" algn="l">
              <a:spcBef>
                <a:spcPts val="860"/>
              </a:spcBef>
              <a:spcAft>
                <a:spcPts val="0"/>
              </a:spcAft>
              <a:buSzPts val="4300"/>
              <a:buChar char="•"/>
              <a:defRPr sz="4300"/>
            </a:lvl5pPr>
            <a:lvl6pPr indent="-501650" lvl="5" marL="2743200" algn="l">
              <a:spcBef>
                <a:spcPts val="860"/>
              </a:spcBef>
              <a:spcAft>
                <a:spcPts val="0"/>
              </a:spcAft>
              <a:buSzPts val="4300"/>
              <a:buChar char="•"/>
              <a:defRPr sz="4300"/>
            </a:lvl6pPr>
            <a:lvl7pPr indent="-501650" lvl="6" marL="3200400" algn="l">
              <a:spcBef>
                <a:spcPts val="860"/>
              </a:spcBef>
              <a:spcAft>
                <a:spcPts val="0"/>
              </a:spcAft>
              <a:buSzPts val="4300"/>
              <a:buChar char="•"/>
              <a:defRPr sz="4300"/>
            </a:lvl7pPr>
            <a:lvl8pPr indent="-501650" lvl="7" marL="3657600" algn="l">
              <a:spcBef>
                <a:spcPts val="860"/>
              </a:spcBef>
              <a:spcAft>
                <a:spcPts val="0"/>
              </a:spcAft>
              <a:buSzPts val="4300"/>
              <a:buChar char="•"/>
              <a:defRPr sz="4300"/>
            </a:lvl8pPr>
            <a:lvl9pPr indent="-501650" lvl="8" marL="4114800" algn="l">
              <a:spcBef>
                <a:spcPts val="860"/>
              </a:spcBef>
              <a:spcAft>
                <a:spcPts val="0"/>
              </a:spcAft>
              <a:buSzPts val="4300"/>
              <a:buChar char="•"/>
              <a:defRPr sz="4300"/>
            </a:lvl9pPr>
          </a:lstStyle>
          <a:p/>
        </p:txBody>
      </p:sp>
      <p:sp>
        <p:nvSpPr>
          <p:cNvPr id="64" name="Google Shape;64;p11"/>
          <p:cNvSpPr txBox="1"/>
          <p:nvPr>
            <p:ph idx="2" type="body"/>
          </p:nvPr>
        </p:nvSpPr>
        <p:spPr>
          <a:xfrm>
            <a:off x="12395200" y="1219202"/>
            <a:ext cx="9753600" cy="7534656"/>
          </a:xfrm>
          <a:prstGeom prst="rect">
            <a:avLst/>
          </a:prstGeom>
          <a:noFill/>
          <a:ln>
            <a:noFill/>
          </a:ln>
        </p:spPr>
        <p:txBody>
          <a:bodyPr anchorCtr="0" anchor="ctr" bIns="108850" lIns="217700" spcFirstLastPara="1" rIns="217700" wrap="square" tIns="108850">
            <a:noAutofit/>
          </a:bodyPr>
          <a:lstStyle>
            <a:lvl1pPr indent="-654050" lvl="0" marL="457200" algn="l">
              <a:spcBef>
                <a:spcPts val="1340"/>
              </a:spcBef>
              <a:spcAft>
                <a:spcPts val="0"/>
              </a:spcAft>
              <a:buSzPts val="6700"/>
              <a:buChar char="•"/>
              <a:defRPr sz="6700"/>
            </a:lvl1pPr>
            <a:lvl2pPr indent="-590550" lvl="1" marL="914400" algn="l">
              <a:spcBef>
                <a:spcPts val="1140"/>
              </a:spcBef>
              <a:spcAft>
                <a:spcPts val="0"/>
              </a:spcAft>
              <a:buSzPts val="5700"/>
              <a:buChar char="•"/>
              <a:defRPr sz="5700"/>
            </a:lvl2pPr>
            <a:lvl3pPr indent="-533400" lvl="2" marL="1371600" algn="l">
              <a:spcBef>
                <a:spcPts val="960"/>
              </a:spcBef>
              <a:spcAft>
                <a:spcPts val="0"/>
              </a:spcAft>
              <a:buSzPts val="4800"/>
              <a:buChar char="•"/>
              <a:defRPr sz="4800"/>
            </a:lvl3pPr>
            <a:lvl4pPr indent="-501650" lvl="3" marL="1828800" algn="l">
              <a:spcBef>
                <a:spcPts val="860"/>
              </a:spcBef>
              <a:spcAft>
                <a:spcPts val="0"/>
              </a:spcAft>
              <a:buSzPts val="4300"/>
              <a:buChar char="•"/>
              <a:defRPr sz="4300"/>
            </a:lvl4pPr>
            <a:lvl5pPr indent="-501650" lvl="4" marL="2286000" algn="l">
              <a:spcBef>
                <a:spcPts val="860"/>
              </a:spcBef>
              <a:spcAft>
                <a:spcPts val="0"/>
              </a:spcAft>
              <a:buSzPts val="4300"/>
              <a:buChar char="•"/>
              <a:defRPr sz="4300"/>
            </a:lvl5pPr>
            <a:lvl6pPr indent="-501650" lvl="5" marL="2743200" algn="l">
              <a:spcBef>
                <a:spcPts val="860"/>
              </a:spcBef>
              <a:spcAft>
                <a:spcPts val="0"/>
              </a:spcAft>
              <a:buSzPts val="4300"/>
              <a:buChar char="•"/>
              <a:defRPr sz="4300"/>
            </a:lvl6pPr>
            <a:lvl7pPr indent="-501650" lvl="6" marL="3200400" algn="l">
              <a:spcBef>
                <a:spcPts val="860"/>
              </a:spcBef>
              <a:spcAft>
                <a:spcPts val="0"/>
              </a:spcAft>
              <a:buSzPts val="4300"/>
              <a:buChar char="•"/>
              <a:defRPr sz="4300"/>
            </a:lvl7pPr>
            <a:lvl8pPr indent="-501650" lvl="7" marL="3657600" algn="l">
              <a:spcBef>
                <a:spcPts val="860"/>
              </a:spcBef>
              <a:spcAft>
                <a:spcPts val="0"/>
              </a:spcAft>
              <a:buSzPts val="4300"/>
              <a:buChar char="•"/>
              <a:defRPr sz="4300"/>
            </a:lvl8pPr>
            <a:lvl9pPr indent="-501650" lvl="8" marL="4114800" algn="l">
              <a:spcBef>
                <a:spcPts val="860"/>
              </a:spcBef>
              <a:spcAft>
                <a:spcPts val="0"/>
              </a:spcAft>
              <a:buSzPts val="4300"/>
              <a:buChar char="•"/>
              <a:defRPr sz="4300"/>
            </a:lvl9pPr>
          </a:lstStyle>
          <a:p/>
        </p:txBody>
      </p:sp>
      <p:sp>
        <p:nvSpPr>
          <p:cNvPr id="65" name="Google Shape;65;p11"/>
          <p:cNvSpPr txBox="1"/>
          <p:nvPr>
            <p:ph idx="10" type="dt"/>
          </p:nvPr>
        </p:nvSpPr>
        <p:spPr>
          <a:xfrm>
            <a:off x="16662400" y="12417429"/>
            <a:ext cx="5689600" cy="730250"/>
          </a:xfrm>
          <a:prstGeom prst="rect">
            <a:avLst/>
          </a:prstGeom>
          <a:noFill/>
          <a:ln>
            <a:noFill/>
          </a:ln>
        </p:spPr>
        <p:txBody>
          <a:bodyPr anchorCtr="0" anchor="ctr" bIns="108850" lIns="217700" spcFirstLastPara="1" rIns="217700" wrap="square" tIns="108850">
            <a:noAutofit/>
          </a:bodyPr>
          <a:lstStyle>
            <a:lvl1pPr lvl="0" algn="r">
              <a:lnSpc>
                <a:spcPct val="100000"/>
              </a:lnSpc>
              <a:spcBef>
                <a:spcPts val="0"/>
              </a:spcBef>
              <a:spcAft>
                <a:spcPts val="0"/>
              </a:spcAft>
              <a:buClr>
                <a:srgbClr val="444444"/>
              </a:buClr>
              <a:buSzPts val="2900"/>
              <a:buFont typeface="Times New Roman"/>
              <a:buNone/>
              <a:defRPr/>
            </a:lvl1pPr>
            <a:lvl2pPr lvl="1" algn="ctr">
              <a:lnSpc>
                <a:spcPct val="100000"/>
              </a:lnSpc>
              <a:spcBef>
                <a:spcPts val="0"/>
              </a:spcBef>
              <a:spcAft>
                <a:spcPts val="0"/>
              </a:spcAft>
              <a:buClr>
                <a:srgbClr val="5B5854"/>
              </a:buClr>
              <a:buSzPts val="1800"/>
              <a:buNone/>
              <a:defRPr/>
            </a:lvl2pPr>
            <a:lvl3pPr lvl="2" algn="ctr">
              <a:lnSpc>
                <a:spcPct val="100000"/>
              </a:lnSpc>
              <a:spcBef>
                <a:spcPts val="0"/>
              </a:spcBef>
              <a:spcAft>
                <a:spcPts val="0"/>
              </a:spcAft>
              <a:buClr>
                <a:srgbClr val="5B5854"/>
              </a:buClr>
              <a:buSzPts val="1800"/>
              <a:buNone/>
              <a:defRPr/>
            </a:lvl3pPr>
            <a:lvl4pPr lvl="3" algn="ctr">
              <a:lnSpc>
                <a:spcPct val="100000"/>
              </a:lnSpc>
              <a:spcBef>
                <a:spcPts val="0"/>
              </a:spcBef>
              <a:spcAft>
                <a:spcPts val="0"/>
              </a:spcAft>
              <a:buClr>
                <a:srgbClr val="5B5854"/>
              </a:buClr>
              <a:buSzPts val="1800"/>
              <a:buNone/>
              <a:defRPr/>
            </a:lvl4pPr>
            <a:lvl5pPr lvl="4" algn="ctr">
              <a:lnSpc>
                <a:spcPct val="100000"/>
              </a:lnSpc>
              <a:spcBef>
                <a:spcPts val="0"/>
              </a:spcBef>
              <a:spcAft>
                <a:spcPts val="0"/>
              </a:spcAft>
              <a:buClr>
                <a:srgbClr val="5B5854"/>
              </a:buClr>
              <a:buSzPts val="1800"/>
              <a:buNone/>
              <a:defRPr/>
            </a:lvl5pPr>
            <a:lvl6pPr lvl="5" algn="ctr">
              <a:lnSpc>
                <a:spcPct val="100000"/>
              </a:lnSpc>
              <a:spcBef>
                <a:spcPts val="0"/>
              </a:spcBef>
              <a:spcAft>
                <a:spcPts val="0"/>
              </a:spcAft>
              <a:buClr>
                <a:srgbClr val="5B5854"/>
              </a:buClr>
              <a:buSzPts val="1800"/>
              <a:buNone/>
              <a:defRPr/>
            </a:lvl6pPr>
            <a:lvl7pPr lvl="6" algn="ctr">
              <a:lnSpc>
                <a:spcPct val="100000"/>
              </a:lnSpc>
              <a:spcBef>
                <a:spcPts val="0"/>
              </a:spcBef>
              <a:spcAft>
                <a:spcPts val="0"/>
              </a:spcAft>
              <a:buClr>
                <a:srgbClr val="5B5854"/>
              </a:buClr>
              <a:buSzPts val="1800"/>
              <a:buNone/>
              <a:defRPr/>
            </a:lvl7pPr>
            <a:lvl8pPr lvl="7" algn="ctr">
              <a:lnSpc>
                <a:spcPct val="100000"/>
              </a:lnSpc>
              <a:spcBef>
                <a:spcPts val="0"/>
              </a:spcBef>
              <a:spcAft>
                <a:spcPts val="0"/>
              </a:spcAft>
              <a:buClr>
                <a:srgbClr val="5B5854"/>
              </a:buClr>
              <a:buSzPts val="1800"/>
              <a:buNone/>
              <a:defRPr/>
            </a:lvl8pPr>
            <a:lvl9pPr lvl="8" algn="ctr">
              <a:lnSpc>
                <a:spcPct val="100000"/>
              </a:lnSpc>
              <a:spcBef>
                <a:spcPts val="0"/>
              </a:spcBef>
              <a:spcAft>
                <a:spcPts val="0"/>
              </a:spcAft>
              <a:buClr>
                <a:srgbClr val="5B5854"/>
              </a:buClr>
              <a:buSzPts val="1800"/>
              <a:buNone/>
              <a:defRPr/>
            </a:lvl9pPr>
          </a:lstStyle>
          <a:p/>
        </p:txBody>
      </p:sp>
      <p:sp>
        <p:nvSpPr>
          <p:cNvPr id="66" name="Google Shape;66;p11"/>
          <p:cNvSpPr txBox="1"/>
          <p:nvPr>
            <p:ph idx="11" type="ftr"/>
          </p:nvPr>
        </p:nvSpPr>
        <p:spPr>
          <a:xfrm>
            <a:off x="2032004" y="12417429"/>
            <a:ext cx="12996333" cy="730250"/>
          </a:xfrm>
          <a:prstGeom prst="rect">
            <a:avLst/>
          </a:prstGeom>
          <a:noFill/>
          <a:ln>
            <a:noFill/>
          </a:ln>
        </p:spPr>
        <p:txBody>
          <a:bodyPr anchorCtr="0" anchor="ctr" bIns="108850" lIns="217700" spcFirstLastPara="1" rIns="217700" wrap="square" tIns="108850">
            <a:noAutofit/>
          </a:bodyPr>
          <a:lstStyle>
            <a:lvl1pPr lvl="0" algn="l">
              <a:lnSpc>
                <a:spcPct val="100000"/>
              </a:lnSpc>
              <a:spcBef>
                <a:spcPts val="0"/>
              </a:spcBef>
              <a:spcAft>
                <a:spcPts val="0"/>
              </a:spcAft>
              <a:buClr>
                <a:srgbClr val="444444"/>
              </a:buClr>
              <a:buSzPts val="2900"/>
              <a:buFont typeface="Avenir"/>
              <a:buNone/>
              <a:defRPr/>
            </a:lvl1pPr>
            <a:lvl2pPr lvl="1" algn="ctr">
              <a:lnSpc>
                <a:spcPct val="100000"/>
              </a:lnSpc>
              <a:spcBef>
                <a:spcPts val="0"/>
              </a:spcBef>
              <a:spcAft>
                <a:spcPts val="0"/>
              </a:spcAft>
              <a:buClr>
                <a:srgbClr val="5B5854"/>
              </a:buClr>
              <a:buSzPts val="1800"/>
              <a:buNone/>
              <a:defRPr/>
            </a:lvl2pPr>
            <a:lvl3pPr lvl="2" algn="ctr">
              <a:lnSpc>
                <a:spcPct val="100000"/>
              </a:lnSpc>
              <a:spcBef>
                <a:spcPts val="0"/>
              </a:spcBef>
              <a:spcAft>
                <a:spcPts val="0"/>
              </a:spcAft>
              <a:buClr>
                <a:srgbClr val="5B5854"/>
              </a:buClr>
              <a:buSzPts val="1800"/>
              <a:buNone/>
              <a:defRPr/>
            </a:lvl3pPr>
            <a:lvl4pPr lvl="3" algn="ctr">
              <a:lnSpc>
                <a:spcPct val="100000"/>
              </a:lnSpc>
              <a:spcBef>
                <a:spcPts val="0"/>
              </a:spcBef>
              <a:spcAft>
                <a:spcPts val="0"/>
              </a:spcAft>
              <a:buClr>
                <a:srgbClr val="5B5854"/>
              </a:buClr>
              <a:buSzPts val="1800"/>
              <a:buNone/>
              <a:defRPr/>
            </a:lvl4pPr>
            <a:lvl5pPr lvl="4" algn="ctr">
              <a:lnSpc>
                <a:spcPct val="100000"/>
              </a:lnSpc>
              <a:spcBef>
                <a:spcPts val="0"/>
              </a:spcBef>
              <a:spcAft>
                <a:spcPts val="0"/>
              </a:spcAft>
              <a:buClr>
                <a:srgbClr val="5B5854"/>
              </a:buClr>
              <a:buSzPts val="1800"/>
              <a:buNone/>
              <a:defRPr/>
            </a:lvl5pPr>
            <a:lvl6pPr lvl="5" algn="ctr">
              <a:lnSpc>
                <a:spcPct val="100000"/>
              </a:lnSpc>
              <a:spcBef>
                <a:spcPts val="0"/>
              </a:spcBef>
              <a:spcAft>
                <a:spcPts val="0"/>
              </a:spcAft>
              <a:buClr>
                <a:srgbClr val="5B5854"/>
              </a:buClr>
              <a:buSzPts val="1800"/>
              <a:buNone/>
              <a:defRPr/>
            </a:lvl6pPr>
            <a:lvl7pPr lvl="6" algn="ctr">
              <a:lnSpc>
                <a:spcPct val="100000"/>
              </a:lnSpc>
              <a:spcBef>
                <a:spcPts val="0"/>
              </a:spcBef>
              <a:spcAft>
                <a:spcPts val="0"/>
              </a:spcAft>
              <a:buClr>
                <a:srgbClr val="5B5854"/>
              </a:buClr>
              <a:buSzPts val="1800"/>
              <a:buNone/>
              <a:defRPr/>
            </a:lvl7pPr>
            <a:lvl8pPr lvl="7" algn="ctr">
              <a:lnSpc>
                <a:spcPct val="100000"/>
              </a:lnSpc>
              <a:spcBef>
                <a:spcPts val="0"/>
              </a:spcBef>
              <a:spcAft>
                <a:spcPts val="0"/>
              </a:spcAft>
              <a:buClr>
                <a:srgbClr val="5B5854"/>
              </a:buClr>
              <a:buSzPts val="1800"/>
              <a:buNone/>
              <a:defRPr/>
            </a:lvl8pPr>
            <a:lvl9pPr lvl="8" algn="ctr">
              <a:lnSpc>
                <a:spcPct val="100000"/>
              </a:lnSpc>
              <a:spcBef>
                <a:spcPts val="0"/>
              </a:spcBef>
              <a:spcAft>
                <a:spcPts val="0"/>
              </a:spcAft>
              <a:buClr>
                <a:srgbClr val="5B5854"/>
              </a:buClr>
              <a:buSzPts val="1800"/>
              <a:buNone/>
              <a:defRPr/>
            </a:lvl9pPr>
          </a:lstStyle>
          <a:p/>
        </p:txBody>
      </p:sp>
      <p:sp>
        <p:nvSpPr>
          <p:cNvPr id="67" name="Google Shape;67;p11"/>
          <p:cNvSpPr txBox="1"/>
          <p:nvPr>
            <p:ph idx="12" type="sldNum"/>
          </p:nvPr>
        </p:nvSpPr>
        <p:spPr>
          <a:xfrm>
            <a:off x="20320000" y="11376029"/>
            <a:ext cx="2032000" cy="730250"/>
          </a:xfrm>
          <a:prstGeom prst="rect">
            <a:avLst/>
          </a:prstGeom>
          <a:noFill/>
          <a:ln>
            <a:noFill/>
          </a:ln>
        </p:spPr>
        <p:txBody>
          <a:bodyPr anchorCtr="0" anchor="ctr" bIns="108850" lIns="217700" spcFirstLastPara="1" rIns="217700" wrap="square" tIns="108850">
            <a:noAutofit/>
          </a:bodyPr>
          <a:lstStyle>
            <a:lvl1pPr indent="0" lvl="0" marL="0" algn="r">
              <a:lnSpc>
                <a:spcPct val="100000"/>
              </a:lnSpc>
              <a:spcBef>
                <a:spcPts val="0"/>
              </a:spcBef>
              <a:spcAft>
                <a:spcPts val="0"/>
              </a:spcAft>
              <a:buClr>
                <a:srgbClr val="262626"/>
              </a:buClr>
              <a:buSzPts val="5700"/>
              <a:buFont typeface="Impact"/>
              <a:buNone/>
              <a:defRPr b="0" i="0" sz="5700" u="none" cap="none" strike="noStrike">
                <a:solidFill>
                  <a:srgbClr val="262626"/>
                </a:solidFill>
                <a:latin typeface="Impact"/>
                <a:ea typeface="Impact"/>
                <a:cs typeface="Impact"/>
                <a:sym typeface="Impact"/>
              </a:defRPr>
            </a:lvl1pPr>
            <a:lvl2pPr indent="0" lvl="1" marL="0" algn="r">
              <a:lnSpc>
                <a:spcPct val="100000"/>
              </a:lnSpc>
              <a:spcBef>
                <a:spcPts val="0"/>
              </a:spcBef>
              <a:spcAft>
                <a:spcPts val="0"/>
              </a:spcAft>
              <a:buClr>
                <a:srgbClr val="262626"/>
              </a:buClr>
              <a:buSzPts val="5700"/>
              <a:buFont typeface="Impact"/>
              <a:buNone/>
              <a:defRPr b="0" i="0" sz="5700" u="none" cap="none" strike="noStrike">
                <a:solidFill>
                  <a:srgbClr val="262626"/>
                </a:solidFill>
                <a:latin typeface="Impact"/>
                <a:ea typeface="Impact"/>
                <a:cs typeface="Impact"/>
                <a:sym typeface="Impact"/>
              </a:defRPr>
            </a:lvl2pPr>
            <a:lvl3pPr indent="0" lvl="2" marL="0" algn="r">
              <a:lnSpc>
                <a:spcPct val="100000"/>
              </a:lnSpc>
              <a:spcBef>
                <a:spcPts val="0"/>
              </a:spcBef>
              <a:spcAft>
                <a:spcPts val="0"/>
              </a:spcAft>
              <a:buClr>
                <a:srgbClr val="262626"/>
              </a:buClr>
              <a:buSzPts val="5700"/>
              <a:buFont typeface="Impact"/>
              <a:buNone/>
              <a:defRPr b="0" i="0" sz="5700" u="none" cap="none" strike="noStrike">
                <a:solidFill>
                  <a:srgbClr val="262626"/>
                </a:solidFill>
                <a:latin typeface="Impact"/>
                <a:ea typeface="Impact"/>
                <a:cs typeface="Impact"/>
                <a:sym typeface="Impact"/>
              </a:defRPr>
            </a:lvl3pPr>
            <a:lvl4pPr indent="0" lvl="3" marL="0" algn="r">
              <a:lnSpc>
                <a:spcPct val="100000"/>
              </a:lnSpc>
              <a:spcBef>
                <a:spcPts val="0"/>
              </a:spcBef>
              <a:spcAft>
                <a:spcPts val="0"/>
              </a:spcAft>
              <a:buClr>
                <a:srgbClr val="262626"/>
              </a:buClr>
              <a:buSzPts val="5700"/>
              <a:buFont typeface="Impact"/>
              <a:buNone/>
              <a:defRPr b="0" i="0" sz="5700" u="none" cap="none" strike="noStrike">
                <a:solidFill>
                  <a:srgbClr val="262626"/>
                </a:solidFill>
                <a:latin typeface="Impact"/>
                <a:ea typeface="Impact"/>
                <a:cs typeface="Impact"/>
                <a:sym typeface="Impact"/>
              </a:defRPr>
            </a:lvl4pPr>
            <a:lvl5pPr indent="0" lvl="4" marL="0" algn="r">
              <a:lnSpc>
                <a:spcPct val="100000"/>
              </a:lnSpc>
              <a:spcBef>
                <a:spcPts val="0"/>
              </a:spcBef>
              <a:spcAft>
                <a:spcPts val="0"/>
              </a:spcAft>
              <a:buClr>
                <a:srgbClr val="262626"/>
              </a:buClr>
              <a:buSzPts val="5700"/>
              <a:buFont typeface="Impact"/>
              <a:buNone/>
              <a:defRPr b="0" i="0" sz="5700" u="none" cap="none" strike="noStrike">
                <a:solidFill>
                  <a:srgbClr val="262626"/>
                </a:solidFill>
                <a:latin typeface="Impact"/>
                <a:ea typeface="Impact"/>
                <a:cs typeface="Impact"/>
                <a:sym typeface="Impact"/>
              </a:defRPr>
            </a:lvl5pPr>
            <a:lvl6pPr indent="0" lvl="5" marL="0" algn="r">
              <a:lnSpc>
                <a:spcPct val="100000"/>
              </a:lnSpc>
              <a:spcBef>
                <a:spcPts val="0"/>
              </a:spcBef>
              <a:spcAft>
                <a:spcPts val="0"/>
              </a:spcAft>
              <a:buClr>
                <a:srgbClr val="262626"/>
              </a:buClr>
              <a:buSzPts val="5700"/>
              <a:buFont typeface="Impact"/>
              <a:buNone/>
              <a:defRPr b="0" i="0" sz="5700" u="none" cap="none" strike="noStrike">
                <a:solidFill>
                  <a:srgbClr val="262626"/>
                </a:solidFill>
                <a:latin typeface="Impact"/>
                <a:ea typeface="Impact"/>
                <a:cs typeface="Impact"/>
                <a:sym typeface="Impact"/>
              </a:defRPr>
            </a:lvl6pPr>
            <a:lvl7pPr indent="0" lvl="6" marL="0" algn="r">
              <a:lnSpc>
                <a:spcPct val="100000"/>
              </a:lnSpc>
              <a:spcBef>
                <a:spcPts val="0"/>
              </a:spcBef>
              <a:spcAft>
                <a:spcPts val="0"/>
              </a:spcAft>
              <a:buClr>
                <a:srgbClr val="262626"/>
              </a:buClr>
              <a:buSzPts val="5700"/>
              <a:buFont typeface="Impact"/>
              <a:buNone/>
              <a:defRPr b="0" i="0" sz="5700" u="none" cap="none" strike="noStrike">
                <a:solidFill>
                  <a:srgbClr val="262626"/>
                </a:solidFill>
                <a:latin typeface="Impact"/>
                <a:ea typeface="Impact"/>
                <a:cs typeface="Impact"/>
                <a:sym typeface="Impact"/>
              </a:defRPr>
            </a:lvl7pPr>
            <a:lvl8pPr indent="0" lvl="7" marL="0" algn="r">
              <a:lnSpc>
                <a:spcPct val="100000"/>
              </a:lnSpc>
              <a:spcBef>
                <a:spcPts val="0"/>
              </a:spcBef>
              <a:spcAft>
                <a:spcPts val="0"/>
              </a:spcAft>
              <a:buClr>
                <a:srgbClr val="262626"/>
              </a:buClr>
              <a:buSzPts val="5700"/>
              <a:buFont typeface="Impact"/>
              <a:buNone/>
              <a:defRPr b="0" i="0" sz="5700" u="none" cap="none" strike="noStrike">
                <a:solidFill>
                  <a:srgbClr val="262626"/>
                </a:solidFill>
                <a:latin typeface="Impact"/>
                <a:ea typeface="Impact"/>
                <a:cs typeface="Impact"/>
                <a:sym typeface="Impact"/>
              </a:defRPr>
            </a:lvl8pPr>
            <a:lvl9pPr indent="0" lvl="8" marL="0" algn="r">
              <a:lnSpc>
                <a:spcPct val="100000"/>
              </a:lnSpc>
              <a:spcBef>
                <a:spcPts val="0"/>
              </a:spcBef>
              <a:spcAft>
                <a:spcPts val="0"/>
              </a:spcAft>
              <a:buClr>
                <a:srgbClr val="262626"/>
              </a:buClr>
              <a:buSzPts val="5700"/>
              <a:buFont typeface="Impact"/>
              <a:buNone/>
              <a:defRPr b="0" i="0" sz="5700" u="none" cap="none" strike="noStrike">
                <a:solidFill>
                  <a:srgbClr val="262626"/>
                </a:solidFill>
                <a:latin typeface="Impact"/>
                <a:ea typeface="Impact"/>
                <a:cs typeface="Impact"/>
                <a:sym typeface="Impact"/>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type="twoTxTwoObj">
  <p:cSld name="TWO_OBJECTS_WITH_TEXT">
    <p:spTree>
      <p:nvGrpSpPr>
        <p:cNvPr id="68" name="Shape 68"/>
        <p:cNvGrpSpPr/>
        <p:nvPr/>
      </p:nvGrpSpPr>
      <p:grpSpPr>
        <a:xfrm>
          <a:off x="0" y="0"/>
          <a:ext cx="0" cy="0"/>
          <a:chOff x="0" y="0"/>
          <a:chExt cx="0" cy="0"/>
        </a:xfrm>
      </p:grpSpPr>
      <p:cxnSp>
        <p:nvCxnSpPr>
          <p:cNvPr id="69" name="Google Shape;69;p12"/>
          <p:cNvCxnSpPr/>
          <p:nvPr/>
        </p:nvCxnSpPr>
        <p:spPr>
          <a:xfrm>
            <a:off x="2023533" y="2498729"/>
            <a:ext cx="9753600" cy="3174"/>
          </a:xfrm>
          <a:prstGeom prst="straightConnector1">
            <a:avLst/>
          </a:prstGeom>
          <a:noFill/>
          <a:ln cap="flat" cmpd="sng" w="15875">
            <a:solidFill>
              <a:schemeClr val="accent1"/>
            </a:solidFill>
            <a:prstDash val="solid"/>
            <a:round/>
            <a:headEnd len="sm" w="sm" type="none"/>
            <a:tailEnd len="sm" w="sm" type="none"/>
          </a:ln>
        </p:spPr>
      </p:cxnSp>
      <p:cxnSp>
        <p:nvCxnSpPr>
          <p:cNvPr id="70" name="Google Shape;70;p12"/>
          <p:cNvCxnSpPr/>
          <p:nvPr/>
        </p:nvCxnSpPr>
        <p:spPr>
          <a:xfrm>
            <a:off x="12386733" y="2498729"/>
            <a:ext cx="9753600" cy="3174"/>
          </a:xfrm>
          <a:prstGeom prst="straightConnector1">
            <a:avLst/>
          </a:prstGeom>
          <a:noFill/>
          <a:ln cap="flat" cmpd="sng" w="15875">
            <a:solidFill>
              <a:schemeClr val="accent1"/>
            </a:solidFill>
            <a:prstDash val="solid"/>
            <a:round/>
            <a:headEnd len="sm" w="sm" type="none"/>
            <a:tailEnd len="sm" w="sm" type="none"/>
          </a:ln>
        </p:spPr>
      </p:cxnSp>
      <p:sp>
        <p:nvSpPr>
          <p:cNvPr id="71" name="Google Shape;71;p12"/>
          <p:cNvSpPr txBox="1"/>
          <p:nvPr>
            <p:ph type="title"/>
          </p:nvPr>
        </p:nvSpPr>
        <p:spPr>
          <a:xfrm>
            <a:off x="2032000" y="9144000"/>
            <a:ext cx="18084799" cy="3200400"/>
          </a:xfrm>
          <a:prstGeom prst="rect">
            <a:avLst/>
          </a:prstGeom>
          <a:noFill/>
          <a:ln>
            <a:noFill/>
          </a:ln>
        </p:spPr>
        <p:txBody>
          <a:bodyPr anchorCtr="0" anchor="b" bIns="108850" lIns="217700" spcFirstLastPara="1" rIns="217700" wrap="square" tIns="10885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12"/>
          <p:cNvSpPr txBox="1"/>
          <p:nvPr>
            <p:ph idx="1" type="body"/>
          </p:nvPr>
        </p:nvSpPr>
        <p:spPr>
          <a:xfrm>
            <a:off x="2023872" y="1219200"/>
            <a:ext cx="9753600" cy="1279524"/>
          </a:xfrm>
          <a:prstGeom prst="rect">
            <a:avLst/>
          </a:prstGeom>
          <a:noFill/>
          <a:ln>
            <a:noFill/>
          </a:ln>
        </p:spPr>
        <p:txBody>
          <a:bodyPr anchorCtr="0" anchor="b" bIns="108850" lIns="217700" spcFirstLastPara="1" rIns="217700" wrap="square" tIns="108850">
            <a:noAutofit/>
          </a:bodyPr>
          <a:lstStyle>
            <a:lvl1pPr indent="-228600" lvl="0" marL="457200" algn="l">
              <a:spcBef>
                <a:spcPts val="1340"/>
              </a:spcBef>
              <a:spcAft>
                <a:spcPts val="0"/>
              </a:spcAft>
              <a:buSzPts val="6700"/>
              <a:buNone/>
              <a:defRPr b="0" sz="6700">
                <a:latin typeface="Impact"/>
                <a:ea typeface="Impact"/>
                <a:cs typeface="Impact"/>
                <a:sym typeface="Impact"/>
              </a:defRPr>
            </a:lvl1pPr>
            <a:lvl2pPr indent="-228600" lvl="1" marL="914400" algn="l">
              <a:spcBef>
                <a:spcPts val="960"/>
              </a:spcBef>
              <a:spcAft>
                <a:spcPts val="0"/>
              </a:spcAft>
              <a:buSzPts val="4800"/>
              <a:buNone/>
              <a:defRPr b="1" sz="4800"/>
            </a:lvl2pPr>
            <a:lvl3pPr indent="-228600" lvl="2" marL="1371600" algn="l">
              <a:spcBef>
                <a:spcPts val="860"/>
              </a:spcBef>
              <a:spcAft>
                <a:spcPts val="0"/>
              </a:spcAft>
              <a:buSzPts val="4300"/>
              <a:buNone/>
              <a:defRPr b="1" sz="4300"/>
            </a:lvl3pPr>
            <a:lvl4pPr indent="-228600" lvl="3" marL="1828800" algn="l">
              <a:spcBef>
                <a:spcPts val="760"/>
              </a:spcBef>
              <a:spcAft>
                <a:spcPts val="0"/>
              </a:spcAft>
              <a:buSzPts val="3800"/>
              <a:buNone/>
              <a:defRPr b="1" sz="3800"/>
            </a:lvl4pPr>
            <a:lvl5pPr indent="-228600" lvl="4" marL="2286000" algn="l">
              <a:spcBef>
                <a:spcPts val="760"/>
              </a:spcBef>
              <a:spcAft>
                <a:spcPts val="0"/>
              </a:spcAft>
              <a:buSzPts val="3800"/>
              <a:buNone/>
              <a:defRPr b="1" sz="3800"/>
            </a:lvl5pPr>
            <a:lvl6pPr indent="-228600" lvl="5" marL="2743200" algn="l">
              <a:spcBef>
                <a:spcPts val="760"/>
              </a:spcBef>
              <a:spcAft>
                <a:spcPts val="0"/>
              </a:spcAft>
              <a:buSzPts val="3800"/>
              <a:buNone/>
              <a:defRPr b="1" sz="3800"/>
            </a:lvl6pPr>
            <a:lvl7pPr indent="-228600" lvl="6" marL="3200400" algn="l">
              <a:spcBef>
                <a:spcPts val="760"/>
              </a:spcBef>
              <a:spcAft>
                <a:spcPts val="0"/>
              </a:spcAft>
              <a:buSzPts val="3800"/>
              <a:buNone/>
              <a:defRPr b="1" sz="3800"/>
            </a:lvl7pPr>
            <a:lvl8pPr indent="-228600" lvl="7" marL="3657600" algn="l">
              <a:spcBef>
                <a:spcPts val="760"/>
              </a:spcBef>
              <a:spcAft>
                <a:spcPts val="0"/>
              </a:spcAft>
              <a:buSzPts val="3800"/>
              <a:buNone/>
              <a:defRPr b="1" sz="3800"/>
            </a:lvl8pPr>
            <a:lvl9pPr indent="-228600" lvl="8" marL="4114800" algn="l">
              <a:spcBef>
                <a:spcPts val="760"/>
              </a:spcBef>
              <a:spcAft>
                <a:spcPts val="0"/>
              </a:spcAft>
              <a:buSzPts val="3800"/>
              <a:buNone/>
              <a:defRPr b="1" sz="3800"/>
            </a:lvl9pPr>
          </a:lstStyle>
          <a:p/>
        </p:txBody>
      </p:sp>
      <p:sp>
        <p:nvSpPr>
          <p:cNvPr id="73" name="Google Shape;73;p12"/>
          <p:cNvSpPr txBox="1"/>
          <p:nvPr>
            <p:ph idx="2" type="body"/>
          </p:nvPr>
        </p:nvSpPr>
        <p:spPr>
          <a:xfrm>
            <a:off x="2023872" y="2658528"/>
            <a:ext cx="9753600" cy="6096000"/>
          </a:xfrm>
          <a:prstGeom prst="rect">
            <a:avLst/>
          </a:prstGeom>
          <a:noFill/>
          <a:ln>
            <a:noFill/>
          </a:ln>
        </p:spPr>
        <p:txBody>
          <a:bodyPr anchorCtr="0" anchor="t" bIns="108850" lIns="217700" spcFirstLastPara="1" rIns="217700" wrap="square" tIns="108850">
            <a:noAutofit/>
          </a:bodyPr>
          <a:lstStyle>
            <a:lvl1pPr indent="-590550" lvl="0" marL="457200" algn="l">
              <a:spcBef>
                <a:spcPts val="1140"/>
              </a:spcBef>
              <a:spcAft>
                <a:spcPts val="0"/>
              </a:spcAft>
              <a:buSzPts val="5700"/>
              <a:buChar char="•"/>
              <a:defRPr sz="5700"/>
            </a:lvl1pPr>
            <a:lvl2pPr indent="-533400" lvl="1" marL="914400" algn="l">
              <a:spcBef>
                <a:spcPts val="960"/>
              </a:spcBef>
              <a:spcAft>
                <a:spcPts val="0"/>
              </a:spcAft>
              <a:buSzPts val="4800"/>
              <a:buChar char="•"/>
              <a:defRPr sz="4800"/>
            </a:lvl2pPr>
            <a:lvl3pPr indent="-501650" lvl="2" marL="1371600" algn="l">
              <a:spcBef>
                <a:spcPts val="860"/>
              </a:spcBef>
              <a:spcAft>
                <a:spcPts val="0"/>
              </a:spcAft>
              <a:buSzPts val="4300"/>
              <a:buChar char="•"/>
              <a:defRPr sz="4300"/>
            </a:lvl3pPr>
            <a:lvl4pPr indent="-469900" lvl="3" marL="1828800" algn="l">
              <a:spcBef>
                <a:spcPts val="760"/>
              </a:spcBef>
              <a:spcAft>
                <a:spcPts val="0"/>
              </a:spcAft>
              <a:buSzPts val="3800"/>
              <a:buChar char="•"/>
              <a:defRPr sz="3800"/>
            </a:lvl4pPr>
            <a:lvl5pPr indent="-469900" lvl="4" marL="2286000" algn="l">
              <a:spcBef>
                <a:spcPts val="760"/>
              </a:spcBef>
              <a:spcAft>
                <a:spcPts val="0"/>
              </a:spcAft>
              <a:buSzPts val="3800"/>
              <a:buChar char="•"/>
              <a:defRPr sz="3800"/>
            </a:lvl5pPr>
            <a:lvl6pPr indent="-469900" lvl="5" marL="2743200" algn="l">
              <a:spcBef>
                <a:spcPts val="760"/>
              </a:spcBef>
              <a:spcAft>
                <a:spcPts val="0"/>
              </a:spcAft>
              <a:buSzPts val="3800"/>
              <a:buChar char="•"/>
              <a:defRPr sz="3800"/>
            </a:lvl6pPr>
            <a:lvl7pPr indent="-469900" lvl="6" marL="3200400" algn="l">
              <a:spcBef>
                <a:spcPts val="760"/>
              </a:spcBef>
              <a:spcAft>
                <a:spcPts val="0"/>
              </a:spcAft>
              <a:buSzPts val="3800"/>
              <a:buChar char="•"/>
              <a:defRPr sz="3800"/>
            </a:lvl7pPr>
            <a:lvl8pPr indent="-469900" lvl="7" marL="3657600" algn="l">
              <a:spcBef>
                <a:spcPts val="760"/>
              </a:spcBef>
              <a:spcAft>
                <a:spcPts val="0"/>
              </a:spcAft>
              <a:buSzPts val="3800"/>
              <a:buChar char="•"/>
              <a:defRPr sz="3800"/>
            </a:lvl8pPr>
            <a:lvl9pPr indent="-469900" lvl="8" marL="4114800" algn="l">
              <a:spcBef>
                <a:spcPts val="760"/>
              </a:spcBef>
              <a:spcAft>
                <a:spcPts val="0"/>
              </a:spcAft>
              <a:buSzPts val="3800"/>
              <a:buChar char="•"/>
              <a:defRPr sz="3800"/>
            </a:lvl9pPr>
          </a:lstStyle>
          <a:p/>
        </p:txBody>
      </p:sp>
      <p:sp>
        <p:nvSpPr>
          <p:cNvPr id="74" name="Google Shape;74;p12"/>
          <p:cNvSpPr txBox="1"/>
          <p:nvPr>
            <p:ph idx="3" type="body"/>
          </p:nvPr>
        </p:nvSpPr>
        <p:spPr>
          <a:xfrm>
            <a:off x="12387072" y="1219200"/>
            <a:ext cx="9753600" cy="1279524"/>
          </a:xfrm>
          <a:prstGeom prst="rect">
            <a:avLst/>
          </a:prstGeom>
          <a:noFill/>
          <a:ln>
            <a:noFill/>
          </a:ln>
        </p:spPr>
        <p:txBody>
          <a:bodyPr anchorCtr="0" anchor="b" bIns="108850" lIns="217700" spcFirstLastPara="1" rIns="217700" wrap="square" tIns="108850">
            <a:noAutofit/>
          </a:bodyPr>
          <a:lstStyle>
            <a:lvl1pPr indent="-228600" lvl="0" marL="457200" algn="l">
              <a:spcBef>
                <a:spcPts val="1340"/>
              </a:spcBef>
              <a:spcAft>
                <a:spcPts val="0"/>
              </a:spcAft>
              <a:buSzPts val="6700"/>
              <a:buNone/>
              <a:defRPr b="0" sz="6700">
                <a:latin typeface="Impact"/>
                <a:ea typeface="Impact"/>
                <a:cs typeface="Impact"/>
                <a:sym typeface="Impact"/>
              </a:defRPr>
            </a:lvl1pPr>
            <a:lvl2pPr indent="-228600" lvl="1" marL="914400" algn="l">
              <a:spcBef>
                <a:spcPts val="960"/>
              </a:spcBef>
              <a:spcAft>
                <a:spcPts val="0"/>
              </a:spcAft>
              <a:buSzPts val="4800"/>
              <a:buNone/>
              <a:defRPr b="1" sz="4800"/>
            </a:lvl2pPr>
            <a:lvl3pPr indent="-228600" lvl="2" marL="1371600" algn="l">
              <a:spcBef>
                <a:spcPts val="860"/>
              </a:spcBef>
              <a:spcAft>
                <a:spcPts val="0"/>
              </a:spcAft>
              <a:buSzPts val="4300"/>
              <a:buNone/>
              <a:defRPr b="1" sz="4300"/>
            </a:lvl3pPr>
            <a:lvl4pPr indent="-228600" lvl="3" marL="1828800" algn="l">
              <a:spcBef>
                <a:spcPts val="760"/>
              </a:spcBef>
              <a:spcAft>
                <a:spcPts val="0"/>
              </a:spcAft>
              <a:buSzPts val="3800"/>
              <a:buNone/>
              <a:defRPr b="1" sz="3800"/>
            </a:lvl4pPr>
            <a:lvl5pPr indent="-228600" lvl="4" marL="2286000" algn="l">
              <a:spcBef>
                <a:spcPts val="760"/>
              </a:spcBef>
              <a:spcAft>
                <a:spcPts val="0"/>
              </a:spcAft>
              <a:buSzPts val="3800"/>
              <a:buNone/>
              <a:defRPr b="1" sz="3800"/>
            </a:lvl5pPr>
            <a:lvl6pPr indent="-228600" lvl="5" marL="2743200" algn="l">
              <a:spcBef>
                <a:spcPts val="760"/>
              </a:spcBef>
              <a:spcAft>
                <a:spcPts val="0"/>
              </a:spcAft>
              <a:buSzPts val="3800"/>
              <a:buNone/>
              <a:defRPr b="1" sz="3800"/>
            </a:lvl6pPr>
            <a:lvl7pPr indent="-228600" lvl="6" marL="3200400" algn="l">
              <a:spcBef>
                <a:spcPts val="760"/>
              </a:spcBef>
              <a:spcAft>
                <a:spcPts val="0"/>
              </a:spcAft>
              <a:buSzPts val="3800"/>
              <a:buNone/>
              <a:defRPr b="1" sz="3800"/>
            </a:lvl7pPr>
            <a:lvl8pPr indent="-228600" lvl="7" marL="3657600" algn="l">
              <a:spcBef>
                <a:spcPts val="760"/>
              </a:spcBef>
              <a:spcAft>
                <a:spcPts val="0"/>
              </a:spcAft>
              <a:buSzPts val="3800"/>
              <a:buNone/>
              <a:defRPr b="1" sz="3800"/>
            </a:lvl8pPr>
            <a:lvl9pPr indent="-228600" lvl="8" marL="4114800" algn="l">
              <a:spcBef>
                <a:spcPts val="760"/>
              </a:spcBef>
              <a:spcAft>
                <a:spcPts val="0"/>
              </a:spcAft>
              <a:buSzPts val="3800"/>
              <a:buNone/>
              <a:defRPr b="1" sz="3800"/>
            </a:lvl9pPr>
          </a:lstStyle>
          <a:p/>
        </p:txBody>
      </p:sp>
      <p:sp>
        <p:nvSpPr>
          <p:cNvPr id="75" name="Google Shape;75;p12"/>
          <p:cNvSpPr txBox="1"/>
          <p:nvPr>
            <p:ph idx="4" type="body"/>
          </p:nvPr>
        </p:nvSpPr>
        <p:spPr>
          <a:xfrm>
            <a:off x="12387072" y="2658528"/>
            <a:ext cx="9753600" cy="6096000"/>
          </a:xfrm>
          <a:prstGeom prst="rect">
            <a:avLst/>
          </a:prstGeom>
          <a:noFill/>
          <a:ln>
            <a:noFill/>
          </a:ln>
        </p:spPr>
        <p:txBody>
          <a:bodyPr anchorCtr="0" anchor="t" bIns="108850" lIns="217700" spcFirstLastPara="1" rIns="217700" wrap="square" tIns="108850">
            <a:noAutofit/>
          </a:bodyPr>
          <a:lstStyle>
            <a:lvl1pPr indent="-590550" lvl="0" marL="457200" algn="l">
              <a:spcBef>
                <a:spcPts val="1140"/>
              </a:spcBef>
              <a:spcAft>
                <a:spcPts val="0"/>
              </a:spcAft>
              <a:buSzPts val="5700"/>
              <a:buChar char="•"/>
              <a:defRPr sz="5700"/>
            </a:lvl1pPr>
            <a:lvl2pPr indent="-533400" lvl="1" marL="914400" algn="l">
              <a:spcBef>
                <a:spcPts val="960"/>
              </a:spcBef>
              <a:spcAft>
                <a:spcPts val="0"/>
              </a:spcAft>
              <a:buSzPts val="4800"/>
              <a:buChar char="•"/>
              <a:defRPr sz="4800"/>
            </a:lvl2pPr>
            <a:lvl3pPr indent="-501650" lvl="2" marL="1371600" algn="l">
              <a:spcBef>
                <a:spcPts val="860"/>
              </a:spcBef>
              <a:spcAft>
                <a:spcPts val="0"/>
              </a:spcAft>
              <a:buSzPts val="4300"/>
              <a:buChar char="•"/>
              <a:defRPr sz="4300"/>
            </a:lvl3pPr>
            <a:lvl4pPr indent="-469900" lvl="3" marL="1828800" algn="l">
              <a:spcBef>
                <a:spcPts val="760"/>
              </a:spcBef>
              <a:spcAft>
                <a:spcPts val="0"/>
              </a:spcAft>
              <a:buSzPts val="3800"/>
              <a:buChar char="•"/>
              <a:defRPr sz="3800"/>
            </a:lvl4pPr>
            <a:lvl5pPr indent="-469900" lvl="4" marL="2286000" algn="l">
              <a:spcBef>
                <a:spcPts val="760"/>
              </a:spcBef>
              <a:spcAft>
                <a:spcPts val="0"/>
              </a:spcAft>
              <a:buSzPts val="3800"/>
              <a:buChar char="•"/>
              <a:defRPr sz="3800"/>
            </a:lvl5pPr>
            <a:lvl6pPr indent="-469900" lvl="5" marL="2743200" algn="l">
              <a:spcBef>
                <a:spcPts val="760"/>
              </a:spcBef>
              <a:spcAft>
                <a:spcPts val="0"/>
              </a:spcAft>
              <a:buSzPts val="3800"/>
              <a:buChar char="•"/>
              <a:defRPr sz="3800"/>
            </a:lvl6pPr>
            <a:lvl7pPr indent="-469900" lvl="6" marL="3200400" algn="l">
              <a:spcBef>
                <a:spcPts val="760"/>
              </a:spcBef>
              <a:spcAft>
                <a:spcPts val="0"/>
              </a:spcAft>
              <a:buSzPts val="3800"/>
              <a:buChar char="•"/>
              <a:defRPr sz="3800"/>
            </a:lvl7pPr>
            <a:lvl8pPr indent="-469900" lvl="7" marL="3657600" algn="l">
              <a:spcBef>
                <a:spcPts val="760"/>
              </a:spcBef>
              <a:spcAft>
                <a:spcPts val="0"/>
              </a:spcAft>
              <a:buSzPts val="3800"/>
              <a:buChar char="•"/>
              <a:defRPr sz="3800"/>
            </a:lvl8pPr>
            <a:lvl9pPr indent="-469900" lvl="8" marL="4114800" algn="l">
              <a:spcBef>
                <a:spcPts val="760"/>
              </a:spcBef>
              <a:spcAft>
                <a:spcPts val="0"/>
              </a:spcAft>
              <a:buSzPts val="3800"/>
              <a:buChar char="•"/>
              <a:defRPr sz="3800"/>
            </a:lvl9pPr>
          </a:lstStyle>
          <a:p/>
        </p:txBody>
      </p:sp>
      <p:sp>
        <p:nvSpPr>
          <p:cNvPr id="76" name="Google Shape;76;p12"/>
          <p:cNvSpPr txBox="1"/>
          <p:nvPr>
            <p:ph idx="10" type="dt"/>
          </p:nvPr>
        </p:nvSpPr>
        <p:spPr>
          <a:xfrm>
            <a:off x="16662400" y="12417429"/>
            <a:ext cx="5689600" cy="730250"/>
          </a:xfrm>
          <a:prstGeom prst="rect">
            <a:avLst/>
          </a:prstGeom>
          <a:noFill/>
          <a:ln>
            <a:noFill/>
          </a:ln>
        </p:spPr>
        <p:txBody>
          <a:bodyPr anchorCtr="0" anchor="ctr" bIns="108850" lIns="217700" spcFirstLastPara="1" rIns="217700" wrap="square" tIns="108850">
            <a:noAutofit/>
          </a:bodyPr>
          <a:lstStyle>
            <a:lvl1pPr lvl="0" algn="r">
              <a:lnSpc>
                <a:spcPct val="100000"/>
              </a:lnSpc>
              <a:spcBef>
                <a:spcPts val="0"/>
              </a:spcBef>
              <a:spcAft>
                <a:spcPts val="0"/>
              </a:spcAft>
              <a:buClr>
                <a:srgbClr val="444444"/>
              </a:buClr>
              <a:buSzPts val="2900"/>
              <a:buFont typeface="Times New Roman"/>
              <a:buNone/>
              <a:defRPr/>
            </a:lvl1pPr>
            <a:lvl2pPr lvl="1" algn="ctr">
              <a:lnSpc>
                <a:spcPct val="100000"/>
              </a:lnSpc>
              <a:spcBef>
                <a:spcPts val="0"/>
              </a:spcBef>
              <a:spcAft>
                <a:spcPts val="0"/>
              </a:spcAft>
              <a:buClr>
                <a:srgbClr val="5B5854"/>
              </a:buClr>
              <a:buSzPts val="1800"/>
              <a:buNone/>
              <a:defRPr/>
            </a:lvl2pPr>
            <a:lvl3pPr lvl="2" algn="ctr">
              <a:lnSpc>
                <a:spcPct val="100000"/>
              </a:lnSpc>
              <a:spcBef>
                <a:spcPts val="0"/>
              </a:spcBef>
              <a:spcAft>
                <a:spcPts val="0"/>
              </a:spcAft>
              <a:buClr>
                <a:srgbClr val="5B5854"/>
              </a:buClr>
              <a:buSzPts val="1800"/>
              <a:buNone/>
              <a:defRPr/>
            </a:lvl3pPr>
            <a:lvl4pPr lvl="3" algn="ctr">
              <a:lnSpc>
                <a:spcPct val="100000"/>
              </a:lnSpc>
              <a:spcBef>
                <a:spcPts val="0"/>
              </a:spcBef>
              <a:spcAft>
                <a:spcPts val="0"/>
              </a:spcAft>
              <a:buClr>
                <a:srgbClr val="5B5854"/>
              </a:buClr>
              <a:buSzPts val="1800"/>
              <a:buNone/>
              <a:defRPr/>
            </a:lvl4pPr>
            <a:lvl5pPr lvl="4" algn="ctr">
              <a:lnSpc>
                <a:spcPct val="100000"/>
              </a:lnSpc>
              <a:spcBef>
                <a:spcPts val="0"/>
              </a:spcBef>
              <a:spcAft>
                <a:spcPts val="0"/>
              </a:spcAft>
              <a:buClr>
                <a:srgbClr val="5B5854"/>
              </a:buClr>
              <a:buSzPts val="1800"/>
              <a:buNone/>
              <a:defRPr/>
            </a:lvl5pPr>
            <a:lvl6pPr lvl="5" algn="ctr">
              <a:lnSpc>
                <a:spcPct val="100000"/>
              </a:lnSpc>
              <a:spcBef>
                <a:spcPts val="0"/>
              </a:spcBef>
              <a:spcAft>
                <a:spcPts val="0"/>
              </a:spcAft>
              <a:buClr>
                <a:srgbClr val="5B5854"/>
              </a:buClr>
              <a:buSzPts val="1800"/>
              <a:buNone/>
              <a:defRPr/>
            </a:lvl6pPr>
            <a:lvl7pPr lvl="6" algn="ctr">
              <a:lnSpc>
                <a:spcPct val="100000"/>
              </a:lnSpc>
              <a:spcBef>
                <a:spcPts val="0"/>
              </a:spcBef>
              <a:spcAft>
                <a:spcPts val="0"/>
              </a:spcAft>
              <a:buClr>
                <a:srgbClr val="5B5854"/>
              </a:buClr>
              <a:buSzPts val="1800"/>
              <a:buNone/>
              <a:defRPr/>
            </a:lvl7pPr>
            <a:lvl8pPr lvl="7" algn="ctr">
              <a:lnSpc>
                <a:spcPct val="100000"/>
              </a:lnSpc>
              <a:spcBef>
                <a:spcPts val="0"/>
              </a:spcBef>
              <a:spcAft>
                <a:spcPts val="0"/>
              </a:spcAft>
              <a:buClr>
                <a:srgbClr val="5B5854"/>
              </a:buClr>
              <a:buSzPts val="1800"/>
              <a:buNone/>
              <a:defRPr/>
            </a:lvl8pPr>
            <a:lvl9pPr lvl="8" algn="ctr">
              <a:lnSpc>
                <a:spcPct val="100000"/>
              </a:lnSpc>
              <a:spcBef>
                <a:spcPts val="0"/>
              </a:spcBef>
              <a:spcAft>
                <a:spcPts val="0"/>
              </a:spcAft>
              <a:buClr>
                <a:srgbClr val="5B5854"/>
              </a:buClr>
              <a:buSzPts val="1800"/>
              <a:buNone/>
              <a:defRPr/>
            </a:lvl9pPr>
          </a:lstStyle>
          <a:p/>
        </p:txBody>
      </p:sp>
      <p:sp>
        <p:nvSpPr>
          <p:cNvPr id="77" name="Google Shape;77;p12"/>
          <p:cNvSpPr txBox="1"/>
          <p:nvPr>
            <p:ph idx="11" type="ftr"/>
          </p:nvPr>
        </p:nvSpPr>
        <p:spPr>
          <a:xfrm>
            <a:off x="2032004" y="12417429"/>
            <a:ext cx="12996333" cy="730250"/>
          </a:xfrm>
          <a:prstGeom prst="rect">
            <a:avLst/>
          </a:prstGeom>
          <a:noFill/>
          <a:ln>
            <a:noFill/>
          </a:ln>
        </p:spPr>
        <p:txBody>
          <a:bodyPr anchorCtr="0" anchor="ctr" bIns="108850" lIns="217700" spcFirstLastPara="1" rIns="217700" wrap="square" tIns="108850">
            <a:noAutofit/>
          </a:bodyPr>
          <a:lstStyle>
            <a:lvl1pPr lvl="0" algn="l">
              <a:lnSpc>
                <a:spcPct val="100000"/>
              </a:lnSpc>
              <a:spcBef>
                <a:spcPts val="0"/>
              </a:spcBef>
              <a:spcAft>
                <a:spcPts val="0"/>
              </a:spcAft>
              <a:buClr>
                <a:srgbClr val="444444"/>
              </a:buClr>
              <a:buSzPts val="2900"/>
              <a:buFont typeface="Avenir"/>
              <a:buNone/>
              <a:defRPr/>
            </a:lvl1pPr>
            <a:lvl2pPr lvl="1" algn="ctr">
              <a:lnSpc>
                <a:spcPct val="100000"/>
              </a:lnSpc>
              <a:spcBef>
                <a:spcPts val="0"/>
              </a:spcBef>
              <a:spcAft>
                <a:spcPts val="0"/>
              </a:spcAft>
              <a:buClr>
                <a:srgbClr val="5B5854"/>
              </a:buClr>
              <a:buSzPts val="1800"/>
              <a:buNone/>
              <a:defRPr/>
            </a:lvl2pPr>
            <a:lvl3pPr lvl="2" algn="ctr">
              <a:lnSpc>
                <a:spcPct val="100000"/>
              </a:lnSpc>
              <a:spcBef>
                <a:spcPts val="0"/>
              </a:spcBef>
              <a:spcAft>
                <a:spcPts val="0"/>
              </a:spcAft>
              <a:buClr>
                <a:srgbClr val="5B5854"/>
              </a:buClr>
              <a:buSzPts val="1800"/>
              <a:buNone/>
              <a:defRPr/>
            </a:lvl3pPr>
            <a:lvl4pPr lvl="3" algn="ctr">
              <a:lnSpc>
                <a:spcPct val="100000"/>
              </a:lnSpc>
              <a:spcBef>
                <a:spcPts val="0"/>
              </a:spcBef>
              <a:spcAft>
                <a:spcPts val="0"/>
              </a:spcAft>
              <a:buClr>
                <a:srgbClr val="5B5854"/>
              </a:buClr>
              <a:buSzPts val="1800"/>
              <a:buNone/>
              <a:defRPr/>
            </a:lvl4pPr>
            <a:lvl5pPr lvl="4" algn="ctr">
              <a:lnSpc>
                <a:spcPct val="100000"/>
              </a:lnSpc>
              <a:spcBef>
                <a:spcPts val="0"/>
              </a:spcBef>
              <a:spcAft>
                <a:spcPts val="0"/>
              </a:spcAft>
              <a:buClr>
                <a:srgbClr val="5B5854"/>
              </a:buClr>
              <a:buSzPts val="1800"/>
              <a:buNone/>
              <a:defRPr/>
            </a:lvl5pPr>
            <a:lvl6pPr lvl="5" algn="ctr">
              <a:lnSpc>
                <a:spcPct val="100000"/>
              </a:lnSpc>
              <a:spcBef>
                <a:spcPts val="0"/>
              </a:spcBef>
              <a:spcAft>
                <a:spcPts val="0"/>
              </a:spcAft>
              <a:buClr>
                <a:srgbClr val="5B5854"/>
              </a:buClr>
              <a:buSzPts val="1800"/>
              <a:buNone/>
              <a:defRPr/>
            </a:lvl6pPr>
            <a:lvl7pPr lvl="6" algn="ctr">
              <a:lnSpc>
                <a:spcPct val="100000"/>
              </a:lnSpc>
              <a:spcBef>
                <a:spcPts val="0"/>
              </a:spcBef>
              <a:spcAft>
                <a:spcPts val="0"/>
              </a:spcAft>
              <a:buClr>
                <a:srgbClr val="5B5854"/>
              </a:buClr>
              <a:buSzPts val="1800"/>
              <a:buNone/>
              <a:defRPr/>
            </a:lvl7pPr>
            <a:lvl8pPr lvl="7" algn="ctr">
              <a:lnSpc>
                <a:spcPct val="100000"/>
              </a:lnSpc>
              <a:spcBef>
                <a:spcPts val="0"/>
              </a:spcBef>
              <a:spcAft>
                <a:spcPts val="0"/>
              </a:spcAft>
              <a:buClr>
                <a:srgbClr val="5B5854"/>
              </a:buClr>
              <a:buSzPts val="1800"/>
              <a:buNone/>
              <a:defRPr/>
            </a:lvl8pPr>
            <a:lvl9pPr lvl="8" algn="ctr">
              <a:lnSpc>
                <a:spcPct val="100000"/>
              </a:lnSpc>
              <a:spcBef>
                <a:spcPts val="0"/>
              </a:spcBef>
              <a:spcAft>
                <a:spcPts val="0"/>
              </a:spcAft>
              <a:buClr>
                <a:srgbClr val="5B5854"/>
              </a:buClr>
              <a:buSzPts val="1800"/>
              <a:buNone/>
              <a:defRPr/>
            </a:lvl9pPr>
          </a:lstStyle>
          <a:p/>
        </p:txBody>
      </p:sp>
      <p:sp>
        <p:nvSpPr>
          <p:cNvPr id="78" name="Google Shape;78;p12"/>
          <p:cNvSpPr txBox="1"/>
          <p:nvPr>
            <p:ph idx="12" type="sldNum"/>
          </p:nvPr>
        </p:nvSpPr>
        <p:spPr>
          <a:xfrm>
            <a:off x="20320000" y="11376029"/>
            <a:ext cx="2032000" cy="730250"/>
          </a:xfrm>
          <a:prstGeom prst="rect">
            <a:avLst/>
          </a:prstGeom>
          <a:noFill/>
          <a:ln>
            <a:noFill/>
          </a:ln>
        </p:spPr>
        <p:txBody>
          <a:bodyPr anchorCtr="0" anchor="ctr" bIns="108850" lIns="217700" spcFirstLastPara="1" rIns="217700" wrap="square" tIns="108850">
            <a:noAutofit/>
          </a:bodyPr>
          <a:lstStyle>
            <a:lvl1pPr indent="0" lvl="0" marL="0" algn="r">
              <a:lnSpc>
                <a:spcPct val="100000"/>
              </a:lnSpc>
              <a:spcBef>
                <a:spcPts val="0"/>
              </a:spcBef>
              <a:spcAft>
                <a:spcPts val="0"/>
              </a:spcAft>
              <a:buClr>
                <a:srgbClr val="262626"/>
              </a:buClr>
              <a:buSzPts val="5700"/>
              <a:buFont typeface="Impact"/>
              <a:buNone/>
              <a:defRPr b="0" i="0" sz="5700" u="none" cap="none" strike="noStrike">
                <a:solidFill>
                  <a:srgbClr val="262626"/>
                </a:solidFill>
                <a:latin typeface="Impact"/>
                <a:ea typeface="Impact"/>
                <a:cs typeface="Impact"/>
                <a:sym typeface="Impact"/>
              </a:defRPr>
            </a:lvl1pPr>
            <a:lvl2pPr indent="0" lvl="1" marL="0" algn="r">
              <a:lnSpc>
                <a:spcPct val="100000"/>
              </a:lnSpc>
              <a:spcBef>
                <a:spcPts val="0"/>
              </a:spcBef>
              <a:spcAft>
                <a:spcPts val="0"/>
              </a:spcAft>
              <a:buClr>
                <a:srgbClr val="262626"/>
              </a:buClr>
              <a:buSzPts val="5700"/>
              <a:buFont typeface="Impact"/>
              <a:buNone/>
              <a:defRPr b="0" i="0" sz="5700" u="none" cap="none" strike="noStrike">
                <a:solidFill>
                  <a:srgbClr val="262626"/>
                </a:solidFill>
                <a:latin typeface="Impact"/>
                <a:ea typeface="Impact"/>
                <a:cs typeface="Impact"/>
                <a:sym typeface="Impact"/>
              </a:defRPr>
            </a:lvl2pPr>
            <a:lvl3pPr indent="0" lvl="2" marL="0" algn="r">
              <a:lnSpc>
                <a:spcPct val="100000"/>
              </a:lnSpc>
              <a:spcBef>
                <a:spcPts val="0"/>
              </a:spcBef>
              <a:spcAft>
                <a:spcPts val="0"/>
              </a:spcAft>
              <a:buClr>
                <a:srgbClr val="262626"/>
              </a:buClr>
              <a:buSzPts val="5700"/>
              <a:buFont typeface="Impact"/>
              <a:buNone/>
              <a:defRPr b="0" i="0" sz="5700" u="none" cap="none" strike="noStrike">
                <a:solidFill>
                  <a:srgbClr val="262626"/>
                </a:solidFill>
                <a:latin typeface="Impact"/>
                <a:ea typeface="Impact"/>
                <a:cs typeface="Impact"/>
                <a:sym typeface="Impact"/>
              </a:defRPr>
            </a:lvl3pPr>
            <a:lvl4pPr indent="0" lvl="3" marL="0" algn="r">
              <a:lnSpc>
                <a:spcPct val="100000"/>
              </a:lnSpc>
              <a:spcBef>
                <a:spcPts val="0"/>
              </a:spcBef>
              <a:spcAft>
                <a:spcPts val="0"/>
              </a:spcAft>
              <a:buClr>
                <a:srgbClr val="262626"/>
              </a:buClr>
              <a:buSzPts val="5700"/>
              <a:buFont typeface="Impact"/>
              <a:buNone/>
              <a:defRPr b="0" i="0" sz="5700" u="none" cap="none" strike="noStrike">
                <a:solidFill>
                  <a:srgbClr val="262626"/>
                </a:solidFill>
                <a:latin typeface="Impact"/>
                <a:ea typeface="Impact"/>
                <a:cs typeface="Impact"/>
                <a:sym typeface="Impact"/>
              </a:defRPr>
            </a:lvl4pPr>
            <a:lvl5pPr indent="0" lvl="4" marL="0" algn="r">
              <a:lnSpc>
                <a:spcPct val="100000"/>
              </a:lnSpc>
              <a:spcBef>
                <a:spcPts val="0"/>
              </a:spcBef>
              <a:spcAft>
                <a:spcPts val="0"/>
              </a:spcAft>
              <a:buClr>
                <a:srgbClr val="262626"/>
              </a:buClr>
              <a:buSzPts val="5700"/>
              <a:buFont typeface="Impact"/>
              <a:buNone/>
              <a:defRPr b="0" i="0" sz="5700" u="none" cap="none" strike="noStrike">
                <a:solidFill>
                  <a:srgbClr val="262626"/>
                </a:solidFill>
                <a:latin typeface="Impact"/>
                <a:ea typeface="Impact"/>
                <a:cs typeface="Impact"/>
                <a:sym typeface="Impact"/>
              </a:defRPr>
            </a:lvl5pPr>
            <a:lvl6pPr indent="0" lvl="5" marL="0" algn="r">
              <a:lnSpc>
                <a:spcPct val="100000"/>
              </a:lnSpc>
              <a:spcBef>
                <a:spcPts val="0"/>
              </a:spcBef>
              <a:spcAft>
                <a:spcPts val="0"/>
              </a:spcAft>
              <a:buClr>
                <a:srgbClr val="262626"/>
              </a:buClr>
              <a:buSzPts val="5700"/>
              <a:buFont typeface="Impact"/>
              <a:buNone/>
              <a:defRPr b="0" i="0" sz="5700" u="none" cap="none" strike="noStrike">
                <a:solidFill>
                  <a:srgbClr val="262626"/>
                </a:solidFill>
                <a:latin typeface="Impact"/>
                <a:ea typeface="Impact"/>
                <a:cs typeface="Impact"/>
                <a:sym typeface="Impact"/>
              </a:defRPr>
            </a:lvl6pPr>
            <a:lvl7pPr indent="0" lvl="6" marL="0" algn="r">
              <a:lnSpc>
                <a:spcPct val="100000"/>
              </a:lnSpc>
              <a:spcBef>
                <a:spcPts val="0"/>
              </a:spcBef>
              <a:spcAft>
                <a:spcPts val="0"/>
              </a:spcAft>
              <a:buClr>
                <a:srgbClr val="262626"/>
              </a:buClr>
              <a:buSzPts val="5700"/>
              <a:buFont typeface="Impact"/>
              <a:buNone/>
              <a:defRPr b="0" i="0" sz="5700" u="none" cap="none" strike="noStrike">
                <a:solidFill>
                  <a:srgbClr val="262626"/>
                </a:solidFill>
                <a:latin typeface="Impact"/>
                <a:ea typeface="Impact"/>
                <a:cs typeface="Impact"/>
                <a:sym typeface="Impact"/>
              </a:defRPr>
            </a:lvl7pPr>
            <a:lvl8pPr indent="0" lvl="7" marL="0" algn="r">
              <a:lnSpc>
                <a:spcPct val="100000"/>
              </a:lnSpc>
              <a:spcBef>
                <a:spcPts val="0"/>
              </a:spcBef>
              <a:spcAft>
                <a:spcPts val="0"/>
              </a:spcAft>
              <a:buClr>
                <a:srgbClr val="262626"/>
              </a:buClr>
              <a:buSzPts val="5700"/>
              <a:buFont typeface="Impact"/>
              <a:buNone/>
              <a:defRPr b="0" i="0" sz="5700" u="none" cap="none" strike="noStrike">
                <a:solidFill>
                  <a:srgbClr val="262626"/>
                </a:solidFill>
                <a:latin typeface="Impact"/>
                <a:ea typeface="Impact"/>
                <a:cs typeface="Impact"/>
                <a:sym typeface="Impact"/>
              </a:defRPr>
            </a:lvl8pPr>
            <a:lvl9pPr indent="0" lvl="8" marL="0" algn="r">
              <a:lnSpc>
                <a:spcPct val="100000"/>
              </a:lnSpc>
              <a:spcBef>
                <a:spcPts val="0"/>
              </a:spcBef>
              <a:spcAft>
                <a:spcPts val="0"/>
              </a:spcAft>
              <a:buClr>
                <a:srgbClr val="262626"/>
              </a:buClr>
              <a:buSzPts val="5700"/>
              <a:buFont typeface="Impact"/>
              <a:buNone/>
              <a:defRPr b="0" i="0" sz="5700" u="none" cap="none" strike="noStrike">
                <a:solidFill>
                  <a:srgbClr val="262626"/>
                </a:solidFill>
                <a:latin typeface="Impact"/>
                <a:ea typeface="Impact"/>
                <a:cs typeface="Impact"/>
                <a:sym typeface="Impact"/>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79" name="Shape 79"/>
        <p:cNvGrpSpPr/>
        <p:nvPr/>
      </p:nvGrpSpPr>
      <p:grpSpPr>
        <a:xfrm>
          <a:off x="0" y="0"/>
          <a:ext cx="0" cy="0"/>
          <a:chOff x="0" y="0"/>
          <a:chExt cx="0" cy="0"/>
        </a:xfrm>
      </p:grpSpPr>
      <p:sp>
        <p:nvSpPr>
          <p:cNvPr id="80" name="Google Shape;80;p13"/>
          <p:cNvSpPr txBox="1"/>
          <p:nvPr>
            <p:ph type="title"/>
          </p:nvPr>
        </p:nvSpPr>
        <p:spPr>
          <a:xfrm>
            <a:off x="2032000" y="9144000"/>
            <a:ext cx="18084799" cy="3200400"/>
          </a:xfrm>
          <a:prstGeom prst="rect">
            <a:avLst/>
          </a:prstGeom>
          <a:noFill/>
          <a:ln>
            <a:noFill/>
          </a:ln>
        </p:spPr>
        <p:txBody>
          <a:bodyPr anchorCtr="0" anchor="b" bIns="108850" lIns="217700" spcFirstLastPara="1" rIns="217700" wrap="square" tIns="10885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1" name="Google Shape;81;p13"/>
          <p:cNvSpPr txBox="1"/>
          <p:nvPr>
            <p:ph idx="10" type="dt"/>
          </p:nvPr>
        </p:nvSpPr>
        <p:spPr>
          <a:xfrm>
            <a:off x="16662400" y="12417429"/>
            <a:ext cx="5689600" cy="730250"/>
          </a:xfrm>
          <a:prstGeom prst="rect">
            <a:avLst/>
          </a:prstGeom>
          <a:noFill/>
          <a:ln>
            <a:noFill/>
          </a:ln>
        </p:spPr>
        <p:txBody>
          <a:bodyPr anchorCtr="0" anchor="ctr" bIns="108850" lIns="217700" spcFirstLastPara="1" rIns="217700" wrap="square" tIns="108850">
            <a:noAutofit/>
          </a:bodyPr>
          <a:lstStyle>
            <a:lvl1pPr lvl="0" algn="r">
              <a:lnSpc>
                <a:spcPct val="100000"/>
              </a:lnSpc>
              <a:spcBef>
                <a:spcPts val="0"/>
              </a:spcBef>
              <a:spcAft>
                <a:spcPts val="0"/>
              </a:spcAft>
              <a:buClr>
                <a:srgbClr val="444444"/>
              </a:buClr>
              <a:buSzPts val="2900"/>
              <a:buFont typeface="Times New Roman"/>
              <a:buNone/>
              <a:defRPr/>
            </a:lvl1pPr>
            <a:lvl2pPr lvl="1" algn="ctr">
              <a:lnSpc>
                <a:spcPct val="100000"/>
              </a:lnSpc>
              <a:spcBef>
                <a:spcPts val="0"/>
              </a:spcBef>
              <a:spcAft>
                <a:spcPts val="0"/>
              </a:spcAft>
              <a:buClr>
                <a:srgbClr val="5B5854"/>
              </a:buClr>
              <a:buSzPts val="1800"/>
              <a:buNone/>
              <a:defRPr/>
            </a:lvl2pPr>
            <a:lvl3pPr lvl="2" algn="ctr">
              <a:lnSpc>
                <a:spcPct val="100000"/>
              </a:lnSpc>
              <a:spcBef>
                <a:spcPts val="0"/>
              </a:spcBef>
              <a:spcAft>
                <a:spcPts val="0"/>
              </a:spcAft>
              <a:buClr>
                <a:srgbClr val="5B5854"/>
              </a:buClr>
              <a:buSzPts val="1800"/>
              <a:buNone/>
              <a:defRPr/>
            </a:lvl3pPr>
            <a:lvl4pPr lvl="3" algn="ctr">
              <a:lnSpc>
                <a:spcPct val="100000"/>
              </a:lnSpc>
              <a:spcBef>
                <a:spcPts val="0"/>
              </a:spcBef>
              <a:spcAft>
                <a:spcPts val="0"/>
              </a:spcAft>
              <a:buClr>
                <a:srgbClr val="5B5854"/>
              </a:buClr>
              <a:buSzPts val="1800"/>
              <a:buNone/>
              <a:defRPr/>
            </a:lvl4pPr>
            <a:lvl5pPr lvl="4" algn="ctr">
              <a:lnSpc>
                <a:spcPct val="100000"/>
              </a:lnSpc>
              <a:spcBef>
                <a:spcPts val="0"/>
              </a:spcBef>
              <a:spcAft>
                <a:spcPts val="0"/>
              </a:spcAft>
              <a:buClr>
                <a:srgbClr val="5B5854"/>
              </a:buClr>
              <a:buSzPts val="1800"/>
              <a:buNone/>
              <a:defRPr/>
            </a:lvl5pPr>
            <a:lvl6pPr lvl="5" algn="ctr">
              <a:lnSpc>
                <a:spcPct val="100000"/>
              </a:lnSpc>
              <a:spcBef>
                <a:spcPts val="0"/>
              </a:spcBef>
              <a:spcAft>
                <a:spcPts val="0"/>
              </a:spcAft>
              <a:buClr>
                <a:srgbClr val="5B5854"/>
              </a:buClr>
              <a:buSzPts val="1800"/>
              <a:buNone/>
              <a:defRPr/>
            </a:lvl6pPr>
            <a:lvl7pPr lvl="6" algn="ctr">
              <a:lnSpc>
                <a:spcPct val="100000"/>
              </a:lnSpc>
              <a:spcBef>
                <a:spcPts val="0"/>
              </a:spcBef>
              <a:spcAft>
                <a:spcPts val="0"/>
              </a:spcAft>
              <a:buClr>
                <a:srgbClr val="5B5854"/>
              </a:buClr>
              <a:buSzPts val="1800"/>
              <a:buNone/>
              <a:defRPr/>
            </a:lvl7pPr>
            <a:lvl8pPr lvl="7" algn="ctr">
              <a:lnSpc>
                <a:spcPct val="100000"/>
              </a:lnSpc>
              <a:spcBef>
                <a:spcPts val="0"/>
              </a:spcBef>
              <a:spcAft>
                <a:spcPts val="0"/>
              </a:spcAft>
              <a:buClr>
                <a:srgbClr val="5B5854"/>
              </a:buClr>
              <a:buSzPts val="1800"/>
              <a:buNone/>
              <a:defRPr/>
            </a:lvl8pPr>
            <a:lvl9pPr lvl="8" algn="ctr">
              <a:lnSpc>
                <a:spcPct val="100000"/>
              </a:lnSpc>
              <a:spcBef>
                <a:spcPts val="0"/>
              </a:spcBef>
              <a:spcAft>
                <a:spcPts val="0"/>
              </a:spcAft>
              <a:buClr>
                <a:srgbClr val="5B5854"/>
              </a:buClr>
              <a:buSzPts val="1800"/>
              <a:buNone/>
              <a:defRPr/>
            </a:lvl9pPr>
          </a:lstStyle>
          <a:p/>
        </p:txBody>
      </p:sp>
      <p:sp>
        <p:nvSpPr>
          <p:cNvPr id="82" name="Google Shape;82;p13"/>
          <p:cNvSpPr txBox="1"/>
          <p:nvPr>
            <p:ph idx="11" type="ftr"/>
          </p:nvPr>
        </p:nvSpPr>
        <p:spPr>
          <a:xfrm>
            <a:off x="2032004" y="12417429"/>
            <a:ext cx="12996333" cy="730250"/>
          </a:xfrm>
          <a:prstGeom prst="rect">
            <a:avLst/>
          </a:prstGeom>
          <a:noFill/>
          <a:ln>
            <a:noFill/>
          </a:ln>
        </p:spPr>
        <p:txBody>
          <a:bodyPr anchorCtr="0" anchor="ctr" bIns="108850" lIns="217700" spcFirstLastPara="1" rIns="217700" wrap="square" tIns="108850">
            <a:noAutofit/>
          </a:bodyPr>
          <a:lstStyle>
            <a:lvl1pPr lvl="0" algn="l">
              <a:lnSpc>
                <a:spcPct val="100000"/>
              </a:lnSpc>
              <a:spcBef>
                <a:spcPts val="0"/>
              </a:spcBef>
              <a:spcAft>
                <a:spcPts val="0"/>
              </a:spcAft>
              <a:buClr>
                <a:srgbClr val="444444"/>
              </a:buClr>
              <a:buSzPts val="2900"/>
              <a:buFont typeface="Avenir"/>
              <a:buNone/>
              <a:defRPr/>
            </a:lvl1pPr>
            <a:lvl2pPr lvl="1" algn="ctr">
              <a:lnSpc>
                <a:spcPct val="100000"/>
              </a:lnSpc>
              <a:spcBef>
                <a:spcPts val="0"/>
              </a:spcBef>
              <a:spcAft>
                <a:spcPts val="0"/>
              </a:spcAft>
              <a:buClr>
                <a:srgbClr val="5B5854"/>
              </a:buClr>
              <a:buSzPts val="1800"/>
              <a:buNone/>
              <a:defRPr/>
            </a:lvl2pPr>
            <a:lvl3pPr lvl="2" algn="ctr">
              <a:lnSpc>
                <a:spcPct val="100000"/>
              </a:lnSpc>
              <a:spcBef>
                <a:spcPts val="0"/>
              </a:spcBef>
              <a:spcAft>
                <a:spcPts val="0"/>
              </a:spcAft>
              <a:buClr>
                <a:srgbClr val="5B5854"/>
              </a:buClr>
              <a:buSzPts val="1800"/>
              <a:buNone/>
              <a:defRPr/>
            </a:lvl3pPr>
            <a:lvl4pPr lvl="3" algn="ctr">
              <a:lnSpc>
                <a:spcPct val="100000"/>
              </a:lnSpc>
              <a:spcBef>
                <a:spcPts val="0"/>
              </a:spcBef>
              <a:spcAft>
                <a:spcPts val="0"/>
              </a:spcAft>
              <a:buClr>
                <a:srgbClr val="5B5854"/>
              </a:buClr>
              <a:buSzPts val="1800"/>
              <a:buNone/>
              <a:defRPr/>
            </a:lvl4pPr>
            <a:lvl5pPr lvl="4" algn="ctr">
              <a:lnSpc>
                <a:spcPct val="100000"/>
              </a:lnSpc>
              <a:spcBef>
                <a:spcPts val="0"/>
              </a:spcBef>
              <a:spcAft>
                <a:spcPts val="0"/>
              </a:spcAft>
              <a:buClr>
                <a:srgbClr val="5B5854"/>
              </a:buClr>
              <a:buSzPts val="1800"/>
              <a:buNone/>
              <a:defRPr/>
            </a:lvl5pPr>
            <a:lvl6pPr lvl="5" algn="ctr">
              <a:lnSpc>
                <a:spcPct val="100000"/>
              </a:lnSpc>
              <a:spcBef>
                <a:spcPts val="0"/>
              </a:spcBef>
              <a:spcAft>
                <a:spcPts val="0"/>
              </a:spcAft>
              <a:buClr>
                <a:srgbClr val="5B5854"/>
              </a:buClr>
              <a:buSzPts val="1800"/>
              <a:buNone/>
              <a:defRPr/>
            </a:lvl6pPr>
            <a:lvl7pPr lvl="6" algn="ctr">
              <a:lnSpc>
                <a:spcPct val="100000"/>
              </a:lnSpc>
              <a:spcBef>
                <a:spcPts val="0"/>
              </a:spcBef>
              <a:spcAft>
                <a:spcPts val="0"/>
              </a:spcAft>
              <a:buClr>
                <a:srgbClr val="5B5854"/>
              </a:buClr>
              <a:buSzPts val="1800"/>
              <a:buNone/>
              <a:defRPr/>
            </a:lvl7pPr>
            <a:lvl8pPr lvl="7" algn="ctr">
              <a:lnSpc>
                <a:spcPct val="100000"/>
              </a:lnSpc>
              <a:spcBef>
                <a:spcPts val="0"/>
              </a:spcBef>
              <a:spcAft>
                <a:spcPts val="0"/>
              </a:spcAft>
              <a:buClr>
                <a:srgbClr val="5B5854"/>
              </a:buClr>
              <a:buSzPts val="1800"/>
              <a:buNone/>
              <a:defRPr/>
            </a:lvl8pPr>
            <a:lvl9pPr lvl="8" algn="ctr">
              <a:lnSpc>
                <a:spcPct val="100000"/>
              </a:lnSpc>
              <a:spcBef>
                <a:spcPts val="0"/>
              </a:spcBef>
              <a:spcAft>
                <a:spcPts val="0"/>
              </a:spcAft>
              <a:buClr>
                <a:srgbClr val="5B5854"/>
              </a:buClr>
              <a:buSzPts val="1800"/>
              <a:buNone/>
              <a:defRPr/>
            </a:lvl9pPr>
          </a:lstStyle>
          <a:p/>
        </p:txBody>
      </p:sp>
      <p:sp>
        <p:nvSpPr>
          <p:cNvPr id="83" name="Google Shape;83;p13"/>
          <p:cNvSpPr txBox="1"/>
          <p:nvPr>
            <p:ph idx="12" type="sldNum"/>
          </p:nvPr>
        </p:nvSpPr>
        <p:spPr>
          <a:xfrm>
            <a:off x="20320000" y="11376029"/>
            <a:ext cx="2032000" cy="730250"/>
          </a:xfrm>
          <a:prstGeom prst="rect">
            <a:avLst/>
          </a:prstGeom>
          <a:noFill/>
          <a:ln>
            <a:noFill/>
          </a:ln>
        </p:spPr>
        <p:txBody>
          <a:bodyPr anchorCtr="0" anchor="ctr" bIns="108850" lIns="217700" spcFirstLastPara="1" rIns="217700" wrap="square" tIns="108850">
            <a:noAutofit/>
          </a:bodyPr>
          <a:lstStyle>
            <a:lvl1pPr indent="0" lvl="0" marL="0" algn="r">
              <a:lnSpc>
                <a:spcPct val="100000"/>
              </a:lnSpc>
              <a:spcBef>
                <a:spcPts val="0"/>
              </a:spcBef>
              <a:spcAft>
                <a:spcPts val="0"/>
              </a:spcAft>
              <a:buClr>
                <a:srgbClr val="262626"/>
              </a:buClr>
              <a:buSzPts val="5700"/>
              <a:buFont typeface="Impact"/>
              <a:buNone/>
              <a:defRPr b="0" i="0" sz="5700" u="none" cap="none" strike="noStrike">
                <a:solidFill>
                  <a:srgbClr val="262626"/>
                </a:solidFill>
                <a:latin typeface="Impact"/>
                <a:ea typeface="Impact"/>
                <a:cs typeface="Impact"/>
                <a:sym typeface="Impact"/>
              </a:defRPr>
            </a:lvl1pPr>
            <a:lvl2pPr indent="0" lvl="1" marL="0" algn="r">
              <a:lnSpc>
                <a:spcPct val="100000"/>
              </a:lnSpc>
              <a:spcBef>
                <a:spcPts val="0"/>
              </a:spcBef>
              <a:spcAft>
                <a:spcPts val="0"/>
              </a:spcAft>
              <a:buClr>
                <a:srgbClr val="262626"/>
              </a:buClr>
              <a:buSzPts val="5700"/>
              <a:buFont typeface="Impact"/>
              <a:buNone/>
              <a:defRPr b="0" i="0" sz="5700" u="none" cap="none" strike="noStrike">
                <a:solidFill>
                  <a:srgbClr val="262626"/>
                </a:solidFill>
                <a:latin typeface="Impact"/>
                <a:ea typeface="Impact"/>
                <a:cs typeface="Impact"/>
                <a:sym typeface="Impact"/>
              </a:defRPr>
            </a:lvl2pPr>
            <a:lvl3pPr indent="0" lvl="2" marL="0" algn="r">
              <a:lnSpc>
                <a:spcPct val="100000"/>
              </a:lnSpc>
              <a:spcBef>
                <a:spcPts val="0"/>
              </a:spcBef>
              <a:spcAft>
                <a:spcPts val="0"/>
              </a:spcAft>
              <a:buClr>
                <a:srgbClr val="262626"/>
              </a:buClr>
              <a:buSzPts val="5700"/>
              <a:buFont typeface="Impact"/>
              <a:buNone/>
              <a:defRPr b="0" i="0" sz="5700" u="none" cap="none" strike="noStrike">
                <a:solidFill>
                  <a:srgbClr val="262626"/>
                </a:solidFill>
                <a:latin typeface="Impact"/>
                <a:ea typeface="Impact"/>
                <a:cs typeface="Impact"/>
                <a:sym typeface="Impact"/>
              </a:defRPr>
            </a:lvl3pPr>
            <a:lvl4pPr indent="0" lvl="3" marL="0" algn="r">
              <a:lnSpc>
                <a:spcPct val="100000"/>
              </a:lnSpc>
              <a:spcBef>
                <a:spcPts val="0"/>
              </a:spcBef>
              <a:spcAft>
                <a:spcPts val="0"/>
              </a:spcAft>
              <a:buClr>
                <a:srgbClr val="262626"/>
              </a:buClr>
              <a:buSzPts val="5700"/>
              <a:buFont typeface="Impact"/>
              <a:buNone/>
              <a:defRPr b="0" i="0" sz="5700" u="none" cap="none" strike="noStrike">
                <a:solidFill>
                  <a:srgbClr val="262626"/>
                </a:solidFill>
                <a:latin typeface="Impact"/>
                <a:ea typeface="Impact"/>
                <a:cs typeface="Impact"/>
                <a:sym typeface="Impact"/>
              </a:defRPr>
            </a:lvl4pPr>
            <a:lvl5pPr indent="0" lvl="4" marL="0" algn="r">
              <a:lnSpc>
                <a:spcPct val="100000"/>
              </a:lnSpc>
              <a:spcBef>
                <a:spcPts val="0"/>
              </a:spcBef>
              <a:spcAft>
                <a:spcPts val="0"/>
              </a:spcAft>
              <a:buClr>
                <a:srgbClr val="262626"/>
              </a:buClr>
              <a:buSzPts val="5700"/>
              <a:buFont typeface="Impact"/>
              <a:buNone/>
              <a:defRPr b="0" i="0" sz="5700" u="none" cap="none" strike="noStrike">
                <a:solidFill>
                  <a:srgbClr val="262626"/>
                </a:solidFill>
                <a:latin typeface="Impact"/>
                <a:ea typeface="Impact"/>
                <a:cs typeface="Impact"/>
                <a:sym typeface="Impact"/>
              </a:defRPr>
            </a:lvl5pPr>
            <a:lvl6pPr indent="0" lvl="5" marL="0" algn="r">
              <a:lnSpc>
                <a:spcPct val="100000"/>
              </a:lnSpc>
              <a:spcBef>
                <a:spcPts val="0"/>
              </a:spcBef>
              <a:spcAft>
                <a:spcPts val="0"/>
              </a:spcAft>
              <a:buClr>
                <a:srgbClr val="262626"/>
              </a:buClr>
              <a:buSzPts val="5700"/>
              <a:buFont typeface="Impact"/>
              <a:buNone/>
              <a:defRPr b="0" i="0" sz="5700" u="none" cap="none" strike="noStrike">
                <a:solidFill>
                  <a:srgbClr val="262626"/>
                </a:solidFill>
                <a:latin typeface="Impact"/>
                <a:ea typeface="Impact"/>
                <a:cs typeface="Impact"/>
                <a:sym typeface="Impact"/>
              </a:defRPr>
            </a:lvl6pPr>
            <a:lvl7pPr indent="0" lvl="6" marL="0" algn="r">
              <a:lnSpc>
                <a:spcPct val="100000"/>
              </a:lnSpc>
              <a:spcBef>
                <a:spcPts val="0"/>
              </a:spcBef>
              <a:spcAft>
                <a:spcPts val="0"/>
              </a:spcAft>
              <a:buClr>
                <a:srgbClr val="262626"/>
              </a:buClr>
              <a:buSzPts val="5700"/>
              <a:buFont typeface="Impact"/>
              <a:buNone/>
              <a:defRPr b="0" i="0" sz="5700" u="none" cap="none" strike="noStrike">
                <a:solidFill>
                  <a:srgbClr val="262626"/>
                </a:solidFill>
                <a:latin typeface="Impact"/>
                <a:ea typeface="Impact"/>
                <a:cs typeface="Impact"/>
                <a:sym typeface="Impact"/>
              </a:defRPr>
            </a:lvl7pPr>
            <a:lvl8pPr indent="0" lvl="7" marL="0" algn="r">
              <a:lnSpc>
                <a:spcPct val="100000"/>
              </a:lnSpc>
              <a:spcBef>
                <a:spcPts val="0"/>
              </a:spcBef>
              <a:spcAft>
                <a:spcPts val="0"/>
              </a:spcAft>
              <a:buClr>
                <a:srgbClr val="262626"/>
              </a:buClr>
              <a:buSzPts val="5700"/>
              <a:buFont typeface="Impact"/>
              <a:buNone/>
              <a:defRPr b="0" i="0" sz="5700" u="none" cap="none" strike="noStrike">
                <a:solidFill>
                  <a:srgbClr val="262626"/>
                </a:solidFill>
                <a:latin typeface="Impact"/>
                <a:ea typeface="Impact"/>
                <a:cs typeface="Impact"/>
                <a:sym typeface="Impact"/>
              </a:defRPr>
            </a:lvl8pPr>
            <a:lvl9pPr indent="0" lvl="8" marL="0" algn="r">
              <a:lnSpc>
                <a:spcPct val="100000"/>
              </a:lnSpc>
              <a:spcBef>
                <a:spcPts val="0"/>
              </a:spcBef>
              <a:spcAft>
                <a:spcPts val="0"/>
              </a:spcAft>
              <a:buClr>
                <a:srgbClr val="262626"/>
              </a:buClr>
              <a:buSzPts val="5700"/>
              <a:buFont typeface="Impact"/>
              <a:buNone/>
              <a:defRPr b="0" i="0" sz="5700" u="none" cap="none" strike="noStrike">
                <a:solidFill>
                  <a:srgbClr val="262626"/>
                </a:solidFill>
                <a:latin typeface="Impact"/>
                <a:ea typeface="Impact"/>
                <a:cs typeface="Impact"/>
                <a:sym typeface="Impact"/>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type="objTx">
  <p:cSld name="OBJECT_WITH_CAPTION_TEXT">
    <p:spTree>
      <p:nvGrpSpPr>
        <p:cNvPr id="84" name="Shape 84"/>
        <p:cNvGrpSpPr/>
        <p:nvPr/>
      </p:nvGrpSpPr>
      <p:grpSpPr>
        <a:xfrm>
          <a:off x="0" y="0"/>
          <a:ext cx="0" cy="0"/>
          <a:chOff x="0" y="0"/>
          <a:chExt cx="0" cy="0"/>
        </a:xfrm>
      </p:grpSpPr>
      <p:cxnSp>
        <p:nvCxnSpPr>
          <p:cNvPr id="85" name="Google Shape;85;p14"/>
          <p:cNvCxnSpPr/>
          <p:nvPr/>
        </p:nvCxnSpPr>
        <p:spPr>
          <a:xfrm rot="5400000">
            <a:off x="5742517" y="5030261"/>
            <a:ext cx="7620000" cy="4235"/>
          </a:xfrm>
          <a:prstGeom prst="straightConnector1">
            <a:avLst/>
          </a:prstGeom>
          <a:noFill/>
          <a:ln cap="flat" cmpd="sng" w="15875">
            <a:solidFill>
              <a:srgbClr val="979797"/>
            </a:solidFill>
            <a:prstDash val="solid"/>
            <a:round/>
            <a:headEnd len="sm" w="sm" type="none"/>
            <a:tailEnd len="sm" w="sm" type="none"/>
          </a:ln>
        </p:spPr>
      </p:cxnSp>
      <p:sp>
        <p:nvSpPr>
          <p:cNvPr id="86" name="Google Shape;86;p14"/>
          <p:cNvSpPr txBox="1"/>
          <p:nvPr>
            <p:ph type="title"/>
          </p:nvPr>
        </p:nvSpPr>
        <p:spPr>
          <a:xfrm>
            <a:off x="2032000" y="9144000"/>
            <a:ext cx="18092927" cy="3200400"/>
          </a:xfrm>
          <a:prstGeom prst="rect">
            <a:avLst/>
          </a:prstGeom>
          <a:noFill/>
          <a:ln>
            <a:noFill/>
          </a:ln>
        </p:spPr>
        <p:txBody>
          <a:bodyPr anchorCtr="0" anchor="b" bIns="108850" lIns="217700" spcFirstLastPara="1" rIns="217700" wrap="square" tIns="108850">
            <a:noAutofit/>
          </a:bodyPr>
          <a:lstStyle>
            <a:lvl1pPr lvl="0" algn="l">
              <a:spcBef>
                <a:spcPts val="0"/>
              </a:spcBef>
              <a:spcAft>
                <a:spcPts val="0"/>
              </a:spcAft>
              <a:buSzPts val="1400"/>
              <a:buNone/>
              <a:defRPr b="0" sz="129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7" name="Google Shape;87;p14"/>
          <p:cNvSpPr txBox="1"/>
          <p:nvPr>
            <p:ph idx="1" type="body"/>
          </p:nvPr>
        </p:nvSpPr>
        <p:spPr>
          <a:xfrm>
            <a:off x="9895643" y="914403"/>
            <a:ext cx="12253158" cy="8229598"/>
          </a:xfrm>
          <a:prstGeom prst="rect">
            <a:avLst/>
          </a:prstGeom>
          <a:noFill/>
          <a:ln>
            <a:noFill/>
          </a:ln>
        </p:spPr>
        <p:txBody>
          <a:bodyPr anchorCtr="0" anchor="ctr" bIns="108850" lIns="217700" spcFirstLastPara="1" rIns="217700" wrap="square" tIns="108850">
            <a:noAutofit/>
          </a:bodyPr>
          <a:lstStyle>
            <a:lvl1pPr indent="-590550" lvl="0" marL="457200" algn="l">
              <a:spcBef>
                <a:spcPts val="1140"/>
              </a:spcBef>
              <a:spcAft>
                <a:spcPts val="0"/>
              </a:spcAft>
              <a:buSzPts val="5700"/>
              <a:buChar char="•"/>
              <a:defRPr sz="5700"/>
            </a:lvl1pPr>
            <a:lvl2pPr indent="-558800" lvl="1" marL="914400" algn="l">
              <a:spcBef>
                <a:spcPts val="1040"/>
              </a:spcBef>
              <a:spcAft>
                <a:spcPts val="0"/>
              </a:spcAft>
              <a:buSzPts val="5200"/>
              <a:buChar char="•"/>
              <a:defRPr sz="5200"/>
            </a:lvl2pPr>
            <a:lvl3pPr indent="-533400" lvl="2" marL="1371600" algn="l">
              <a:spcBef>
                <a:spcPts val="960"/>
              </a:spcBef>
              <a:spcAft>
                <a:spcPts val="0"/>
              </a:spcAft>
              <a:buSzPts val="4800"/>
              <a:buChar char="•"/>
              <a:defRPr sz="4800"/>
            </a:lvl3pPr>
            <a:lvl4pPr indent="-501650" lvl="3" marL="1828800" algn="l">
              <a:spcBef>
                <a:spcPts val="860"/>
              </a:spcBef>
              <a:spcAft>
                <a:spcPts val="0"/>
              </a:spcAft>
              <a:buSzPts val="4300"/>
              <a:buChar char="•"/>
              <a:defRPr sz="4300"/>
            </a:lvl4pPr>
            <a:lvl5pPr indent="-501650" lvl="4" marL="2286000" algn="l">
              <a:spcBef>
                <a:spcPts val="860"/>
              </a:spcBef>
              <a:spcAft>
                <a:spcPts val="0"/>
              </a:spcAft>
              <a:buSzPts val="4300"/>
              <a:buChar char="•"/>
              <a:defRPr sz="4300"/>
            </a:lvl5pPr>
            <a:lvl6pPr indent="-533400" lvl="5" marL="2743200" algn="l">
              <a:spcBef>
                <a:spcPts val="960"/>
              </a:spcBef>
              <a:spcAft>
                <a:spcPts val="0"/>
              </a:spcAft>
              <a:buSzPts val="4800"/>
              <a:buChar char="•"/>
              <a:defRPr sz="4800"/>
            </a:lvl6pPr>
            <a:lvl7pPr indent="-533400" lvl="6" marL="3200400" algn="l">
              <a:spcBef>
                <a:spcPts val="960"/>
              </a:spcBef>
              <a:spcAft>
                <a:spcPts val="0"/>
              </a:spcAft>
              <a:buSzPts val="4800"/>
              <a:buChar char="•"/>
              <a:defRPr sz="4800"/>
            </a:lvl7pPr>
            <a:lvl8pPr indent="-533400" lvl="7" marL="3657600" algn="l">
              <a:spcBef>
                <a:spcPts val="960"/>
              </a:spcBef>
              <a:spcAft>
                <a:spcPts val="0"/>
              </a:spcAft>
              <a:buSzPts val="4800"/>
              <a:buChar char="•"/>
              <a:defRPr sz="4800"/>
            </a:lvl8pPr>
            <a:lvl9pPr indent="-533400" lvl="8" marL="4114800" algn="l">
              <a:spcBef>
                <a:spcPts val="960"/>
              </a:spcBef>
              <a:spcAft>
                <a:spcPts val="0"/>
              </a:spcAft>
              <a:buSzPts val="4800"/>
              <a:buChar char="•"/>
              <a:defRPr sz="4800"/>
            </a:lvl9pPr>
          </a:lstStyle>
          <a:p/>
        </p:txBody>
      </p:sp>
      <p:sp>
        <p:nvSpPr>
          <p:cNvPr id="88" name="Google Shape;88;p14"/>
          <p:cNvSpPr txBox="1"/>
          <p:nvPr>
            <p:ph idx="2" type="body"/>
          </p:nvPr>
        </p:nvSpPr>
        <p:spPr>
          <a:xfrm>
            <a:off x="2032007" y="914400"/>
            <a:ext cx="7129752" cy="8229600"/>
          </a:xfrm>
          <a:prstGeom prst="rect">
            <a:avLst/>
          </a:prstGeom>
          <a:noFill/>
          <a:ln>
            <a:noFill/>
          </a:ln>
        </p:spPr>
        <p:txBody>
          <a:bodyPr anchorCtr="0" anchor="ctr" bIns="108850" lIns="217700" spcFirstLastPara="1" rIns="217700" wrap="square" tIns="108850">
            <a:noAutofit/>
          </a:bodyPr>
          <a:lstStyle>
            <a:lvl1pPr indent="-228600" lvl="0" marL="457200" algn="l">
              <a:spcBef>
                <a:spcPts val="1000"/>
              </a:spcBef>
              <a:spcAft>
                <a:spcPts val="0"/>
              </a:spcAft>
              <a:buSzPts val="5000"/>
              <a:buNone/>
              <a:defRPr sz="5000">
                <a:solidFill>
                  <a:schemeClr val="dk2"/>
                </a:solidFill>
              </a:defRPr>
            </a:lvl1pPr>
            <a:lvl2pPr indent="-228600" lvl="1" marL="914400" algn="l">
              <a:spcBef>
                <a:spcPts val="580"/>
              </a:spcBef>
              <a:spcAft>
                <a:spcPts val="0"/>
              </a:spcAft>
              <a:buSzPts val="2900"/>
              <a:buNone/>
              <a:defRPr sz="2900"/>
            </a:lvl2pPr>
            <a:lvl3pPr indent="-228600" lvl="2" marL="1371600" algn="l">
              <a:spcBef>
                <a:spcPts val="480"/>
              </a:spcBef>
              <a:spcAft>
                <a:spcPts val="0"/>
              </a:spcAft>
              <a:buSzPts val="2400"/>
              <a:buNone/>
              <a:defRPr sz="2400"/>
            </a:lvl3pPr>
            <a:lvl4pPr indent="-228600" lvl="3" marL="1828800" algn="l">
              <a:spcBef>
                <a:spcPts val="420"/>
              </a:spcBef>
              <a:spcAft>
                <a:spcPts val="0"/>
              </a:spcAft>
              <a:buSzPts val="2100"/>
              <a:buNone/>
              <a:defRPr sz="2100"/>
            </a:lvl4pPr>
            <a:lvl5pPr indent="-228600" lvl="4" marL="2286000" algn="l">
              <a:spcBef>
                <a:spcPts val="420"/>
              </a:spcBef>
              <a:spcAft>
                <a:spcPts val="0"/>
              </a:spcAft>
              <a:buSzPts val="2100"/>
              <a:buNone/>
              <a:defRPr sz="2100"/>
            </a:lvl5pPr>
            <a:lvl6pPr indent="-228600" lvl="5" marL="2743200" algn="l">
              <a:spcBef>
                <a:spcPts val="420"/>
              </a:spcBef>
              <a:spcAft>
                <a:spcPts val="0"/>
              </a:spcAft>
              <a:buSzPts val="2100"/>
              <a:buNone/>
              <a:defRPr sz="2100"/>
            </a:lvl6pPr>
            <a:lvl7pPr indent="-228600" lvl="6" marL="3200400" algn="l">
              <a:spcBef>
                <a:spcPts val="420"/>
              </a:spcBef>
              <a:spcAft>
                <a:spcPts val="0"/>
              </a:spcAft>
              <a:buSzPts val="2100"/>
              <a:buNone/>
              <a:defRPr sz="2100"/>
            </a:lvl7pPr>
            <a:lvl8pPr indent="-228600" lvl="7" marL="3657600" algn="l">
              <a:spcBef>
                <a:spcPts val="420"/>
              </a:spcBef>
              <a:spcAft>
                <a:spcPts val="0"/>
              </a:spcAft>
              <a:buSzPts val="2100"/>
              <a:buNone/>
              <a:defRPr sz="2100"/>
            </a:lvl8pPr>
            <a:lvl9pPr indent="-228600" lvl="8" marL="4114800" algn="l">
              <a:spcBef>
                <a:spcPts val="420"/>
              </a:spcBef>
              <a:spcAft>
                <a:spcPts val="0"/>
              </a:spcAft>
              <a:buSzPts val="2100"/>
              <a:buNone/>
              <a:defRPr sz="2100"/>
            </a:lvl9pPr>
          </a:lstStyle>
          <a:p/>
        </p:txBody>
      </p:sp>
      <p:sp>
        <p:nvSpPr>
          <p:cNvPr id="89" name="Google Shape;89;p14"/>
          <p:cNvSpPr txBox="1"/>
          <p:nvPr>
            <p:ph idx="10" type="dt"/>
          </p:nvPr>
        </p:nvSpPr>
        <p:spPr>
          <a:xfrm>
            <a:off x="16662400" y="12417429"/>
            <a:ext cx="5689600" cy="730250"/>
          </a:xfrm>
          <a:prstGeom prst="rect">
            <a:avLst/>
          </a:prstGeom>
          <a:noFill/>
          <a:ln>
            <a:noFill/>
          </a:ln>
        </p:spPr>
        <p:txBody>
          <a:bodyPr anchorCtr="0" anchor="ctr" bIns="108850" lIns="217700" spcFirstLastPara="1" rIns="217700" wrap="square" tIns="108850">
            <a:noAutofit/>
          </a:bodyPr>
          <a:lstStyle>
            <a:lvl1pPr lvl="0" algn="r">
              <a:lnSpc>
                <a:spcPct val="100000"/>
              </a:lnSpc>
              <a:spcBef>
                <a:spcPts val="0"/>
              </a:spcBef>
              <a:spcAft>
                <a:spcPts val="0"/>
              </a:spcAft>
              <a:buClr>
                <a:srgbClr val="444444"/>
              </a:buClr>
              <a:buSzPts val="2900"/>
              <a:buFont typeface="Times New Roman"/>
              <a:buNone/>
              <a:defRPr/>
            </a:lvl1pPr>
            <a:lvl2pPr lvl="1" algn="ctr">
              <a:lnSpc>
                <a:spcPct val="100000"/>
              </a:lnSpc>
              <a:spcBef>
                <a:spcPts val="0"/>
              </a:spcBef>
              <a:spcAft>
                <a:spcPts val="0"/>
              </a:spcAft>
              <a:buClr>
                <a:srgbClr val="5B5854"/>
              </a:buClr>
              <a:buSzPts val="1800"/>
              <a:buNone/>
              <a:defRPr/>
            </a:lvl2pPr>
            <a:lvl3pPr lvl="2" algn="ctr">
              <a:lnSpc>
                <a:spcPct val="100000"/>
              </a:lnSpc>
              <a:spcBef>
                <a:spcPts val="0"/>
              </a:spcBef>
              <a:spcAft>
                <a:spcPts val="0"/>
              </a:spcAft>
              <a:buClr>
                <a:srgbClr val="5B5854"/>
              </a:buClr>
              <a:buSzPts val="1800"/>
              <a:buNone/>
              <a:defRPr/>
            </a:lvl3pPr>
            <a:lvl4pPr lvl="3" algn="ctr">
              <a:lnSpc>
                <a:spcPct val="100000"/>
              </a:lnSpc>
              <a:spcBef>
                <a:spcPts val="0"/>
              </a:spcBef>
              <a:spcAft>
                <a:spcPts val="0"/>
              </a:spcAft>
              <a:buClr>
                <a:srgbClr val="5B5854"/>
              </a:buClr>
              <a:buSzPts val="1800"/>
              <a:buNone/>
              <a:defRPr/>
            </a:lvl4pPr>
            <a:lvl5pPr lvl="4" algn="ctr">
              <a:lnSpc>
                <a:spcPct val="100000"/>
              </a:lnSpc>
              <a:spcBef>
                <a:spcPts val="0"/>
              </a:spcBef>
              <a:spcAft>
                <a:spcPts val="0"/>
              </a:spcAft>
              <a:buClr>
                <a:srgbClr val="5B5854"/>
              </a:buClr>
              <a:buSzPts val="1800"/>
              <a:buNone/>
              <a:defRPr/>
            </a:lvl5pPr>
            <a:lvl6pPr lvl="5" algn="ctr">
              <a:lnSpc>
                <a:spcPct val="100000"/>
              </a:lnSpc>
              <a:spcBef>
                <a:spcPts val="0"/>
              </a:spcBef>
              <a:spcAft>
                <a:spcPts val="0"/>
              </a:spcAft>
              <a:buClr>
                <a:srgbClr val="5B5854"/>
              </a:buClr>
              <a:buSzPts val="1800"/>
              <a:buNone/>
              <a:defRPr/>
            </a:lvl6pPr>
            <a:lvl7pPr lvl="6" algn="ctr">
              <a:lnSpc>
                <a:spcPct val="100000"/>
              </a:lnSpc>
              <a:spcBef>
                <a:spcPts val="0"/>
              </a:spcBef>
              <a:spcAft>
                <a:spcPts val="0"/>
              </a:spcAft>
              <a:buClr>
                <a:srgbClr val="5B5854"/>
              </a:buClr>
              <a:buSzPts val="1800"/>
              <a:buNone/>
              <a:defRPr/>
            </a:lvl7pPr>
            <a:lvl8pPr lvl="7" algn="ctr">
              <a:lnSpc>
                <a:spcPct val="100000"/>
              </a:lnSpc>
              <a:spcBef>
                <a:spcPts val="0"/>
              </a:spcBef>
              <a:spcAft>
                <a:spcPts val="0"/>
              </a:spcAft>
              <a:buClr>
                <a:srgbClr val="5B5854"/>
              </a:buClr>
              <a:buSzPts val="1800"/>
              <a:buNone/>
              <a:defRPr/>
            </a:lvl8pPr>
            <a:lvl9pPr lvl="8" algn="ctr">
              <a:lnSpc>
                <a:spcPct val="100000"/>
              </a:lnSpc>
              <a:spcBef>
                <a:spcPts val="0"/>
              </a:spcBef>
              <a:spcAft>
                <a:spcPts val="0"/>
              </a:spcAft>
              <a:buClr>
                <a:srgbClr val="5B5854"/>
              </a:buClr>
              <a:buSzPts val="1800"/>
              <a:buNone/>
              <a:defRPr/>
            </a:lvl9pPr>
          </a:lstStyle>
          <a:p/>
        </p:txBody>
      </p:sp>
      <p:sp>
        <p:nvSpPr>
          <p:cNvPr id="90" name="Google Shape;90;p14"/>
          <p:cNvSpPr txBox="1"/>
          <p:nvPr>
            <p:ph idx="11" type="ftr"/>
          </p:nvPr>
        </p:nvSpPr>
        <p:spPr>
          <a:xfrm>
            <a:off x="2032004" y="12417429"/>
            <a:ext cx="12996333" cy="730250"/>
          </a:xfrm>
          <a:prstGeom prst="rect">
            <a:avLst/>
          </a:prstGeom>
          <a:noFill/>
          <a:ln>
            <a:noFill/>
          </a:ln>
        </p:spPr>
        <p:txBody>
          <a:bodyPr anchorCtr="0" anchor="ctr" bIns="108850" lIns="217700" spcFirstLastPara="1" rIns="217700" wrap="square" tIns="108850">
            <a:noAutofit/>
          </a:bodyPr>
          <a:lstStyle>
            <a:lvl1pPr lvl="0" algn="l">
              <a:lnSpc>
                <a:spcPct val="100000"/>
              </a:lnSpc>
              <a:spcBef>
                <a:spcPts val="0"/>
              </a:spcBef>
              <a:spcAft>
                <a:spcPts val="0"/>
              </a:spcAft>
              <a:buClr>
                <a:srgbClr val="444444"/>
              </a:buClr>
              <a:buSzPts val="2900"/>
              <a:buFont typeface="Avenir"/>
              <a:buNone/>
              <a:defRPr/>
            </a:lvl1pPr>
            <a:lvl2pPr lvl="1" algn="ctr">
              <a:lnSpc>
                <a:spcPct val="100000"/>
              </a:lnSpc>
              <a:spcBef>
                <a:spcPts val="0"/>
              </a:spcBef>
              <a:spcAft>
                <a:spcPts val="0"/>
              </a:spcAft>
              <a:buClr>
                <a:srgbClr val="5B5854"/>
              </a:buClr>
              <a:buSzPts val="1800"/>
              <a:buNone/>
              <a:defRPr/>
            </a:lvl2pPr>
            <a:lvl3pPr lvl="2" algn="ctr">
              <a:lnSpc>
                <a:spcPct val="100000"/>
              </a:lnSpc>
              <a:spcBef>
                <a:spcPts val="0"/>
              </a:spcBef>
              <a:spcAft>
                <a:spcPts val="0"/>
              </a:spcAft>
              <a:buClr>
                <a:srgbClr val="5B5854"/>
              </a:buClr>
              <a:buSzPts val="1800"/>
              <a:buNone/>
              <a:defRPr/>
            </a:lvl3pPr>
            <a:lvl4pPr lvl="3" algn="ctr">
              <a:lnSpc>
                <a:spcPct val="100000"/>
              </a:lnSpc>
              <a:spcBef>
                <a:spcPts val="0"/>
              </a:spcBef>
              <a:spcAft>
                <a:spcPts val="0"/>
              </a:spcAft>
              <a:buClr>
                <a:srgbClr val="5B5854"/>
              </a:buClr>
              <a:buSzPts val="1800"/>
              <a:buNone/>
              <a:defRPr/>
            </a:lvl4pPr>
            <a:lvl5pPr lvl="4" algn="ctr">
              <a:lnSpc>
                <a:spcPct val="100000"/>
              </a:lnSpc>
              <a:spcBef>
                <a:spcPts val="0"/>
              </a:spcBef>
              <a:spcAft>
                <a:spcPts val="0"/>
              </a:spcAft>
              <a:buClr>
                <a:srgbClr val="5B5854"/>
              </a:buClr>
              <a:buSzPts val="1800"/>
              <a:buNone/>
              <a:defRPr/>
            </a:lvl5pPr>
            <a:lvl6pPr lvl="5" algn="ctr">
              <a:lnSpc>
                <a:spcPct val="100000"/>
              </a:lnSpc>
              <a:spcBef>
                <a:spcPts val="0"/>
              </a:spcBef>
              <a:spcAft>
                <a:spcPts val="0"/>
              </a:spcAft>
              <a:buClr>
                <a:srgbClr val="5B5854"/>
              </a:buClr>
              <a:buSzPts val="1800"/>
              <a:buNone/>
              <a:defRPr/>
            </a:lvl6pPr>
            <a:lvl7pPr lvl="6" algn="ctr">
              <a:lnSpc>
                <a:spcPct val="100000"/>
              </a:lnSpc>
              <a:spcBef>
                <a:spcPts val="0"/>
              </a:spcBef>
              <a:spcAft>
                <a:spcPts val="0"/>
              </a:spcAft>
              <a:buClr>
                <a:srgbClr val="5B5854"/>
              </a:buClr>
              <a:buSzPts val="1800"/>
              <a:buNone/>
              <a:defRPr/>
            </a:lvl7pPr>
            <a:lvl8pPr lvl="7" algn="ctr">
              <a:lnSpc>
                <a:spcPct val="100000"/>
              </a:lnSpc>
              <a:spcBef>
                <a:spcPts val="0"/>
              </a:spcBef>
              <a:spcAft>
                <a:spcPts val="0"/>
              </a:spcAft>
              <a:buClr>
                <a:srgbClr val="5B5854"/>
              </a:buClr>
              <a:buSzPts val="1800"/>
              <a:buNone/>
              <a:defRPr/>
            </a:lvl8pPr>
            <a:lvl9pPr lvl="8" algn="ctr">
              <a:lnSpc>
                <a:spcPct val="100000"/>
              </a:lnSpc>
              <a:spcBef>
                <a:spcPts val="0"/>
              </a:spcBef>
              <a:spcAft>
                <a:spcPts val="0"/>
              </a:spcAft>
              <a:buClr>
                <a:srgbClr val="5B5854"/>
              </a:buClr>
              <a:buSzPts val="1800"/>
              <a:buNone/>
              <a:defRPr/>
            </a:lvl9pPr>
          </a:lstStyle>
          <a:p/>
        </p:txBody>
      </p:sp>
      <p:sp>
        <p:nvSpPr>
          <p:cNvPr id="91" name="Google Shape;91;p14"/>
          <p:cNvSpPr txBox="1"/>
          <p:nvPr>
            <p:ph idx="12" type="sldNum"/>
          </p:nvPr>
        </p:nvSpPr>
        <p:spPr>
          <a:xfrm>
            <a:off x="20320000" y="11376029"/>
            <a:ext cx="2032000" cy="730250"/>
          </a:xfrm>
          <a:prstGeom prst="rect">
            <a:avLst/>
          </a:prstGeom>
          <a:noFill/>
          <a:ln>
            <a:noFill/>
          </a:ln>
        </p:spPr>
        <p:txBody>
          <a:bodyPr anchorCtr="0" anchor="ctr" bIns="108850" lIns="217700" spcFirstLastPara="1" rIns="217700" wrap="square" tIns="108850">
            <a:noAutofit/>
          </a:bodyPr>
          <a:lstStyle>
            <a:lvl1pPr indent="0" lvl="0" marL="0" algn="r">
              <a:lnSpc>
                <a:spcPct val="100000"/>
              </a:lnSpc>
              <a:spcBef>
                <a:spcPts val="0"/>
              </a:spcBef>
              <a:spcAft>
                <a:spcPts val="0"/>
              </a:spcAft>
              <a:buClr>
                <a:srgbClr val="262626"/>
              </a:buClr>
              <a:buSzPts val="5700"/>
              <a:buFont typeface="Impact"/>
              <a:buNone/>
              <a:defRPr b="0" i="0" sz="5700" u="none" cap="none" strike="noStrike">
                <a:solidFill>
                  <a:srgbClr val="262626"/>
                </a:solidFill>
                <a:latin typeface="Impact"/>
                <a:ea typeface="Impact"/>
                <a:cs typeface="Impact"/>
                <a:sym typeface="Impact"/>
              </a:defRPr>
            </a:lvl1pPr>
            <a:lvl2pPr indent="0" lvl="1" marL="0" algn="r">
              <a:lnSpc>
                <a:spcPct val="100000"/>
              </a:lnSpc>
              <a:spcBef>
                <a:spcPts val="0"/>
              </a:spcBef>
              <a:spcAft>
                <a:spcPts val="0"/>
              </a:spcAft>
              <a:buClr>
                <a:srgbClr val="262626"/>
              </a:buClr>
              <a:buSzPts val="5700"/>
              <a:buFont typeface="Impact"/>
              <a:buNone/>
              <a:defRPr b="0" i="0" sz="5700" u="none" cap="none" strike="noStrike">
                <a:solidFill>
                  <a:srgbClr val="262626"/>
                </a:solidFill>
                <a:latin typeface="Impact"/>
                <a:ea typeface="Impact"/>
                <a:cs typeface="Impact"/>
                <a:sym typeface="Impact"/>
              </a:defRPr>
            </a:lvl2pPr>
            <a:lvl3pPr indent="0" lvl="2" marL="0" algn="r">
              <a:lnSpc>
                <a:spcPct val="100000"/>
              </a:lnSpc>
              <a:spcBef>
                <a:spcPts val="0"/>
              </a:spcBef>
              <a:spcAft>
                <a:spcPts val="0"/>
              </a:spcAft>
              <a:buClr>
                <a:srgbClr val="262626"/>
              </a:buClr>
              <a:buSzPts val="5700"/>
              <a:buFont typeface="Impact"/>
              <a:buNone/>
              <a:defRPr b="0" i="0" sz="5700" u="none" cap="none" strike="noStrike">
                <a:solidFill>
                  <a:srgbClr val="262626"/>
                </a:solidFill>
                <a:latin typeface="Impact"/>
                <a:ea typeface="Impact"/>
                <a:cs typeface="Impact"/>
                <a:sym typeface="Impact"/>
              </a:defRPr>
            </a:lvl3pPr>
            <a:lvl4pPr indent="0" lvl="3" marL="0" algn="r">
              <a:lnSpc>
                <a:spcPct val="100000"/>
              </a:lnSpc>
              <a:spcBef>
                <a:spcPts val="0"/>
              </a:spcBef>
              <a:spcAft>
                <a:spcPts val="0"/>
              </a:spcAft>
              <a:buClr>
                <a:srgbClr val="262626"/>
              </a:buClr>
              <a:buSzPts val="5700"/>
              <a:buFont typeface="Impact"/>
              <a:buNone/>
              <a:defRPr b="0" i="0" sz="5700" u="none" cap="none" strike="noStrike">
                <a:solidFill>
                  <a:srgbClr val="262626"/>
                </a:solidFill>
                <a:latin typeface="Impact"/>
                <a:ea typeface="Impact"/>
                <a:cs typeface="Impact"/>
                <a:sym typeface="Impact"/>
              </a:defRPr>
            </a:lvl4pPr>
            <a:lvl5pPr indent="0" lvl="4" marL="0" algn="r">
              <a:lnSpc>
                <a:spcPct val="100000"/>
              </a:lnSpc>
              <a:spcBef>
                <a:spcPts val="0"/>
              </a:spcBef>
              <a:spcAft>
                <a:spcPts val="0"/>
              </a:spcAft>
              <a:buClr>
                <a:srgbClr val="262626"/>
              </a:buClr>
              <a:buSzPts val="5700"/>
              <a:buFont typeface="Impact"/>
              <a:buNone/>
              <a:defRPr b="0" i="0" sz="5700" u="none" cap="none" strike="noStrike">
                <a:solidFill>
                  <a:srgbClr val="262626"/>
                </a:solidFill>
                <a:latin typeface="Impact"/>
                <a:ea typeface="Impact"/>
                <a:cs typeface="Impact"/>
                <a:sym typeface="Impact"/>
              </a:defRPr>
            </a:lvl5pPr>
            <a:lvl6pPr indent="0" lvl="5" marL="0" algn="r">
              <a:lnSpc>
                <a:spcPct val="100000"/>
              </a:lnSpc>
              <a:spcBef>
                <a:spcPts val="0"/>
              </a:spcBef>
              <a:spcAft>
                <a:spcPts val="0"/>
              </a:spcAft>
              <a:buClr>
                <a:srgbClr val="262626"/>
              </a:buClr>
              <a:buSzPts val="5700"/>
              <a:buFont typeface="Impact"/>
              <a:buNone/>
              <a:defRPr b="0" i="0" sz="5700" u="none" cap="none" strike="noStrike">
                <a:solidFill>
                  <a:srgbClr val="262626"/>
                </a:solidFill>
                <a:latin typeface="Impact"/>
                <a:ea typeface="Impact"/>
                <a:cs typeface="Impact"/>
                <a:sym typeface="Impact"/>
              </a:defRPr>
            </a:lvl6pPr>
            <a:lvl7pPr indent="0" lvl="6" marL="0" algn="r">
              <a:lnSpc>
                <a:spcPct val="100000"/>
              </a:lnSpc>
              <a:spcBef>
                <a:spcPts val="0"/>
              </a:spcBef>
              <a:spcAft>
                <a:spcPts val="0"/>
              </a:spcAft>
              <a:buClr>
                <a:srgbClr val="262626"/>
              </a:buClr>
              <a:buSzPts val="5700"/>
              <a:buFont typeface="Impact"/>
              <a:buNone/>
              <a:defRPr b="0" i="0" sz="5700" u="none" cap="none" strike="noStrike">
                <a:solidFill>
                  <a:srgbClr val="262626"/>
                </a:solidFill>
                <a:latin typeface="Impact"/>
                <a:ea typeface="Impact"/>
                <a:cs typeface="Impact"/>
                <a:sym typeface="Impact"/>
              </a:defRPr>
            </a:lvl7pPr>
            <a:lvl8pPr indent="0" lvl="7" marL="0" algn="r">
              <a:lnSpc>
                <a:spcPct val="100000"/>
              </a:lnSpc>
              <a:spcBef>
                <a:spcPts val="0"/>
              </a:spcBef>
              <a:spcAft>
                <a:spcPts val="0"/>
              </a:spcAft>
              <a:buClr>
                <a:srgbClr val="262626"/>
              </a:buClr>
              <a:buSzPts val="5700"/>
              <a:buFont typeface="Impact"/>
              <a:buNone/>
              <a:defRPr b="0" i="0" sz="5700" u="none" cap="none" strike="noStrike">
                <a:solidFill>
                  <a:srgbClr val="262626"/>
                </a:solidFill>
                <a:latin typeface="Impact"/>
                <a:ea typeface="Impact"/>
                <a:cs typeface="Impact"/>
                <a:sym typeface="Impact"/>
              </a:defRPr>
            </a:lvl8pPr>
            <a:lvl9pPr indent="0" lvl="8" marL="0" algn="r">
              <a:lnSpc>
                <a:spcPct val="100000"/>
              </a:lnSpc>
              <a:spcBef>
                <a:spcPts val="0"/>
              </a:spcBef>
              <a:spcAft>
                <a:spcPts val="0"/>
              </a:spcAft>
              <a:buClr>
                <a:srgbClr val="262626"/>
              </a:buClr>
              <a:buSzPts val="5700"/>
              <a:buFont typeface="Impact"/>
              <a:buNone/>
              <a:defRPr b="0" i="0" sz="5700" u="none" cap="none" strike="noStrike">
                <a:solidFill>
                  <a:srgbClr val="262626"/>
                </a:solidFill>
                <a:latin typeface="Impact"/>
                <a:ea typeface="Impact"/>
                <a:cs typeface="Impact"/>
                <a:sym typeface="Impact"/>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with Caption" type="picTx">
  <p:cSld name="PICTURE_WITH_CAPTION_TEXT">
    <p:spTree>
      <p:nvGrpSpPr>
        <p:cNvPr id="92" name="Shape 92"/>
        <p:cNvGrpSpPr/>
        <p:nvPr/>
      </p:nvGrpSpPr>
      <p:grpSpPr>
        <a:xfrm>
          <a:off x="0" y="0"/>
          <a:ext cx="0" cy="0"/>
          <a:chOff x="0" y="0"/>
          <a:chExt cx="0" cy="0"/>
        </a:xfrm>
      </p:grpSpPr>
      <p:sp>
        <p:nvSpPr>
          <p:cNvPr id="93" name="Google Shape;93;p15"/>
          <p:cNvSpPr txBox="1"/>
          <p:nvPr>
            <p:ph type="title"/>
          </p:nvPr>
        </p:nvSpPr>
        <p:spPr>
          <a:xfrm>
            <a:off x="2023872" y="9144000"/>
            <a:ext cx="18092927" cy="3200400"/>
          </a:xfrm>
          <a:prstGeom prst="rect">
            <a:avLst/>
          </a:prstGeom>
          <a:noFill/>
          <a:ln>
            <a:noFill/>
          </a:ln>
        </p:spPr>
        <p:txBody>
          <a:bodyPr anchorCtr="0" anchor="b" bIns="108850" lIns="217700" spcFirstLastPara="1" rIns="217700" wrap="square" tIns="108850">
            <a:noAutofit/>
          </a:bodyPr>
          <a:lstStyle>
            <a:lvl1pPr lvl="0" algn="l">
              <a:spcBef>
                <a:spcPts val="0"/>
              </a:spcBef>
              <a:spcAft>
                <a:spcPts val="0"/>
              </a:spcAft>
              <a:buSzPts val="1400"/>
              <a:buNone/>
              <a:defRPr b="0" sz="129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4" name="Google Shape;94;p15"/>
          <p:cNvSpPr/>
          <p:nvPr>
            <p:ph idx="2" type="pic"/>
          </p:nvPr>
        </p:nvSpPr>
        <p:spPr>
          <a:xfrm>
            <a:off x="2072640" y="914400"/>
            <a:ext cx="20116799" cy="5791200"/>
          </a:xfrm>
          <a:prstGeom prst="rect">
            <a:avLst/>
          </a:prstGeom>
          <a:noFill/>
          <a:ln cap="flat" cmpd="sng" w="9525">
            <a:solidFill>
              <a:schemeClr val="dk2"/>
            </a:solidFill>
            <a:prstDash val="solid"/>
            <a:round/>
            <a:headEnd len="sm" w="sm" type="none"/>
            <a:tailEnd len="sm" w="sm" type="none"/>
          </a:ln>
        </p:spPr>
        <p:txBody>
          <a:bodyPr anchorCtr="0" anchor="ctr" bIns="108850" lIns="217700" spcFirstLastPara="1" rIns="217700" wrap="square" tIns="108850">
            <a:noAutofit/>
          </a:bodyPr>
          <a:lstStyle>
            <a:lvl1pPr lvl="0" marR="0" rtl="0" algn="l">
              <a:spcBef>
                <a:spcPts val="1520"/>
              </a:spcBef>
              <a:spcAft>
                <a:spcPts val="0"/>
              </a:spcAft>
              <a:buClr>
                <a:schemeClr val="accent1"/>
              </a:buClr>
              <a:buSzPts val="7600"/>
              <a:buFont typeface="Arial"/>
              <a:buNone/>
              <a:defRPr b="0" i="0" sz="7600" u="none" cap="none" strike="noStrike">
                <a:solidFill>
                  <a:schemeClr val="dk2"/>
                </a:solidFill>
                <a:latin typeface="Times New Roman"/>
                <a:ea typeface="Times New Roman"/>
                <a:cs typeface="Times New Roman"/>
                <a:sym typeface="Times New Roman"/>
              </a:defRPr>
            </a:lvl1pPr>
            <a:lvl2pPr lvl="1" marR="0" rtl="0" algn="l">
              <a:spcBef>
                <a:spcPts val="1340"/>
              </a:spcBef>
              <a:spcAft>
                <a:spcPts val="0"/>
              </a:spcAft>
              <a:buClr>
                <a:schemeClr val="accent1"/>
              </a:buClr>
              <a:buSzPts val="6700"/>
              <a:buFont typeface="Arial"/>
              <a:buNone/>
              <a:defRPr b="0" i="0" sz="6700" u="none" cap="none" strike="noStrike">
                <a:solidFill>
                  <a:schemeClr val="dk2"/>
                </a:solidFill>
                <a:latin typeface="Times New Roman"/>
                <a:ea typeface="Times New Roman"/>
                <a:cs typeface="Times New Roman"/>
                <a:sym typeface="Times New Roman"/>
              </a:defRPr>
            </a:lvl2pPr>
            <a:lvl3pPr lvl="2" marR="0" rtl="0" algn="l">
              <a:spcBef>
                <a:spcPts val="1140"/>
              </a:spcBef>
              <a:spcAft>
                <a:spcPts val="0"/>
              </a:spcAft>
              <a:buClr>
                <a:schemeClr val="accent1"/>
              </a:buClr>
              <a:buSzPts val="5700"/>
              <a:buFont typeface="Arial"/>
              <a:buNone/>
              <a:defRPr b="0" i="0" sz="5700" u="none" cap="none" strike="noStrike">
                <a:solidFill>
                  <a:schemeClr val="dk2"/>
                </a:solidFill>
                <a:latin typeface="Times New Roman"/>
                <a:ea typeface="Times New Roman"/>
                <a:cs typeface="Times New Roman"/>
                <a:sym typeface="Times New Roman"/>
              </a:defRPr>
            </a:lvl3pPr>
            <a:lvl4pPr lvl="3" marR="0" rtl="0" algn="l">
              <a:spcBef>
                <a:spcPts val="960"/>
              </a:spcBef>
              <a:spcAft>
                <a:spcPts val="0"/>
              </a:spcAft>
              <a:buClr>
                <a:schemeClr val="accent1"/>
              </a:buClr>
              <a:buSzPts val="4800"/>
              <a:buFont typeface="Arial"/>
              <a:buNone/>
              <a:defRPr b="0" i="0" sz="4800" u="none" cap="none" strike="noStrike">
                <a:solidFill>
                  <a:schemeClr val="dk2"/>
                </a:solidFill>
                <a:latin typeface="Times New Roman"/>
                <a:ea typeface="Times New Roman"/>
                <a:cs typeface="Times New Roman"/>
                <a:sym typeface="Times New Roman"/>
              </a:defRPr>
            </a:lvl4pPr>
            <a:lvl5pPr lvl="4" marR="0" rtl="0" algn="l">
              <a:spcBef>
                <a:spcPts val="960"/>
              </a:spcBef>
              <a:spcAft>
                <a:spcPts val="0"/>
              </a:spcAft>
              <a:buClr>
                <a:schemeClr val="accent1"/>
              </a:buClr>
              <a:buSzPts val="4800"/>
              <a:buFont typeface="Arial"/>
              <a:buNone/>
              <a:defRPr b="0" i="0" sz="4800" u="none" cap="none" strike="noStrike">
                <a:solidFill>
                  <a:schemeClr val="dk2"/>
                </a:solidFill>
                <a:latin typeface="Times New Roman"/>
                <a:ea typeface="Times New Roman"/>
                <a:cs typeface="Times New Roman"/>
                <a:sym typeface="Times New Roman"/>
              </a:defRPr>
            </a:lvl5pPr>
            <a:lvl6pPr lvl="5" marR="0" rtl="0" algn="l">
              <a:spcBef>
                <a:spcPts val="960"/>
              </a:spcBef>
              <a:spcAft>
                <a:spcPts val="0"/>
              </a:spcAft>
              <a:buClr>
                <a:schemeClr val="accent1"/>
              </a:buClr>
              <a:buSzPts val="4800"/>
              <a:buFont typeface="Arial"/>
              <a:buNone/>
              <a:defRPr b="0" i="0" sz="4800" u="none" cap="none" strike="noStrike">
                <a:solidFill>
                  <a:schemeClr val="dk2"/>
                </a:solidFill>
                <a:latin typeface="Times New Roman"/>
                <a:ea typeface="Times New Roman"/>
                <a:cs typeface="Times New Roman"/>
                <a:sym typeface="Times New Roman"/>
              </a:defRPr>
            </a:lvl6pPr>
            <a:lvl7pPr lvl="6" marR="0" rtl="0" algn="l">
              <a:spcBef>
                <a:spcPts val="960"/>
              </a:spcBef>
              <a:spcAft>
                <a:spcPts val="0"/>
              </a:spcAft>
              <a:buClr>
                <a:schemeClr val="accent1"/>
              </a:buClr>
              <a:buSzPts val="4800"/>
              <a:buFont typeface="Arial"/>
              <a:buNone/>
              <a:defRPr b="0" i="0" sz="4800" u="none" cap="none" strike="noStrike">
                <a:solidFill>
                  <a:schemeClr val="dk2"/>
                </a:solidFill>
                <a:latin typeface="Times New Roman"/>
                <a:ea typeface="Times New Roman"/>
                <a:cs typeface="Times New Roman"/>
                <a:sym typeface="Times New Roman"/>
              </a:defRPr>
            </a:lvl7pPr>
            <a:lvl8pPr lvl="7" marR="0" rtl="0" algn="l">
              <a:spcBef>
                <a:spcPts val="960"/>
              </a:spcBef>
              <a:spcAft>
                <a:spcPts val="0"/>
              </a:spcAft>
              <a:buClr>
                <a:schemeClr val="accent1"/>
              </a:buClr>
              <a:buSzPts val="4800"/>
              <a:buFont typeface="Arial"/>
              <a:buNone/>
              <a:defRPr b="0" i="0" sz="4800" u="none" cap="none" strike="noStrike">
                <a:solidFill>
                  <a:schemeClr val="dk2"/>
                </a:solidFill>
                <a:latin typeface="Times New Roman"/>
                <a:ea typeface="Times New Roman"/>
                <a:cs typeface="Times New Roman"/>
                <a:sym typeface="Times New Roman"/>
              </a:defRPr>
            </a:lvl8pPr>
            <a:lvl9pPr lvl="8" marR="0" rtl="0" algn="l">
              <a:spcBef>
                <a:spcPts val="960"/>
              </a:spcBef>
              <a:spcAft>
                <a:spcPts val="0"/>
              </a:spcAft>
              <a:buClr>
                <a:schemeClr val="accent1"/>
              </a:buClr>
              <a:buSzPts val="4800"/>
              <a:buFont typeface="Arial"/>
              <a:buNone/>
              <a:defRPr b="0" i="0" sz="4800" u="none" cap="none" strike="noStrike">
                <a:solidFill>
                  <a:schemeClr val="dk2"/>
                </a:solidFill>
                <a:latin typeface="Times New Roman"/>
                <a:ea typeface="Times New Roman"/>
                <a:cs typeface="Times New Roman"/>
                <a:sym typeface="Times New Roman"/>
              </a:defRPr>
            </a:lvl9pPr>
          </a:lstStyle>
          <a:p/>
        </p:txBody>
      </p:sp>
      <p:sp>
        <p:nvSpPr>
          <p:cNvPr id="95" name="Google Shape;95;p15"/>
          <p:cNvSpPr txBox="1"/>
          <p:nvPr>
            <p:ph idx="1" type="body"/>
          </p:nvPr>
        </p:nvSpPr>
        <p:spPr>
          <a:xfrm>
            <a:off x="2267712" y="7010400"/>
            <a:ext cx="19710400" cy="1609724"/>
          </a:xfrm>
          <a:prstGeom prst="rect">
            <a:avLst/>
          </a:prstGeom>
          <a:noFill/>
          <a:ln>
            <a:noFill/>
          </a:ln>
        </p:spPr>
        <p:txBody>
          <a:bodyPr anchorCtr="0" anchor="t" bIns="108850" lIns="217700" spcFirstLastPara="1" rIns="217700" wrap="square" tIns="108850">
            <a:noAutofit/>
          </a:bodyPr>
          <a:lstStyle>
            <a:lvl1pPr indent="-228600" lvl="0" marL="457200" algn="l">
              <a:spcBef>
                <a:spcPts val="860"/>
              </a:spcBef>
              <a:spcAft>
                <a:spcPts val="0"/>
              </a:spcAft>
              <a:buSzPts val="4300"/>
              <a:buNone/>
              <a:defRPr sz="4300"/>
            </a:lvl1pPr>
            <a:lvl2pPr indent="-228600" lvl="1" marL="914400" algn="l">
              <a:spcBef>
                <a:spcPts val="580"/>
              </a:spcBef>
              <a:spcAft>
                <a:spcPts val="0"/>
              </a:spcAft>
              <a:buSzPts val="2900"/>
              <a:buNone/>
              <a:defRPr sz="2900"/>
            </a:lvl2pPr>
            <a:lvl3pPr indent="-228600" lvl="2" marL="1371600" algn="l">
              <a:spcBef>
                <a:spcPts val="480"/>
              </a:spcBef>
              <a:spcAft>
                <a:spcPts val="0"/>
              </a:spcAft>
              <a:buSzPts val="2400"/>
              <a:buNone/>
              <a:defRPr sz="2400"/>
            </a:lvl3pPr>
            <a:lvl4pPr indent="-228600" lvl="3" marL="1828800" algn="l">
              <a:spcBef>
                <a:spcPts val="420"/>
              </a:spcBef>
              <a:spcAft>
                <a:spcPts val="0"/>
              </a:spcAft>
              <a:buSzPts val="2100"/>
              <a:buNone/>
              <a:defRPr sz="2100"/>
            </a:lvl4pPr>
            <a:lvl5pPr indent="-228600" lvl="4" marL="2286000" algn="l">
              <a:spcBef>
                <a:spcPts val="420"/>
              </a:spcBef>
              <a:spcAft>
                <a:spcPts val="0"/>
              </a:spcAft>
              <a:buSzPts val="2100"/>
              <a:buNone/>
              <a:defRPr sz="2100"/>
            </a:lvl5pPr>
            <a:lvl6pPr indent="-228600" lvl="5" marL="2743200" algn="l">
              <a:spcBef>
                <a:spcPts val="420"/>
              </a:spcBef>
              <a:spcAft>
                <a:spcPts val="0"/>
              </a:spcAft>
              <a:buSzPts val="2100"/>
              <a:buNone/>
              <a:defRPr sz="2100"/>
            </a:lvl6pPr>
            <a:lvl7pPr indent="-228600" lvl="6" marL="3200400" algn="l">
              <a:spcBef>
                <a:spcPts val="420"/>
              </a:spcBef>
              <a:spcAft>
                <a:spcPts val="0"/>
              </a:spcAft>
              <a:buSzPts val="2100"/>
              <a:buNone/>
              <a:defRPr sz="2100"/>
            </a:lvl7pPr>
            <a:lvl8pPr indent="-228600" lvl="7" marL="3657600" algn="l">
              <a:spcBef>
                <a:spcPts val="420"/>
              </a:spcBef>
              <a:spcAft>
                <a:spcPts val="0"/>
              </a:spcAft>
              <a:buSzPts val="2100"/>
              <a:buNone/>
              <a:defRPr sz="2100"/>
            </a:lvl8pPr>
            <a:lvl9pPr indent="-228600" lvl="8" marL="4114800" algn="l">
              <a:spcBef>
                <a:spcPts val="420"/>
              </a:spcBef>
              <a:spcAft>
                <a:spcPts val="0"/>
              </a:spcAft>
              <a:buSzPts val="2100"/>
              <a:buNone/>
              <a:defRPr sz="2100"/>
            </a:lvl9pPr>
          </a:lstStyle>
          <a:p/>
        </p:txBody>
      </p:sp>
      <p:sp>
        <p:nvSpPr>
          <p:cNvPr id="96" name="Google Shape;96;p15"/>
          <p:cNvSpPr txBox="1"/>
          <p:nvPr>
            <p:ph idx="10" type="dt"/>
          </p:nvPr>
        </p:nvSpPr>
        <p:spPr>
          <a:xfrm>
            <a:off x="16662400" y="12417429"/>
            <a:ext cx="5689600" cy="730250"/>
          </a:xfrm>
          <a:prstGeom prst="rect">
            <a:avLst/>
          </a:prstGeom>
          <a:noFill/>
          <a:ln>
            <a:noFill/>
          </a:ln>
        </p:spPr>
        <p:txBody>
          <a:bodyPr anchorCtr="0" anchor="ctr" bIns="108850" lIns="217700" spcFirstLastPara="1" rIns="217700" wrap="square" tIns="108850">
            <a:noAutofit/>
          </a:bodyPr>
          <a:lstStyle>
            <a:lvl1pPr lvl="0" algn="r">
              <a:lnSpc>
                <a:spcPct val="100000"/>
              </a:lnSpc>
              <a:spcBef>
                <a:spcPts val="0"/>
              </a:spcBef>
              <a:spcAft>
                <a:spcPts val="0"/>
              </a:spcAft>
              <a:buClr>
                <a:srgbClr val="444444"/>
              </a:buClr>
              <a:buSzPts val="2900"/>
              <a:buFont typeface="Times New Roman"/>
              <a:buNone/>
              <a:defRPr/>
            </a:lvl1pPr>
            <a:lvl2pPr lvl="1" algn="ctr">
              <a:lnSpc>
                <a:spcPct val="100000"/>
              </a:lnSpc>
              <a:spcBef>
                <a:spcPts val="0"/>
              </a:spcBef>
              <a:spcAft>
                <a:spcPts val="0"/>
              </a:spcAft>
              <a:buClr>
                <a:srgbClr val="5B5854"/>
              </a:buClr>
              <a:buSzPts val="1800"/>
              <a:buNone/>
              <a:defRPr/>
            </a:lvl2pPr>
            <a:lvl3pPr lvl="2" algn="ctr">
              <a:lnSpc>
                <a:spcPct val="100000"/>
              </a:lnSpc>
              <a:spcBef>
                <a:spcPts val="0"/>
              </a:spcBef>
              <a:spcAft>
                <a:spcPts val="0"/>
              </a:spcAft>
              <a:buClr>
                <a:srgbClr val="5B5854"/>
              </a:buClr>
              <a:buSzPts val="1800"/>
              <a:buNone/>
              <a:defRPr/>
            </a:lvl3pPr>
            <a:lvl4pPr lvl="3" algn="ctr">
              <a:lnSpc>
                <a:spcPct val="100000"/>
              </a:lnSpc>
              <a:spcBef>
                <a:spcPts val="0"/>
              </a:spcBef>
              <a:spcAft>
                <a:spcPts val="0"/>
              </a:spcAft>
              <a:buClr>
                <a:srgbClr val="5B5854"/>
              </a:buClr>
              <a:buSzPts val="1800"/>
              <a:buNone/>
              <a:defRPr/>
            </a:lvl4pPr>
            <a:lvl5pPr lvl="4" algn="ctr">
              <a:lnSpc>
                <a:spcPct val="100000"/>
              </a:lnSpc>
              <a:spcBef>
                <a:spcPts val="0"/>
              </a:spcBef>
              <a:spcAft>
                <a:spcPts val="0"/>
              </a:spcAft>
              <a:buClr>
                <a:srgbClr val="5B5854"/>
              </a:buClr>
              <a:buSzPts val="1800"/>
              <a:buNone/>
              <a:defRPr/>
            </a:lvl5pPr>
            <a:lvl6pPr lvl="5" algn="ctr">
              <a:lnSpc>
                <a:spcPct val="100000"/>
              </a:lnSpc>
              <a:spcBef>
                <a:spcPts val="0"/>
              </a:spcBef>
              <a:spcAft>
                <a:spcPts val="0"/>
              </a:spcAft>
              <a:buClr>
                <a:srgbClr val="5B5854"/>
              </a:buClr>
              <a:buSzPts val="1800"/>
              <a:buNone/>
              <a:defRPr/>
            </a:lvl6pPr>
            <a:lvl7pPr lvl="6" algn="ctr">
              <a:lnSpc>
                <a:spcPct val="100000"/>
              </a:lnSpc>
              <a:spcBef>
                <a:spcPts val="0"/>
              </a:spcBef>
              <a:spcAft>
                <a:spcPts val="0"/>
              </a:spcAft>
              <a:buClr>
                <a:srgbClr val="5B5854"/>
              </a:buClr>
              <a:buSzPts val="1800"/>
              <a:buNone/>
              <a:defRPr/>
            </a:lvl7pPr>
            <a:lvl8pPr lvl="7" algn="ctr">
              <a:lnSpc>
                <a:spcPct val="100000"/>
              </a:lnSpc>
              <a:spcBef>
                <a:spcPts val="0"/>
              </a:spcBef>
              <a:spcAft>
                <a:spcPts val="0"/>
              </a:spcAft>
              <a:buClr>
                <a:srgbClr val="5B5854"/>
              </a:buClr>
              <a:buSzPts val="1800"/>
              <a:buNone/>
              <a:defRPr/>
            </a:lvl8pPr>
            <a:lvl9pPr lvl="8" algn="ctr">
              <a:lnSpc>
                <a:spcPct val="100000"/>
              </a:lnSpc>
              <a:spcBef>
                <a:spcPts val="0"/>
              </a:spcBef>
              <a:spcAft>
                <a:spcPts val="0"/>
              </a:spcAft>
              <a:buClr>
                <a:srgbClr val="5B5854"/>
              </a:buClr>
              <a:buSzPts val="1800"/>
              <a:buNone/>
              <a:defRPr/>
            </a:lvl9pPr>
          </a:lstStyle>
          <a:p/>
        </p:txBody>
      </p:sp>
      <p:sp>
        <p:nvSpPr>
          <p:cNvPr id="97" name="Google Shape;97;p15"/>
          <p:cNvSpPr txBox="1"/>
          <p:nvPr>
            <p:ph idx="11" type="ftr"/>
          </p:nvPr>
        </p:nvSpPr>
        <p:spPr>
          <a:xfrm>
            <a:off x="2032004" y="12417429"/>
            <a:ext cx="12996333" cy="730250"/>
          </a:xfrm>
          <a:prstGeom prst="rect">
            <a:avLst/>
          </a:prstGeom>
          <a:noFill/>
          <a:ln>
            <a:noFill/>
          </a:ln>
        </p:spPr>
        <p:txBody>
          <a:bodyPr anchorCtr="0" anchor="ctr" bIns="108850" lIns="217700" spcFirstLastPara="1" rIns="217700" wrap="square" tIns="108850">
            <a:noAutofit/>
          </a:bodyPr>
          <a:lstStyle>
            <a:lvl1pPr lvl="0" algn="l">
              <a:lnSpc>
                <a:spcPct val="100000"/>
              </a:lnSpc>
              <a:spcBef>
                <a:spcPts val="0"/>
              </a:spcBef>
              <a:spcAft>
                <a:spcPts val="0"/>
              </a:spcAft>
              <a:buClr>
                <a:srgbClr val="444444"/>
              </a:buClr>
              <a:buSzPts val="2900"/>
              <a:buFont typeface="Avenir"/>
              <a:buNone/>
              <a:defRPr/>
            </a:lvl1pPr>
            <a:lvl2pPr lvl="1" algn="ctr">
              <a:lnSpc>
                <a:spcPct val="100000"/>
              </a:lnSpc>
              <a:spcBef>
                <a:spcPts val="0"/>
              </a:spcBef>
              <a:spcAft>
                <a:spcPts val="0"/>
              </a:spcAft>
              <a:buClr>
                <a:srgbClr val="5B5854"/>
              </a:buClr>
              <a:buSzPts val="1800"/>
              <a:buNone/>
              <a:defRPr/>
            </a:lvl2pPr>
            <a:lvl3pPr lvl="2" algn="ctr">
              <a:lnSpc>
                <a:spcPct val="100000"/>
              </a:lnSpc>
              <a:spcBef>
                <a:spcPts val="0"/>
              </a:spcBef>
              <a:spcAft>
                <a:spcPts val="0"/>
              </a:spcAft>
              <a:buClr>
                <a:srgbClr val="5B5854"/>
              </a:buClr>
              <a:buSzPts val="1800"/>
              <a:buNone/>
              <a:defRPr/>
            </a:lvl3pPr>
            <a:lvl4pPr lvl="3" algn="ctr">
              <a:lnSpc>
                <a:spcPct val="100000"/>
              </a:lnSpc>
              <a:spcBef>
                <a:spcPts val="0"/>
              </a:spcBef>
              <a:spcAft>
                <a:spcPts val="0"/>
              </a:spcAft>
              <a:buClr>
                <a:srgbClr val="5B5854"/>
              </a:buClr>
              <a:buSzPts val="1800"/>
              <a:buNone/>
              <a:defRPr/>
            </a:lvl4pPr>
            <a:lvl5pPr lvl="4" algn="ctr">
              <a:lnSpc>
                <a:spcPct val="100000"/>
              </a:lnSpc>
              <a:spcBef>
                <a:spcPts val="0"/>
              </a:spcBef>
              <a:spcAft>
                <a:spcPts val="0"/>
              </a:spcAft>
              <a:buClr>
                <a:srgbClr val="5B5854"/>
              </a:buClr>
              <a:buSzPts val="1800"/>
              <a:buNone/>
              <a:defRPr/>
            </a:lvl5pPr>
            <a:lvl6pPr lvl="5" algn="ctr">
              <a:lnSpc>
                <a:spcPct val="100000"/>
              </a:lnSpc>
              <a:spcBef>
                <a:spcPts val="0"/>
              </a:spcBef>
              <a:spcAft>
                <a:spcPts val="0"/>
              </a:spcAft>
              <a:buClr>
                <a:srgbClr val="5B5854"/>
              </a:buClr>
              <a:buSzPts val="1800"/>
              <a:buNone/>
              <a:defRPr/>
            </a:lvl6pPr>
            <a:lvl7pPr lvl="6" algn="ctr">
              <a:lnSpc>
                <a:spcPct val="100000"/>
              </a:lnSpc>
              <a:spcBef>
                <a:spcPts val="0"/>
              </a:spcBef>
              <a:spcAft>
                <a:spcPts val="0"/>
              </a:spcAft>
              <a:buClr>
                <a:srgbClr val="5B5854"/>
              </a:buClr>
              <a:buSzPts val="1800"/>
              <a:buNone/>
              <a:defRPr/>
            </a:lvl7pPr>
            <a:lvl8pPr lvl="7" algn="ctr">
              <a:lnSpc>
                <a:spcPct val="100000"/>
              </a:lnSpc>
              <a:spcBef>
                <a:spcPts val="0"/>
              </a:spcBef>
              <a:spcAft>
                <a:spcPts val="0"/>
              </a:spcAft>
              <a:buClr>
                <a:srgbClr val="5B5854"/>
              </a:buClr>
              <a:buSzPts val="1800"/>
              <a:buNone/>
              <a:defRPr/>
            </a:lvl8pPr>
            <a:lvl9pPr lvl="8" algn="ctr">
              <a:lnSpc>
                <a:spcPct val="100000"/>
              </a:lnSpc>
              <a:spcBef>
                <a:spcPts val="0"/>
              </a:spcBef>
              <a:spcAft>
                <a:spcPts val="0"/>
              </a:spcAft>
              <a:buClr>
                <a:srgbClr val="5B5854"/>
              </a:buClr>
              <a:buSzPts val="1800"/>
              <a:buNone/>
              <a:defRPr/>
            </a:lvl9pPr>
          </a:lstStyle>
          <a:p/>
        </p:txBody>
      </p:sp>
      <p:sp>
        <p:nvSpPr>
          <p:cNvPr id="98" name="Google Shape;98;p15"/>
          <p:cNvSpPr txBox="1"/>
          <p:nvPr>
            <p:ph idx="12" type="sldNum"/>
          </p:nvPr>
        </p:nvSpPr>
        <p:spPr>
          <a:xfrm>
            <a:off x="20320000" y="11376029"/>
            <a:ext cx="2032000" cy="730250"/>
          </a:xfrm>
          <a:prstGeom prst="rect">
            <a:avLst/>
          </a:prstGeom>
          <a:noFill/>
          <a:ln>
            <a:noFill/>
          </a:ln>
        </p:spPr>
        <p:txBody>
          <a:bodyPr anchorCtr="0" anchor="ctr" bIns="108850" lIns="217700" spcFirstLastPara="1" rIns="217700" wrap="square" tIns="108850">
            <a:noAutofit/>
          </a:bodyPr>
          <a:lstStyle>
            <a:lvl1pPr indent="0" lvl="0" marL="0" algn="r">
              <a:lnSpc>
                <a:spcPct val="100000"/>
              </a:lnSpc>
              <a:spcBef>
                <a:spcPts val="0"/>
              </a:spcBef>
              <a:spcAft>
                <a:spcPts val="0"/>
              </a:spcAft>
              <a:buClr>
                <a:srgbClr val="262626"/>
              </a:buClr>
              <a:buSzPts val="5700"/>
              <a:buFont typeface="Impact"/>
              <a:buNone/>
              <a:defRPr b="0" i="0" sz="5700" u="none" cap="none" strike="noStrike">
                <a:solidFill>
                  <a:srgbClr val="262626"/>
                </a:solidFill>
                <a:latin typeface="Impact"/>
                <a:ea typeface="Impact"/>
                <a:cs typeface="Impact"/>
                <a:sym typeface="Impact"/>
              </a:defRPr>
            </a:lvl1pPr>
            <a:lvl2pPr indent="0" lvl="1" marL="0" algn="r">
              <a:lnSpc>
                <a:spcPct val="100000"/>
              </a:lnSpc>
              <a:spcBef>
                <a:spcPts val="0"/>
              </a:spcBef>
              <a:spcAft>
                <a:spcPts val="0"/>
              </a:spcAft>
              <a:buClr>
                <a:srgbClr val="262626"/>
              </a:buClr>
              <a:buSzPts val="5700"/>
              <a:buFont typeface="Impact"/>
              <a:buNone/>
              <a:defRPr b="0" i="0" sz="5700" u="none" cap="none" strike="noStrike">
                <a:solidFill>
                  <a:srgbClr val="262626"/>
                </a:solidFill>
                <a:latin typeface="Impact"/>
                <a:ea typeface="Impact"/>
                <a:cs typeface="Impact"/>
                <a:sym typeface="Impact"/>
              </a:defRPr>
            </a:lvl2pPr>
            <a:lvl3pPr indent="0" lvl="2" marL="0" algn="r">
              <a:lnSpc>
                <a:spcPct val="100000"/>
              </a:lnSpc>
              <a:spcBef>
                <a:spcPts val="0"/>
              </a:spcBef>
              <a:spcAft>
                <a:spcPts val="0"/>
              </a:spcAft>
              <a:buClr>
                <a:srgbClr val="262626"/>
              </a:buClr>
              <a:buSzPts val="5700"/>
              <a:buFont typeface="Impact"/>
              <a:buNone/>
              <a:defRPr b="0" i="0" sz="5700" u="none" cap="none" strike="noStrike">
                <a:solidFill>
                  <a:srgbClr val="262626"/>
                </a:solidFill>
                <a:latin typeface="Impact"/>
                <a:ea typeface="Impact"/>
                <a:cs typeface="Impact"/>
                <a:sym typeface="Impact"/>
              </a:defRPr>
            </a:lvl3pPr>
            <a:lvl4pPr indent="0" lvl="3" marL="0" algn="r">
              <a:lnSpc>
                <a:spcPct val="100000"/>
              </a:lnSpc>
              <a:spcBef>
                <a:spcPts val="0"/>
              </a:spcBef>
              <a:spcAft>
                <a:spcPts val="0"/>
              </a:spcAft>
              <a:buClr>
                <a:srgbClr val="262626"/>
              </a:buClr>
              <a:buSzPts val="5700"/>
              <a:buFont typeface="Impact"/>
              <a:buNone/>
              <a:defRPr b="0" i="0" sz="5700" u="none" cap="none" strike="noStrike">
                <a:solidFill>
                  <a:srgbClr val="262626"/>
                </a:solidFill>
                <a:latin typeface="Impact"/>
                <a:ea typeface="Impact"/>
                <a:cs typeface="Impact"/>
                <a:sym typeface="Impact"/>
              </a:defRPr>
            </a:lvl4pPr>
            <a:lvl5pPr indent="0" lvl="4" marL="0" algn="r">
              <a:lnSpc>
                <a:spcPct val="100000"/>
              </a:lnSpc>
              <a:spcBef>
                <a:spcPts val="0"/>
              </a:spcBef>
              <a:spcAft>
                <a:spcPts val="0"/>
              </a:spcAft>
              <a:buClr>
                <a:srgbClr val="262626"/>
              </a:buClr>
              <a:buSzPts val="5700"/>
              <a:buFont typeface="Impact"/>
              <a:buNone/>
              <a:defRPr b="0" i="0" sz="5700" u="none" cap="none" strike="noStrike">
                <a:solidFill>
                  <a:srgbClr val="262626"/>
                </a:solidFill>
                <a:latin typeface="Impact"/>
                <a:ea typeface="Impact"/>
                <a:cs typeface="Impact"/>
                <a:sym typeface="Impact"/>
              </a:defRPr>
            </a:lvl5pPr>
            <a:lvl6pPr indent="0" lvl="5" marL="0" algn="r">
              <a:lnSpc>
                <a:spcPct val="100000"/>
              </a:lnSpc>
              <a:spcBef>
                <a:spcPts val="0"/>
              </a:spcBef>
              <a:spcAft>
                <a:spcPts val="0"/>
              </a:spcAft>
              <a:buClr>
                <a:srgbClr val="262626"/>
              </a:buClr>
              <a:buSzPts val="5700"/>
              <a:buFont typeface="Impact"/>
              <a:buNone/>
              <a:defRPr b="0" i="0" sz="5700" u="none" cap="none" strike="noStrike">
                <a:solidFill>
                  <a:srgbClr val="262626"/>
                </a:solidFill>
                <a:latin typeface="Impact"/>
                <a:ea typeface="Impact"/>
                <a:cs typeface="Impact"/>
                <a:sym typeface="Impact"/>
              </a:defRPr>
            </a:lvl6pPr>
            <a:lvl7pPr indent="0" lvl="6" marL="0" algn="r">
              <a:lnSpc>
                <a:spcPct val="100000"/>
              </a:lnSpc>
              <a:spcBef>
                <a:spcPts val="0"/>
              </a:spcBef>
              <a:spcAft>
                <a:spcPts val="0"/>
              </a:spcAft>
              <a:buClr>
                <a:srgbClr val="262626"/>
              </a:buClr>
              <a:buSzPts val="5700"/>
              <a:buFont typeface="Impact"/>
              <a:buNone/>
              <a:defRPr b="0" i="0" sz="5700" u="none" cap="none" strike="noStrike">
                <a:solidFill>
                  <a:srgbClr val="262626"/>
                </a:solidFill>
                <a:latin typeface="Impact"/>
                <a:ea typeface="Impact"/>
                <a:cs typeface="Impact"/>
                <a:sym typeface="Impact"/>
              </a:defRPr>
            </a:lvl7pPr>
            <a:lvl8pPr indent="0" lvl="7" marL="0" algn="r">
              <a:lnSpc>
                <a:spcPct val="100000"/>
              </a:lnSpc>
              <a:spcBef>
                <a:spcPts val="0"/>
              </a:spcBef>
              <a:spcAft>
                <a:spcPts val="0"/>
              </a:spcAft>
              <a:buClr>
                <a:srgbClr val="262626"/>
              </a:buClr>
              <a:buSzPts val="5700"/>
              <a:buFont typeface="Impact"/>
              <a:buNone/>
              <a:defRPr b="0" i="0" sz="5700" u="none" cap="none" strike="noStrike">
                <a:solidFill>
                  <a:srgbClr val="262626"/>
                </a:solidFill>
                <a:latin typeface="Impact"/>
                <a:ea typeface="Impact"/>
                <a:cs typeface="Impact"/>
                <a:sym typeface="Impact"/>
              </a:defRPr>
            </a:lvl8pPr>
            <a:lvl9pPr indent="0" lvl="8" marL="0" algn="r">
              <a:lnSpc>
                <a:spcPct val="100000"/>
              </a:lnSpc>
              <a:spcBef>
                <a:spcPts val="0"/>
              </a:spcBef>
              <a:spcAft>
                <a:spcPts val="0"/>
              </a:spcAft>
              <a:buClr>
                <a:srgbClr val="262626"/>
              </a:buClr>
              <a:buSzPts val="5700"/>
              <a:buFont typeface="Impact"/>
              <a:buNone/>
              <a:defRPr b="0" i="0" sz="5700" u="none" cap="none" strike="noStrike">
                <a:solidFill>
                  <a:srgbClr val="262626"/>
                </a:solidFill>
                <a:latin typeface="Impact"/>
                <a:ea typeface="Impact"/>
                <a:cs typeface="Impact"/>
                <a:sym typeface="Impact"/>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Vertical Text" type="vertTx">
  <p:cSld name="VERTICAL_TEXT">
    <p:spTree>
      <p:nvGrpSpPr>
        <p:cNvPr id="99" name="Shape 99"/>
        <p:cNvGrpSpPr/>
        <p:nvPr/>
      </p:nvGrpSpPr>
      <p:grpSpPr>
        <a:xfrm>
          <a:off x="0" y="0"/>
          <a:ext cx="0" cy="0"/>
          <a:chOff x="0" y="0"/>
          <a:chExt cx="0" cy="0"/>
        </a:xfrm>
      </p:grpSpPr>
      <p:sp>
        <p:nvSpPr>
          <p:cNvPr id="100" name="Google Shape;100;p16"/>
          <p:cNvSpPr txBox="1"/>
          <p:nvPr>
            <p:ph type="title"/>
          </p:nvPr>
        </p:nvSpPr>
        <p:spPr>
          <a:xfrm>
            <a:off x="2032000" y="9144000"/>
            <a:ext cx="18084799" cy="3200400"/>
          </a:xfrm>
          <a:prstGeom prst="rect">
            <a:avLst/>
          </a:prstGeom>
          <a:noFill/>
          <a:ln>
            <a:noFill/>
          </a:ln>
        </p:spPr>
        <p:txBody>
          <a:bodyPr anchorCtr="0" anchor="b" bIns="108850" lIns="217700" spcFirstLastPara="1" rIns="217700" wrap="square" tIns="10885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1" name="Google Shape;101;p16"/>
          <p:cNvSpPr txBox="1"/>
          <p:nvPr>
            <p:ph idx="1" type="body"/>
          </p:nvPr>
        </p:nvSpPr>
        <p:spPr>
          <a:xfrm rot="5400000">
            <a:off x="8204200" y="-4394200"/>
            <a:ext cx="7772400" cy="19304000"/>
          </a:xfrm>
          <a:prstGeom prst="rect">
            <a:avLst/>
          </a:prstGeom>
          <a:noFill/>
          <a:ln>
            <a:noFill/>
          </a:ln>
        </p:spPr>
        <p:txBody>
          <a:bodyPr anchorCtr="0" anchor="t" bIns="108850" lIns="217700" spcFirstLastPara="1" rIns="217700" wrap="square" tIns="108850">
            <a:noAutofit/>
          </a:bodyPr>
          <a:lstStyle>
            <a:lvl1pPr indent="-342900" lvl="0" marL="457200" algn="l">
              <a:spcBef>
                <a:spcPts val="360"/>
              </a:spcBef>
              <a:spcAft>
                <a:spcPts val="0"/>
              </a:spcAft>
              <a:buSzPts val="1800"/>
              <a:buChar char="•"/>
              <a:defRPr/>
            </a:lvl1pPr>
            <a:lvl2pPr indent="-342900" lvl="1" marL="914400" algn="l">
              <a:spcBef>
                <a:spcPts val="360"/>
              </a:spcBef>
              <a:spcAft>
                <a:spcPts val="0"/>
              </a:spcAft>
              <a:buSzPts val="1800"/>
              <a:buChar char="•"/>
              <a:defRPr/>
            </a:lvl2pPr>
            <a:lvl3pPr indent="-342900" lvl="2" marL="1371600" algn="l">
              <a:spcBef>
                <a:spcPts val="360"/>
              </a:spcBef>
              <a:spcAft>
                <a:spcPts val="0"/>
              </a:spcAft>
              <a:buSzPts val="1800"/>
              <a:buChar char="•"/>
              <a:defRPr/>
            </a:lvl3pPr>
            <a:lvl4pPr indent="-342900" lvl="3" marL="1828800" algn="l">
              <a:spcBef>
                <a:spcPts val="360"/>
              </a:spcBef>
              <a:spcAft>
                <a:spcPts val="0"/>
              </a:spcAft>
              <a:buSzPts val="1800"/>
              <a:buChar char="•"/>
              <a:defRPr/>
            </a:lvl4pPr>
            <a:lvl5pPr indent="-342900" lvl="4" marL="2286000" algn="l">
              <a:spcBef>
                <a:spcPts val="360"/>
              </a:spcBef>
              <a:spcAft>
                <a:spcPts val="0"/>
              </a:spcAft>
              <a:buSzPts val="1800"/>
              <a:buChar char="•"/>
              <a:defRPr/>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102" name="Google Shape;102;p16"/>
          <p:cNvSpPr txBox="1"/>
          <p:nvPr>
            <p:ph idx="10" type="dt"/>
          </p:nvPr>
        </p:nvSpPr>
        <p:spPr>
          <a:xfrm>
            <a:off x="16662400" y="12417429"/>
            <a:ext cx="5689600" cy="730250"/>
          </a:xfrm>
          <a:prstGeom prst="rect">
            <a:avLst/>
          </a:prstGeom>
          <a:noFill/>
          <a:ln>
            <a:noFill/>
          </a:ln>
        </p:spPr>
        <p:txBody>
          <a:bodyPr anchorCtr="0" anchor="ctr" bIns="108850" lIns="217700" spcFirstLastPara="1" rIns="217700" wrap="square" tIns="108850">
            <a:noAutofit/>
          </a:bodyPr>
          <a:lstStyle>
            <a:lvl1pPr lvl="0" algn="r">
              <a:lnSpc>
                <a:spcPct val="100000"/>
              </a:lnSpc>
              <a:spcBef>
                <a:spcPts val="0"/>
              </a:spcBef>
              <a:spcAft>
                <a:spcPts val="0"/>
              </a:spcAft>
              <a:buClr>
                <a:srgbClr val="444444"/>
              </a:buClr>
              <a:buSzPts val="2900"/>
              <a:buFont typeface="Times New Roman"/>
              <a:buNone/>
              <a:defRPr/>
            </a:lvl1pPr>
            <a:lvl2pPr lvl="1" algn="ctr">
              <a:lnSpc>
                <a:spcPct val="100000"/>
              </a:lnSpc>
              <a:spcBef>
                <a:spcPts val="0"/>
              </a:spcBef>
              <a:spcAft>
                <a:spcPts val="0"/>
              </a:spcAft>
              <a:buClr>
                <a:srgbClr val="5B5854"/>
              </a:buClr>
              <a:buSzPts val="1800"/>
              <a:buNone/>
              <a:defRPr/>
            </a:lvl2pPr>
            <a:lvl3pPr lvl="2" algn="ctr">
              <a:lnSpc>
                <a:spcPct val="100000"/>
              </a:lnSpc>
              <a:spcBef>
                <a:spcPts val="0"/>
              </a:spcBef>
              <a:spcAft>
                <a:spcPts val="0"/>
              </a:spcAft>
              <a:buClr>
                <a:srgbClr val="5B5854"/>
              </a:buClr>
              <a:buSzPts val="1800"/>
              <a:buNone/>
              <a:defRPr/>
            </a:lvl3pPr>
            <a:lvl4pPr lvl="3" algn="ctr">
              <a:lnSpc>
                <a:spcPct val="100000"/>
              </a:lnSpc>
              <a:spcBef>
                <a:spcPts val="0"/>
              </a:spcBef>
              <a:spcAft>
                <a:spcPts val="0"/>
              </a:spcAft>
              <a:buClr>
                <a:srgbClr val="5B5854"/>
              </a:buClr>
              <a:buSzPts val="1800"/>
              <a:buNone/>
              <a:defRPr/>
            </a:lvl4pPr>
            <a:lvl5pPr lvl="4" algn="ctr">
              <a:lnSpc>
                <a:spcPct val="100000"/>
              </a:lnSpc>
              <a:spcBef>
                <a:spcPts val="0"/>
              </a:spcBef>
              <a:spcAft>
                <a:spcPts val="0"/>
              </a:spcAft>
              <a:buClr>
                <a:srgbClr val="5B5854"/>
              </a:buClr>
              <a:buSzPts val="1800"/>
              <a:buNone/>
              <a:defRPr/>
            </a:lvl5pPr>
            <a:lvl6pPr lvl="5" algn="ctr">
              <a:lnSpc>
                <a:spcPct val="100000"/>
              </a:lnSpc>
              <a:spcBef>
                <a:spcPts val="0"/>
              </a:spcBef>
              <a:spcAft>
                <a:spcPts val="0"/>
              </a:spcAft>
              <a:buClr>
                <a:srgbClr val="5B5854"/>
              </a:buClr>
              <a:buSzPts val="1800"/>
              <a:buNone/>
              <a:defRPr/>
            </a:lvl6pPr>
            <a:lvl7pPr lvl="6" algn="ctr">
              <a:lnSpc>
                <a:spcPct val="100000"/>
              </a:lnSpc>
              <a:spcBef>
                <a:spcPts val="0"/>
              </a:spcBef>
              <a:spcAft>
                <a:spcPts val="0"/>
              </a:spcAft>
              <a:buClr>
                <a:srgbClr val="5B5854"/>
              </a:buClr>
              <a:buSzPts val="1800"/>
              <a:buNone/>
              <a:defRPr/>
            </a:lvl7pPr>
            <a:lvl8pPr lvl="7" algn="ctr">
              <a:lnSpc>
                <a:spcPct val="100000"/>
              </a:lnSpc>
              <a:spcBef>
                <a:spcPts val="0"/>
              </a:spcBef>
              <a:spcAft>
                <a:spcPts val="0"/>
              </a:spcAft>
              <a:buClr>
                <a:srgbClr val="5B5854"/>
              </a:buClr>
              <a:buSzPts val="1800"/>
              <a:buNone/>
              <a:defRPr/>
            </a:lvl8pPr>
            <a:lvl9pPr lvl="8" algn="ctr">
              <a:lnSpc>
                <a:spcPct val="100000"/>
              </a:lnSpc>
              <a:spcBef>
                <a:spcPts val="0"/>
              </a:spcBef>
              <a:spcAft>
                <a:spcPts val="0"/>
              </a:spcAft>
              <a:buClr>
                <a:srgbClr val="5B5854"/>
              </a:buClr>
              <a:buSzPts val="1800"/>
              <a:buNone/>
              <a:defRPr/>
            </a:lvl9pPr>
          </a:lstStyle>
          <a:p/>
        </p:txBody>
      </p:sp>
      <p:sp>
        <p:nvSpPr>
          <p:cNvPr id="103" name="Google Shape;103;p16"/>
          <p:cNvSpPr txBox="1"/>
          <p:nvPr>
            <p:ph idx="11" type="ftr"/>
          </p:nvPr>
        </p:nvSpPr>
        <p:spPr>
          <a:xfrm>
            <a:off x="2032004" y="12417429"/>
            <a:ext cx="12996333" cy="730250"/>
          </a:xfrm>
          <a:prstGeom prst="rect">
            <a:avLst/>
          </a:prstGeom>
          <a:noFill/>
          <a:ln>
            <a:noFill/>
          </a:ln>
        </p:spPr>
        <p:txBody>
          <a:bodyPr anchorCtr="0" anchor="ctr" bIns="108850" lIns="217700" spcFirstLastPara="1" rIns="217700" wrap="square" tIns="108850">
            <a:noAutofit/>
          </a:bodyPr>
          <a:lstStyle>
            <a:lvl1pPr lvl="0" algn="l">
              <a:lnSpc>
                <a:spcPct val="100000"/>
              </a:lnSpc>
              <a:spcBef>
                <a:spcPts val="0"/>
              </a:spcBef>
              <a:spcAft>
                <a:spcPts val="0"/>
              </a:spcAft>
              <a:buClr>
                <a:srgbClr val="444444"/>
              </a:buClr>
              <a:buSzPts val="2900"/>
              <a:buFont typeface="Avenir"/>
              <a:buNone/>
              <a:defRPr/>
            </a:lvl1pPr>
            <a:lvl2pPr lvl="1" algn="ctr">
              <a:lnSpc>
                <a:spcPct val="100000"/>
              </a:lnSpc>
              <a:spcBef>
                <a:spcPts val="0"/>
              </a:spcBef>
              <a:spcAft>
                <a:spcPts val="0"/>
              </a:spcAft>
              <a:buClr>
                <a:srgbClr val="5B5854"/>
              </a:buClr>
              <a:buSzPts val="1800"/>
              <a:buNone/>
              <a:defRPr/>
            </a:lvl2pPr>
            <a:lvl3pPr lvl="2" algn="ctr">
              <a:lnSpc>
                <a:spcPct val="100000"/>
              </a:lnSpc>
              <a:spcBef>
                <a:spcPts val="0"/>
              </a:spcBef>
              <a:spcAft>
                <a:spcPts val="0"/>
              </a:spcAft>
              <a:buClr>
                <a:srgbClr val="5B5854"/>
              </a:buClr>
              <a:buSzPts val="1800"/>
              <a:buNone/>
              <a:defRPr/>
            </a:lvl3pPr>
            <a:lvl4pPr lvl="3" algn="ctr">
              <a:lnSpc>
                <a:spcPct val="100000"/>
              </a:lnSpc>
              <a:spcBef>
                <a:spcPts val="0"/>
              </a:spcBef>
              <a:spcAft>
                <a:spcPts val="0"/>
              </a:spcAft>
              <a:buClr>
                <a:srgbClr val="5B5854"/>
              </a:buClr>
              <a:buSzPts val="1800"/>
              <a:buNone/>
              <a:defRPr/>
            </a:lvl4pPr>
            <a:lvl5pPr lvl="4" algn="ctr">
              <a:lnSpc>
                <a:spcPct val="100000"/>
              </a:lnSpc>
              <a:spcBef>
                <a:spcPts val="0"/>
              </a:spcBef>
              <a:spcAft>
                <a:spcPts val="0"/>
              </a:spcAft>
              <a:buClr>
                <a:srgbClr val="5B5854"/>
              </a:buClr>
              <a:buSzPts val="1800"/>
              <a:buNone/>
              <a:defRPr/>
            </a:lvl5pPr>
            <a:lvl6pPr lvl="5" algn="ctr">
              <a:lnSpc>
                <a:spcPct val="100000"/>
              </a:lnSpc>
              <a:spcBef>
                <a:spcPts val="0"/>
              </a:spcBef>
              <a:spcAft>
                <a:spcPts val="0"/>
              </a:spcAft>
              <a:buClr>
                <a:srgbClr val="5B5854"/>
              </a:buClr>
              <a:buSzPts val="1800"/>
              <a:buNone/>
              <a:defRPr/>
            </a:lvl6pPr>
            <a:lvl7pPr lvl="6" algn="ctr">
              <a:lnSpc>
                <a:spcPct val="100000"/>
              </a:lnSpc>
              <a:spcBef>
                <a:spcPts val="0"/>
              </a:spcBef>
              <a:spcAft>
                <a:spcPts val="0"/>
              </a:spcAft>
              <a:buClr>
                <a:srgbClr val="5B5854"/>
              </a:buClr>
              <a:buSzPts val="1800"/>
              <a:buNone/>
              <a:defRPr/>
            </a:lvl7pPr>
            <a:lvl8pPr lvl="7" algn="ctr">
              <a:lnSpc>
                <a:spcPct val="100000"/>
              </a:lnSpc>
              <a:spcBef>
                <a:spcPts val="0"/>
              </a:spcBef>
              <a:spcAft>
                <a:spcPts val="0"/>
              </a:spcAft>
              <a:buClr>
                <a:srgbClr val="5B5854"/>
              </a:buClr>
              <a:buSzPts val="1800"/>
              <a:buNone/>
              <a:defRPr/>
            </a:lvl8pPr>
            <a:lvl9pPr lvl="8" algn="ctr">
              <a:lnSpc>
                <a:spcPct val="100000"/>
              </a:lnSpc>
              <a:spcBef>
                <a:spcPts val="0"/>
              </a:spcBef>
              <a:spcAft>
                <a:spcPts val="0"/>
              </a:spcAft>
              <a:buClr>
                <a:srgbClr val="5B5854"/>
              </a:buClr>
              <a:buSzPts val="1800"/>
              <a:buNone/>
              <a:defRPr/>
            </a:lvl9pPr>
          </a:lstStyle>
          <a:p/>
        </p:txBody>
      </p:sp>
      <p:sp>
        <p:nvSpPr>
          <p:cNvPr id="104" name="Google Shape;104;p16"/>
          <p:cNvSpPr txBox="1"/>
          <p:nvPr>
            <p:ph idx="12" type="sldNum"/>
          </p:nvPr>
        </p:nvSpPr>
        <p:spPr>
          <a:xfrm>
            <a:off x="20320000" y="11376029"/>
            <a:ext cx="2032000" cy="730250"/>
          </a:xfrm>
          <a:prstGeom prst="rect">
            <a:avLst/>
          </a:prstGeom>
          <a:noFill/>
          <a:ln>
            <a:noFill/>
          </a:ln>
        </p:spPr>
        <p:txBody>
          <a:bodyPr anchorCtr="0" anchor="ctr" bIns="108850" lIns="217700" spcFirstLastPara="1" rIns="217700" wrap="square" tIns="108850">
            <a:noAutofit/>
          </a:bodyPr>
          <a:lstStyle>
            <a:lvl1pPr indent="0" lvl="0" marL="0" algn="r">
              <a:lnSpc>
                <a:spcPct val="100000"/>
              </a:lnSpc>
              <a:spcBef>
                <a:spcPts val="0"/>
              </a:spcBef>
              <a:spcAft>
                <a:spcPts val="0"/>
              </a:spcAft>
              <a:buClr>
                <a:srgbClr val="262626"/>
              </a:buClr>
              <a:buSzPts val="5700"/>
              <a:buFont typeface="Impact"/>
              <a:buNone/>
              <a:defRPr b="0" i="0" sz="5700" u="none" cap="none" strike="noStrike">
                <a:solidFill>
                  <a:srgbClr val="262626"/>
                </a:solidFill>
                <a:latin typeface="Impact"/>
                <a:ea typeface="Impact"/>
                <a:cs typeface="Impact"/>
                <a:sym typeface="Impact"/>
              </a:defRPr>
            </a:lvl1pPr>
            <a:lvl2pPr indent="0" lvl="1" marL="0" algn="r">
              <a:lnSpc>
                <a:spcPct val="100000"/>
              </a:lnSpc>
              <a:spcBef>
                <a:spcPts val="0"/>
              </a:spcBef>
              <a:spcAft>
                <a:spcPts val="0"/>
              </a:spcAft>
              <a:buClr>
                <a:srgbClr val="262626"/>
              </a:buClr>
              <a:buSzPts val="5700"/>
              <a:buFont typeface="Impact"/>
              <a:buNone/>
              <a:defRPr b="0" i="0" sz="5700" u="none" cap="none" strike="noStrike">
                <a:solidFill>
                  <a:srgbClr val="262626"/>
                </a:solidFill>
                <a:latin typeface="Impact"/>
                <a:ea typeface="Impact"/>
                <a:cs typeface="Impact"/>
                <a:sym typeface="Impact"/>
              </a:defRPr>
            </a:lvl2pPr>
            <a:lvl3pPr indent="0" lvl="2" marL="0" algn="r">
              <a:lnSpc>
                <a:spcPct val="100000"/>
              </a:lnSpc>
              <a:spcBef>
                <a:spcPts val="0"/>
              </a:spcBef>
              <a:spcAft>
                <a:spcPts val="0"/>
              </a:spcAft>
              <a:buClr>
                <a:srgbClr val="262626"/>
              </a:buClr>
              <a:buSzPts val="5700"/>
              <a:buFont typeface="Impact"/>
              <a:buNone/>
              <a:defRPr b="0" i="0" sz="5700" u="none" cap="none" strike="noStrike">
                <a:solidFill>
                  <a:srgbClr val="262626"/>
                </a:solidFill>
                <a:latin typeface="Impact"/>
                <a:ea typeface="Impact"/>
                <a:cs typeface="Impact"/>
                <a:sym typeface="Impact"/>
              </a:defRPr>
            </a:lvl3pPr>
            <a:lvl4pPr indent="0" lvl="3" marL="0" algn="r">
              <a:lnSpc>
                <a:spcPct val="100000"/>
              </a:lnSpc>
              <a:spcBef>
                <a:spcPts val="0"/>
              </a:spcBef>
              <a:spcAft>
                <a:spcPts val="0"/>
              </a:spcAft>
              <a:buClr>
                <a:srgbClr val="262626"/>
              </a:buClr>
              <a:buSzPts val="5700"/>
              <a:buFont typeface="Impact"/>
              <a:buNone/>
              <a:defRPr b="0" i="0" sz="5700" u="none" cap="none" strike="noStrike">
                <a:solidFill>
                  <a:srgbClr val="262626"/>
                </a:solidFill>
                <a:latin typeface="Impact"/>
                <a:ea typeface="Impact"/>
                <a:cs typeface="Impact"/>
                <a:sym typeface="Impact"/>
              </a:defRPr>
            </a:lvl4pPr>
            <a:lvl5pPr indent="0" lvl="4" marL="0" algn="r">
              <a:lnSpc>
                <a:spcPct val="100000"/>
              </a:lnSpc>
              <a:spcBef>
                <a:spcPts val="0"/>
              </a:spcBef>
              <a:spcAft>
                <a:spcPts val="0"/>
              </a:spcAft>
              <a:buClr>
                <a:srgbClr val="262626"/>
              </a:buClr>
              <a:buSzPts val="5700"/>
              <a:buFont typeface="Impact"/>
              <a:buNone/>
              <a:defRPr b="0" i="0" sz="5700" u="none" cap="none" strike="noStrike">
                <a:solidFill>
                  <a:srgbClr val="262626"/>
                </a:solidFill>
                <a:latin typeface="Impact"/>
                <a:ea typeface="Impact"/>
                <a:cs typeface="Impact"/>
                <a:sym typeface="Impact"/>
              </a:defRPr>
            </a:lvl5pPr>
            <a:lvl6pPr indent="0" lvl="5" marL="0" algn="r">
              <a:lnSpc>
                <a:spcPct val="100000"/>
              </a:lnSpc>
              <a:spcBef>
                <a:spcPts val="0"/>
              </a:spcBef>
              <a:spcAft>
                <a:spcPts val="0"/>
              </a:spcAft>
              <a:buClr>
                <a:srgbClr val="262626"/>
              </a:buClr>
              <a:buSzPts val="5700"/>
              <a:buFont typeface="Impact"/>
              <a:buNone/>
              <a:defRPr b="0" i="0" sz="5700" u="none" cap="none" strike="noStrike">
                <a:solidFill>
                  <a:srgbClr val="262626"/>
                </a:solidFill>
                <a:latin typeface="Impact"/>
                <a:ea typeface="Impact"/>
                <a:cs typeface="Impact"/>
                <a:sym typeface="Impact"/>
              </a:defRPr>
            </a:lvl6pPr>
            <a:lvl7pPr indent="0" lvl="6" marL="0" algn="r">
              <a:lnSpc>
                <a:spcPct val="100000"/>
              </a:lnSpc>
              <a:spcBef>
                <a:spcPts val="0"/>
              </a:spcBef>
              <a:spcAft>
                <a:spcPts val="0"/>
              </a:spcAft>
              <a:buClr>
                <a:srgbClr val="262626"/>
              </a:buClr>
              <a:buSzPts val="5700"/>
              <a:buFont typeface="Impact"/>
              <a:buNone/>
              <a:defRPr b="0" i="0" sz="5700" u="none" cap="none" strike="noStrike">
                <a:solidFill>
                  <a:srgbClr val="262626"/>
                </a:solidFill>
                <a:latin typeface="Impact"/>
                <a:ea typeface="Impact"/>
                <a:cs typeface="Impact"/>
                <a:sym typeface="Impact"/>
              </a:defRPr>
            </a:lvl7pPr>
            <a:lvl8pPr indent="0" lvl="7" marL="0" algn="r">
              <a:lnSpc>
                <a:spcPct val="100000"/>
              </a:lnSpc>
              <a:spcBef>
                <a:spcPts val="0"/>
              </a:spcBef>
              <a:spcAft>
                <a:spcPts val="0"/>
              </a:spcAft>
              <a:buClr>
                <a:srgbClr val="262626"/>
              </a:buClr>
              <a:buSzPts val="5700"/>
              <a:buFont typeface="Impact"/>
              <a:buNone/>
              <a:defRPr b="0" i="0" sz="5700" u="none" cap="none" strike="noStrike">
                <a:solidFill>
                  <a:srgbClr val="262626"/>
                </a:solidFill>
                <a:latin typeface="Impact"/>
                <a:ea typeface="Impact"/>
                <a:cs typeface="Impact"/>
                <a:sym typeface="Impact"/>
              </a:defRPr>
            </a:lvl8pPr>
            <a:lvl9pPr indent="0" lvl="8" marL="0" algn="r">
              <a:lnSpc>
                <a:spcPct val="100000"/>
              </a:lnSpc>
              <a:spcBef>
                <a:spcPts val="0"/>
              </a:spcBef>
              <a:spcAft>
                <a:spcPts val="0"/>
              </a:spcAft>
              <a:buClr>
                <a:srgbClr val="262626"/>
              </a:buClr>
              <a:buSzPts val="5700"/>
              <a:buFont typeface="Impact"/>
              <a:buNone/>
              <a:defRPr b="0" i="0" sz="5700" u="none" cap="none" strike="noStrike">
                <a:solidFill>
                  <a:srgbClr val="262626"/>
                </a:solidFill>
                <a:latin typeface="Impact"/>
                <a:ea typeface="Impact"/>
                <a:cs typeface="Impact"/>
                <a:sym typeface="Impact"/>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tical Title and Text" type="vertTitleAndTx">
  <p:cSld name="VERTICAL_TITLE_AND_VERTICAL_TEXT">
    <p:spTree>
      <p:nvGrpSpPr>
        <p:cNvPr id="105" name="Shape 105"/>
        <p:cNvGrpSpPr/>
        <p:nvPr/>
      </p:nvGrpSpPr>
      <p:grpSpPr>
        <a:xfrm>
          <a:off x="0" y="0"/>
          <a:ext cx="0" cy="0"/>
          <a:chOff x="0" y="0"/>
          <a:chExt cx="0" cy="0"/>
        </a:xfrm>
      </p:grpSpPr>
      <p:sp>
        <p:nvSpPr>
          <p:cNvPr id="106" name="Google Shape;106;p17"/>
          <p:cNvSpPr txBox="1"/>
          <p:nvPr>
            <p:ph type="title"/>
          </p:nvPr>
        </p:nvSpPr>
        <p:spPr>
          <a:xfrm rot="5400000">
            <a:off x="-939799" y="4343404"/>
            <a:ext cx="10820398" cy="4876800"/>
          </a:xfrm>
          <a:prstGeom prst="rect">
            <a:avLst/>
          </a:prstGeom>
          <a:noFill/>
          <a:ln>
            <a:noFill/>
          </a:ln>
        </p:spPr>
        <p:txBody>
          <a:bodyPr anchorCtr="0" anchor="b" bIns="108850" lIns="217700" spcFirstLastPara="1" rIns="217700" wrap="square" tIns="10885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7" name="Google Shape;107;p17"/>
          <p:cNvSpPr txBox="1"/>
          <p:nvPr>
            <p:ph idx="1" type="body"/>
          </p:nvPr>
        </p:nvSpPr>
        <p:spPr>
          <a:xfrm rot="5400000">
            <a:off x="9652000" y="-1371598"/>
            <a:ext cx="9753600" cy="15240000"/>
          </a:xfrm>
          <a:prstGeom prst="rect">
            <a:avLst/>
          </a:prstGeom>
          <a:noFill/>
          <a:ln>
            <a:noFill/>
          </a:ln>
        </p:spPr>
        <p:txBody>
          <a:bodyPr anchorCtr="0" anchor="t" bIns="108850" lIns="217700" spcFirstLastPara="1" rIns="217700" wrap="square" tIns="108850">
            <a:noAutofit/>
          </a:bodyPr>
          <a:lstStyle>
            <a:lvl1pPr indent="-342900" lvl="0" marL="457200" algn="l">
              <a:spcBef>
                <a:spcPts val="360"/>
              </a:spcBef>
              <a:spcAft>
                <a:spcPts val="0"/>
              </a:spcAft>
              <a:buSzPts val="1800"/>
              <a:buChar char="•"/>
              <a:defRPr/>
            </a:lvl1pPr>
            <a:lvl2pPr indent="-342900" lvl="1" marL="914400" algn="l">
              <a:spcBef>
                <a:spcPts val="360"/>
              </a:spcBef>
              <a:spcAft>
                <a:spcPts val="0"/>
              </a:spcAft>
              <a:buSzPts val="1800"/>
              <a:buChar char="•"/>
              <a:defRPr/>
            </a:lvl2pPr>
            <a:lvl3pPr indent="-342900" lvl="2" marL="1371600" algn="l">
              <a:spcBef>
                <a:spcPts val="360"/>
              </a:spcBef>
              <a:spcAft>
                <a:spcPts val="0"/>
              </a:spcAft>
              <a:buSzPts val="1800"/>
              <a:buChar char="•"/>
              <a:defRPr/>
            </a:lvl3pPr>
            <a:lvl4pPr indent="-342900" lvl="3" marL="1828800" algn="l">
              <a:spcBef>
                <a:spcPts val="360"/>
              </a:spcBef>
              <a:spcAft>
                <a:spcPts val="0"/>
              </a:spcAft>
              <a:buSzPts val="1800"/>
              <a:buChar char="•"/>
              <a:defRPr/>
            </a:lvl4pPr>
            <a:lvl5pPr indent="-342900" lvl="4" marL="2286000" algn="l">
              <a:spcBef>
                <a:spcPts val="360"/>
              </a:spcBef>
              <a:spcAft>
                <a:spcPts val="0"/>
              </a:spcAft>
              <a:buSzPts val="1800"/>
              <a:buChar char="•"/>
              <a:defRPr/>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108" name="Google Shape;108;p17"/>
          <p:cNvSpPr txBox="1"/>
          <p:nvPr>
            <p:ph idx="10" type="dt"/>
          </p:nvPr>
        </p:nvSpPr>
        <p:spPr>
          <a:xfrm>
            <a:off x="16662400" y="12417429"/>
            <a:ext cx="5689600" cy="730250"/>
          </a:xfrm>
          <a:prstGeom prst="rect">
            <a:avLst/>
          </a:prstGeom>
          <a:noFill/>
          <a:ln>
            <a:noFill/>
          </a:ln>
        </p:spPr>
        <p:txBody>
          <a:bodyPr anchorCtr="0" anchor="ctr" bIns="108850" lIns="217700" spcFirstLastPara="1" rIns="217700" wrap="square" tIns="108850">
            <a:noAutofit/>
          </a:bodyPr>
          <a:lstStyle>
            <a:lvl1pPr lvl="0" algn="r">
              <a:lnSpc>
                <a:spcPct val="100000"/>
              </a:lnSpc>
              <a:spcBef>
                <a:spcPts val="0"/>
              </a:spcBef>
              <a:spcAft>
                <a:spcPts val="0"/>
              </a:spcAft>
              <a:buClr>
                <a:srgbClr val="444444"/>
              </a:buClr>
              <a:buSzPts val="2900"/>
              <a:buFont typeface="Times New Roman"/>
              <a:buNone/>
              <a:defRPr/>
            </a:lvl1pPr>
            <a:lvl2pPr lvl="1" algn="ctr">
              <a:lnSpc>
                <a:spcPct val="100000"/>
              </a:lnSpc>
              <a:spcBef>
                <a:spcPts val="0"/>
              </a:spcBef>
              <a:spcAft>
                <a:spcPts val="0"/>
              </a:spcAft>
              <a:buClr>
                <a:srgbClr val="5B5854"/>
              </a:buClr>
              <a:buSzPts val="1800"/>
              <a:buNone/>
              <a:defRPr/>
            </a:lvl2pPr>
            <a:lvl3pPr lvl="2" algn="ctr">
              <a:lnSpc>
                <a:spcPct val="100000"/>
              </a:lnSpc>
              <a:spcBef>
                <a:spcPts val="0"/>
              </a:spcBef>
              <a:spcAft>
                <a:spcPts val="0"/>
              </a:spcAft>
              <a:buClr>
                <a:srgbClr val="5B5854"/>
              </a:buClr>
              <a:buSzPts val="1800"/>
              <a:buNone/>
              <a:defRPr/>
            </a:lvl3pPr>
            <a:lvl4pPr lvl="3" algn="ctr">
              <a:lnSpc>
                <a:spcPct val="100000"/>
              </a:lnSpc>
              <a:spcBef>
                <a:spcPts val="0"/>
              </a:spcBef>
              <a:spcAft>
                <a:spcPts val="0"/>
              </a:spcAft>
              <a:buClr>
                <a:srgbClr val="5B5854"/>
              </a:buClr>
              <a:buSzPts val="1800"/>
              <a:buNone/>
              <a:defRPr/>
            </a:lvl4pPr>
            <a:lvl5pPr lvl="4" algn="ctr">
              <a:lnSpc>
                <a:spcPct val="100000"/>
              </a:lnSpc>
              <a:spcBef>
                <a:spcPts val="0"/>
              </a:spcBef>
              <a:spcAft>
                <a:spcPts val="0"/>
              </a:spcAft>
              <a:buClr>
                <a:srgbClr val="5B5854"/>
              </a:buClr>
              <a:buSzPts val="1800"/>
              <a:buNone/>
              <a:defRPr/>
            </a:lvl5pPr>
            <a:lvl6pPr lvl="5" algn="ctr">
              <a:lnSpc>
                <a:spcPct val="100000"/>
              </a:lnSpc>
              <a:spcBef>
                <a:spcPts val="0"/>
              </a:spcBef>
              <a:spcAft>
                <a:spcPts val="0"/>
              </a:spcAft>
              <a:buClr>
                <a:srgbClr val="5B5854"/>
              </a:buClr>
              <a:buSzPts val="1800"/>
              <a:buNone/>
              <a:defRPr/>
            </a:lvl6pPr>
            <a:lvl7pPr lvl="6" algn="ctr">
              <a:lnSpc>
                <a:spcPct val="100000"/>
              </a:lnSpc>
              <a:spcBef>
                <a:spcPts val="0"/>
              </a:spcBef>
              <a:spcAft>
                <a:spcPts val="0"/>
              </a:spcAft>
              <a:buClr>
                <a:srgbClr val="5B5854"/>
              </a:buClr>
              <a:buSzPts val="1800"/>
              <a:buNone/>
              <a:defRPr/>
            </a:lvl7pPr>
            <a:lvl8pPr lvl="7" algn="ctr">
              <a:lnSpc>
                <a:spcPct val="100000"/>
              </a:lnSpc>
              <a:spcBef>
                <a:spcPts val="0"/>
              </a:spcBef>
              <a:spcAft>
                <a:spcPts val="0"/>
              </a:spcAft>
              <a:buClr>
                <a:srgbClr val="5B5854"/>
              </a:buClr>
              <a:buSzPts val="1800"/>
              <a:buNone/>
              <a:defRPr/>
            </a:lvl8pPr>
            <a:lvl9pPr lvl="8" algn="ctr">
              <a:lnSpc>
                <a:spcPct val="100000"/>
              </a:lnSpc>
              <a:spcBef>
                <a:spcPts val="0"/>
              </a:spcBef>
              <a:spcAft>
                <a:spcPts val="0"/>
              </a:spcAft>
              <a:buClr>
                <a:srgbClr val="5B5854"/>
              </a:buClr>
              <a:buSzPts val="1800"/>
              <a:buNone/>
              <a:defRPr/>
            </a:lvl9pPr>
          </a:lstStyle>
          <a:p/>
        </p:txBody>
      </p:sp>
      <p:sp>
        <p:nvSpPr>
          <p:cNvPr id="109" name="Google Shape;109;p17"/>
          <p:cNvSpPr txBox="1"/>
          <p:nvPr>
            <p:ph idx="11" type="ftr"/>
          </p:nvPr>
        </p:nvSpPr>
        <p:spPr>
          <a:xfrm>
            <a:off x="2032004" y="12417429"/>
            <a:ext cx="12996333" cy="730250"/>
          </a:xfrm>
          <a:prstGeom prst="rect">
            <a:avLst/>
          </a:prstGeom>
          <a:noFill/>
          <a:ln>
            <a:noFill/>
          </a:ln>
        </p:spPr>
        <p:txBody>
          <a:bodyPr anchorCtr="0" anchor="ctr" bIns="108850" lIns="217700" spcFirstLastPara="1" rIns="217700" wrap="square" tIns="108850">
            <a:noAutofit/>
          </a:bodyPr>
          <a:lstStyle>
            <a:lvl1pPr lvl="0" algn="l">
              <a:lnSpc>
                <a:spcPct val="100000"/>
              </a:lnSpc>
              <a:spcBef>
                <a:spcPts val="0"/>
              </a:spcBef>
              <a:spcAft>
                <a:spcPts val="0"/>
              </a:spcAft>
              <a:buClr>
                <a:srgbClr val="444444"/>
              </a:buClr>
              <a:buSzPts val="2900"/>
              <a:buFont typeface="Avenir"/>
              <a:buNone/>
              <a:defRPr/>
            </a:lvl1pPr>
            <a:lvl2pPr lvl="1" algn="ctr">
              <a:lnSpc>
                <a:spcPct val="100000"/>
              </a:lnSpc>
              <a:spcBef>
                <a:spcPts val="0"/>
              </a:spcBef>
              <a:spcAft>
                <a:spcPts val="0"/>
              </a:spcAft>
              <a:buClr>
                <a:srgbClr val="5B5854"/>
              </a:buClr>
              <a:buSzPts val="1800"/>
              <a:buNone/>
              <a:defRPr/>
            </a:lvl2pPr>
            <a:lvl3pPr lvl="2" algn="ctr">
              <a:lnSpc>
                <a:spcPct val="100000"/>
              </a:lnSpc>
              <a:spcBef>
                <a:spcPts val="0"/>
              </a:spcBef>
              <a:spcAft>
                <a:spcPts val="0"/>
              </a:spcAft>
              <a:buClr>
                <a:srgbClr val="5B5854"/>
              </a:buClr>
              <a:buSzPts val="1800"/>
              <a:buNone/>
              <a:defRPr/>
            </a:lvl3pPr>
            <a:lvl4pPr lvl="3" algn="ctr">
              <a:lnSpc>
                <a:spcPct val="100000"/>
              </a:lnSpc>
              <a:spcBef>
                <a:spcPts val="0"/>
              </a:spcBef>
              <a:spcAft>
                <a:spcPts val="0"/>
              </a:spcAft>
              <a:buClr>
                <a:srgbClr val="5B5854"/>
              </a:buClr>
              <a:buSzPts val="1800"/>
              <a:buNone/>
              <a:defRPr/>
            </a:lvl4pPr>
            <a:lvl5pPr lvl="4" algn="ctr">
              <a:lnSpc>
                <a:spcPct val="100000"/>
              </a:lnSpc>
              <a:spcBef>
                <a:spcPts val="0"/>
              </a:spcBef>
              <a:spcAft>
                <a:spcPts val="0"/>
              </a:spcAft>
              <a:buClr>
                <a:srgbClr val="5B5854"/>
              </a:buClr>
              <a:buSzPts val="1800"/>
              <a:buNone/>
              <a:defRPr/>
            </a:lvl5pPr>
            <a:lvl6pPr lvl="5" algn="ctr">
              <a:lnSpc>
                <a:spcPct val="100000"/>
              </a:lnSpc>
              <a:spcBef>
                <a:spcPts val="0"/>
              </a:spcBef>
              <a:spcAft>
                <a:spcPts val="0"/>
              </a:spcAft>
              <a:buClr>
                <a:srgbClr val="5B5854"/>
              </a:buClr>
              <a:buSzPts val="1800"/>
              <a:buNone/>
              <a:defRPr/>
            </a:lvl6pPr>
            <a:lvl7pPr lvl="6" algn="ctr">
              <a:lnSpc>
                <a:spcPct val="100000"/>
              </a:lnSpc>
              <a:spcBef>
                <a:spcPts val="0"/>
              </a:spcBef>
              <a:spcAft>
                <a:spcPts val="0"/>
              </a:spcAft>
              <a:buClr>
                <a:srgbClr val="5B5854"/>
              </a:buClr>
              <a:buSzPts val="1800"/>
              <a:buNone/>
              <a:defRPr/>
            </a:lvl7pPr>
            <a:lvl8pPr lvl="7" algn="ctr">
              <a:lnSpc>
                <a:spcPct val="100000"/>
              </a:lnSpc>
              <a:spcBef>
                <a:spcPts val="0"/>
              </a:spcBef>
              <a:spcAft>
                <a:spcPts val="0"/>
              </a:spcAft>
              <a:buClr>
                <a:srgbClr val="5B5854"/>
              </a:buClr>
              <a:buSzPts val="1800"/>
              <a:buNone/>
              <a:defRPr/>
            </a:lvl8pPr>
            <a:lvl9pPr lvl="8" algn="ctr">
              <a:lnSpc>
                <a:spcPct val="100000"/>
              </a:lnSpc>
              <a:spcBef>
                <a:spcPts val="0"/>
              </a:spcBef>
              <a:spcAft>
                <a:spcPts val="0"/>
              </a:spcAft>
              <a:buClr>
                <a:srgbClr val="5B5854"/>
              </a:buClr>
              <a:buSzPts val="1800"/>
              <a:buNone/>
              <a:defRPr/>
            </a:lvl9pPr>
          </a:lstStyle>
          <a:p/>
        </p:txBody>
      </p:sp>
      <p:sp>
        <p:nvSpPr>
          <p:cNvPr id="110" name="Google Shape;110;p17"/>
          <p:cNvSpPr txBox="1"/>
          <p:nvPr>
            <p:ph idx="12" type="sldNum"/>
          </p:nvPr>
        </p:nvSpPr>
        <p:spPr>
          <a:xfrm>
            <a:off x="20320000" y="11376029"/>
            <a:ext cx="2032000" cy="730250"/>
          </a:xfrm>
          <a:prstGeom prst="rect">
            <a:avLst/>
          </a:prstGeom>
          <a:noFill/>
          <a:ln>
            <a:noFill/>
          </a:ln>
        </p:spPr>
        <p:txBody>
          <a:bodyPr anchorCtr="0" anchor="ctr" bIns="108850" lIns="217700" spcFirstLastPara="1" rIns="217700" wrap="square" tIns="108850">
            <a:noAutofit/>
          </a:bodyPr>
          <a:lstStyle>
            <a:lvl1pPr indent="0" lvl="0" marL="0" algn="r">
              <a:lnSpc>
                <a:spcPct val="100000"/>
              </a:lnSpc>
              <a:spcBef>
                <a:spcPts val="0"/>
              </a:spcBef>
              <a:spcAft>
                <a:spcPts val="0"/>
              </a:spcAft>
              <a:buClr>
                <a:srgbClr val="262626"/>
              </a:buClr>
              <a:buSzPts val="5700"/>
              <a:buFont typeface="Impact"/>
              <a:buNone/>
              <a:defRPr b="0" i="0" sz="5700" u="none" cap="none" strike="noStrike">
                <a:solidFill>
                  <a:srgbClr val="262626"/>
                </a:solidFill>
                <a:latin typeface="Impact"/>
                <a:ea typeface="Impact"/>
                <a:cs typeface="Impact"/>
                <a:sym typeface="Impact"/>
              </a:defRPr>
            </a:lvl1pPr>
            <a:lvl2pPr indent="0" lvl="1" marL="0" algn="r">
              <a:lnSpc>
                <a:spcPct val="100000"/>
              </a:lnSpc>
              <a:spcBef>
                <a:spcPts val="0"/>
              </a:spcBef>
              <a:spcAft>
                <a:spcPts val="0"/>
              </a:spcAft>
              <a:buClr>
                <a:srgbClr val="262626"/>
              </a:buClr>
              <a:buSzPts val="5700"/>
              <a:buFont typeface="Impact"/>
              <a:buNone/>
              <a:defRPr b="0" i="0" sz="5700" u="none" cap="none" strike="noStrike">
                <a:solidFill>
                  <a:srgbClr val="262626"/>
                </a:solidFill>
                <a:latin typeface="Impact"/>
                <a:ea typeface="Impact"/>
                <a:cs typeface="Impact"/>
                <a:sym typeface="Impact"/>
              </a:defRPr>
            </a:lvl2pPr>
            <a:lvl3pPr indent="0" lvl="2" marL="0" algn="r">
              <a:lnSpc>
                <a:spcPct val="100000"/>
              </a:lnSpc>
              <a:spcBef>
                <a:spcPts val="0"/>
              </a:spcBef>
              <a:spcAft>
                <a:spcPts val="0"/>
              </a:spcAft>
              <a:buClr>
                <a:srgbClr val="262626"/>
              </a:buClr>
              <a:buSzPts val="5700"/>
              <a:buFont typeface="Impact"/>
              <a:buNone/>
              <a:defRPr b="0" i="0" sz="5700" u="none" cap="none" strike="noStrike">
                <a:solidFill>
                  <a:srgbClr val="262626"/>
                </a:solidFill>
                <a:latin typeface="Impact"/>
                <a:ea typeface="Impact"/>
                <a:cs typeface="Impact"/>
                <a:sym typeface="Impact"/>
              </a:defRPr>
            </a:lvl3pPr>
            <a:lvl4pPr indent="0" lvl="3" marL="0" algn="r">
              <a:lnSpc>
                <a:spcPct val="100000"/>
              </a:lnSpc>
              <a:spcBef>
                <a:spcPts val="0"/>
              </a:spcBef>
              <a:spcAft>
                <a:spcPts val="0"/>
              </a:spcAft>
              <a:buClr>
                <a:srgbClr val="262626"/>
              </a:buClr>
              <a:buSzPts val="5700"/>
              <a:buFont typeface="Impact"/>
              <a:buNone/>
              <a:defRPr b="0" i="0" sz="5700" u="none" cap="none" strike="noStrike">
                <a:solidFill>
                  <a:srgbClr val="262626"/>
                </a:solidFill>
                <a:latin typeface="Impact"/>
                <a:ea typeface="Impact"/>
                <a:cs typeface="Impact"/>
                <a:sym typeface="Impact"/>
              </a:defRPr>
            </a:lvl4pPr>
            <a:lvl5pPr indent="0" lvl="4" marL="0" algn="r">
              <a:lnSpc>
                <a:spcPct val="100000"/>
              </a:lnSpc>
              <a:spcBef>
                <a:spcPts val="0"/>
              </a:spcBef>
              <a:spcAft>
                <a:spcPts val="0"/>
              </a:spcAft>
              <a:buClr>
                <a:srgbClr val="262626"/>
              </a:buClr>
              <a:buSzPts val="5700"/>
              <a:buFont typeface="Impact"/>
              <a:buNone/>
              <a:defRPr b="0" i="0" sz="5700" u="none" cap="none" strike="noStrike">
                <a:solidFill>
                  <a:srgbClr val="262626"/>
                </a:solidFill>
                <a:latin typeface="Impact"/>
                <a:ea typeface="Impact"/>
                <a:cs typeface="Impact"/>
                <a:sym typeface="Impact"/>
              </a:defRPr>
            </a:lvl5pPr>
            <a:lvl6pPr indent="0" lvl="5" marL="0" algn="r">
              <a:lnSpc>
                <a:spcPct val="100000"/>
              </a:lnSpc>
              <a:spcBef>
                <a:spcPts val="0"/>
              </a:spcBef>
              <a:spcAft>
                <a:spcPts val="0"/>
              </a:spcAft>
              <a:buClr>
                <a:srgbClr val="262626"/>
              </a:buClr>
              <a:buSzPts val="5700"/>
              <a:buFont typeface="Impact"/>
              <a:buNone/>
              <a:defRPr b="0" i="0" sz="5700" u="none" cap="none" strike="noStrike">
                <a:solidFill>
                  <a:srgbClr val="262626"/>
                </a:solidFill>
                <a:latin typeface="Impact"/>
                <a:ea typeface="Impact"/>
                <a:cs typeface="Impact"/>
                <a:sym typeface="Impact"/>
              </a:defRPr>
            </a:lvl6pPr>
            <a:lvl7pPr indent="0" lvl="6" marL="0" algn="r">
              <a:lnSpc>
                <a:spcPct val="100000"/>
              </a:lnSpc>
              <a:spcBef>
                <a:spcPts val="0"/>
              </a:spcBef>
              <a:spcAft>
                <a:spcPts val="0"/>
              </a:spcAft>
              <a:buClr>
                <a:srgbClr val="262626"/>
              </a:buClr>
              <a:buSzPts val="5700"/>
              <a:buFont typeface="Impact"/>
              <a:buNone/>
              <a:defRPr b="0" i="0" sz="5700" u="none" cap="none" strike="noStrike">
                <a:solidFill>
                  <a:srgbClr val="262626"/>
                </a:solidFill>
                <a:latin typeface="Impact"/>
                <a:ea typeface="Impact"/>
                <a:cs typeface="Impact"/>
                <a:sym typeface="Impact"/>
              </a:defRPr>
            </a:lvl7pPr>
            <a:lvl8pPr indent="0" lvl="7" marL="0" algn="r">
              <a:lnSpc>
                <a:spcPct val="100000"/>
              </a:lnSpc>
              <a:spcBef>
                <a:spcPts val="0"/>
              </a:spcBef>
              <a:spcAft>
                <a:spcPts val="0"/>
              </a:spcAft>
              <a:buClr>
                <a:srgbClr val="262626"/>
              </a:buClr>
              <a:buSzPts val="5700"/>
              <a:buFont typeface="Impact"/>
              <a:buNone/>
              <a:defRPr b="0" i="0" sz="5700" u="none" cap="none" strike="noStrike">
                <a:solidFill>
                  <a:srgbClr val="262626"/>
                </a:solidFill>
                <a:latin typeface="Impact"/>
                <a:ea typeface="Impact"/>
                <a:cs typeface="Impact"/>
                <a:sym typeface="Impact"/>
              </a:defRPr>
            </a:lvl8pPr>
            <a:lvl9pPr indent="0" lvl="8" marL="0" algn="r">
              <a:lnSpc>
                <a:spcPct val="100000"/>
              </a:lnSpc>
              <a:spcBef>
                <a:spcPts val="0"/>
              </a:spcBef>
              <a:spcAft>
                <a:spcPts val="0"/>
              </a:spcAft>
              <a:buClr>
                <a:srgbClr val="262626"/>
              </a:buClr>
              <a:buSzPts val="5700"/>
              <a:buFont typeface="Impact"/>
              <a:buNone/>
              <a:defRPr b="0" i="0" sz="5700" u="none" cap="none" strike="noStrike">
                <a:solidFill>
                  <a:srgbClr val="262626"/>
                </a:solidFill>
                <a:latin typeface="Impact"/>
                <a:ea typeface="Impact"/>
                <a:cs typeface="Impact"/>
                <a:sym typeface="Impact"/>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21" name="Shape 21"/>
        <p:cNvGrpSpPr/>
        <p:nvPr/>
      </p:nvGrpSpPr>
      <p:grpSpPr>
        <a:xfrm>
          <a:off x="0" y="0"/>
          <a:ext cx="0" cy="0"/>
          <a:chOff x="0" y="0"/>
          <a:chExt cx="0" cy="0"/>
        </a:xfrm>
      </p:grpSpPr>
      <p:sp>
        <p:nvSpPr>
          <p:cNvPr id="22" name="Google Shape;22;p3"/>
          <p:cNvSpPr txBox="1"/>
          <p:nvPr>
            <p:ph type="title"/>
          </p:nvPr>
        </p:nvSpPr>
        <p:spPr>
          <a:xfrm>
            <a:off x="2032000" y="9144000"/>
            <a:ext cx="18084799" cy="3200400"/>
          </a:xfrm>
          <a:prstGeom prst="rect">
            <a:avLst/>
          </a:prstGeom>
          <a:noFill/>
          <a:ln>
            <a:noFill/>
          </a:ln>
        </p:spPr>
        <p:txBody>
          <a:bodyPr anchorCtr="0" anchor="b" bIns="108850" lIns="217700" spcFirstLastPara="1" rIns="217700" wrap="square" tIns="10885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 name="Google Shape;23;p3"/>
          <p:cNvSpPr txBox="1"/>
          <p:nvPr>
            <p:ph idx="1" type="body"/>
          </p:nvPr>
        </p:nvSpPr>
        <p:spPr>
          <a:xfrm>
            <a:off x="2032000" y="1371600"/>
            <a:ext cx="20116799" cy="7772400"/>
          </a:xfrm>
          <a:prstGeom prst="rect">
            <a:avLst/>
          </a:prstGeom>
          <a:noFill/>
          <a:ln>
            <a:noFill/>
          </a:ln>
        </p:spPr>
        <p:txBody>
          <a:bodyPr anchorCtr="0" anchor="ctr" bIns="108850" lIns="217700" spcFirstLastPara="1" rIns="217700" wrap="square" tIns="108850">
            <a:noAutofit/>
          </a:bodyPr>
          <a:lstStyle>
            <a:lvl1pPr indent="-342900" lvl="0" marL="457200" algn="l">
              <a:spcBef>
                <a:spcPts val="360"/>
              </a:spcBef>
              <a:spcAft>
                <a:spcPts val="0"/>
              </a:spcAft>
              <a:buSzPts val="1800"/>
              <a:buChar char="•"/>
              <a:defRPr/>
            </a:lvl1pPr>
            <a:lvl2pPr indent="-342900" lvl="1" marL="914400" algn="l">
              <a:spcBef>
                <a:spcPts val="360"/>
              </a:spcBef>
              <a:spcAft>
                <a:spcPts val="0"/>
              </a:spcAft>
              <a:buSzPts val="1800"/>
              <a:buChar char="•"/>
              <a:defRPr/>
            </a:lvl2pPr>
            <a:lvl3pPr indent="-342900" lvl="2" marL="1371600" algn="l">
              <a:spcBef>
                <a:spcPts val="360"/>
              </a:spcBef>
              <a:spcAft>
                <a:spcPts val="0"/>
              </a:spcAft>
              <a:buSzPts val="1800"/>
              <a:buChar char="•"/>
              <a:defRPr/>
            </a:lvl3pPr>
            <a:lvl4pPr indent="-342900" lvl="3" marL="1828800" algn="l">
              <a:spcBef>
                <a:spcPts val="360"/>
              </a:spcBef>
              <a:spcAft>
                <a:spcPts val="0"/>
              </a:spcAft>
              <a:buSzPts val="1800"/>
              <a:buChar char="•"/>
              <a:defRPr/>
            </a:lvl4pPr>
            <a:lvl5pPr indent="-342900" lvl="4" marL="2286000" algn="l">
              <a:spcBef>
                <a:spcPts val="360"/>
              </a:spcBef>
              <a:spcAft>
                <a:spcPts val="0"/>
              </a:spcAft>
              <a:buSzPts val="1800"/>
              <a:buChar char="•"/>
              <a:defRPr/>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24" name="Google Shape;24;p3"/>
          <p:cNvSpPr txBox="1"/>
          <p:nvPr>
            <p:ph idx="10" type="dt"/>
          </p:nvPr>
        </p:nvSpPr>
        <p:spPr>
          <a:xfrm>
            <a:off x="16662400" y="12417429"/>
            <a:ext cx="5689600" cy="730250"/>
          </a:xfrm>
          <a:prstGeom prst="rect">
            <a:avLst/>
          </a:prstGeom>
          <a:noFill/>
          <a:ln>
            <a:noFill/>
          </a:ln>
        </p:spPr>
        <p:txBody>
          <a:bodyPr anchorCtr="0" anchor="ctr" bIns="108850" lIns="217700" spcFirstLastPara="1" rIns="217700" wrap="square" tIns="108850">
            <a:noAutofit/>
          </a:bodyPr>
          <a:lstStyle>
            <a:lvl1pPr lvl="0" algn="r">
              <a:lnSpc>
                <a:spcPct val="100000"/>
              </a:lnSpc>
              <a:spcBef>
                <a:spcPts val="0"/>
              </a:spcBef>
              <a:spcAft>
                <a:spcPts val="0"/>
              </a:spcAft>
              <a:buClr>
                <a:srgbClr val="444444"/>
              </a:buClr>
              <a:buSzPts val="2900"/>
              <a:buFont typeface="Times New Roman"/>
              <a:buNone/>
              <a:defRPr/>
            </a:lvl1pPr>
            <a:lvl2pPr lvl="1" algn="ctr">
              <a:lnSpc>
                <a:spcPct val="100000"/>
              </a:lnSpc>
              <a:spcBef>
                <a:spcPts val="0"/>
              </a:spcBef>
              <a:spcAft>
                <a:spcPts val="0"/>
              </a:spcAft>
              <a:buClr>
                <a:srgbClr val="5B5854"/>
              </a:buClr>
              <a:buSzPts val="1800"/>
              <a:buNone/>
              <a:defRPr/>
            </a:lvl2pPr>
            <a:lvl3pPr lvl="2" algn="ctr">
              <a:lnSpc>
                <a:spcPct val="100000"/>
              </a:lnSpc>
              <a:spcBef>
                <a:spcPts val="0"/>
              </a:spcBef>
              <a:spcAft>
                <a:spcPts val="0"/>
              </a:spcAft>
              <a:buClr>
                <a:srgbClr val="5B5854"/>
              </a:buClr>
              <a:buSzPts val="1800"/>
              <a:buNone/>
              <a:defRPr/>
            </a:lvl3pPr>
            <a:lvl4pPr lvl="3" algn="ctr">
              <a:lnSpc>
                <a:spcPct val="100000"/>
              </a:lnSpc>
              <a:spcBef>
                <a:spcPts val="0"/>
              </a:spcBef>
              <a:spcAft>
                <a:spcPts val="0"/>
              </a:spcAft>
              <a:buClr>
                <a:srgbClr val="5B5854"/>
              </a:buClr>
              <a:buSzPts val="1800"/>
              <a:buNone/>
              <a:defRPr/>
            </a:lvl4pPr>
            <a:lvl5pPr lvl="4" algn="ctr">
              <a:lnSpc>
                <a:spcPct val="100000"/>
              </a:lnSpc>
              <a:spcBef>
                <a:spcPts val="0"/>
              </a:spcBef>
              <a:spcAft>
                <a:spcPts val="0"/>
              </a:spcAft>
              <a:buClr>
                <a:srgbClr val="5B5854"/>
              </a:buClr>
              <a:buSzPts val="1800"/>
              <a:buNone/>
              <a:defRPr/>
            </a:lvl5pPr>
            <a:lvl6pPr lvl="5" algn="ctr">
              <a:lnSpc>
                <a:spcPct val="100000"/>
              </a:lnSpc>
              <a:spcBef>
                <a:spcPts val="0"/>
              </a:spcBef>
              <a:spcAft>
                <a:spcPts val="0"/>
              </a:spcAft>
              <a:buClr>
                <a:srgbClr val="5B5854"/>
              </a:buClr>
              <a:buSzPts val="1800"/>
              <a:buNone/>
              <a:defRPr/>
            </a:lvl6pPr>
            <a:lvl7pPr lvl="6" algn="ctr">
              <a:lnSpc>
                <a:spcPct val="100000"/>
              </a:lnSpc>
              <a:spcBef>
                <a:spcPts val="0"/>
              </a:spcBef>
              <a:spcAft>
                <a:spcPts val="0"/>
              </a:spcAft>
              <a:buClr>
                <a:srgbClr val="5B5854"/>
              </a:buClr>
              <a:buSzPts val="1800"/>
              <a:buNone/>
              <a:defRPr/>
            </a:lvl7pPr>
            <a:lvl8pPr lvl="7" algn="ctr">
              <a:lnSpc>
                <a:spcPct val="100000"/>
              </a:lnSpc>
              <a:spcBef>
                <a:spcPts val="0"/>
              </a:spcBef>
              <a:spcAft>
                <a:spcPts val="0"/>
              </a:spcAft>
              <a:buClr>
                <a:srgbClr val="5B5854"/>
              </a:buClr>
              <a:buSzPts val="1800"/>
              <a:buNone/>
              <a:defRPr/>
            </a:lvl8pPr>
            <a:lvl9pPr lvl="8" algn="ctr">
              <a:lnSpc>
                <a:spcPct val="100000"/>
              </a:lnSpc>
              <a:spcBef>
                <a:spcPts val="0"/>
              </a:spcBef>
              <a:spcAft>
                <a:spcPts val="0"/>
              </a:spcAft>
              <a:buClr>
                <a:srgbClr val="5B5854"/>
              </a:buClr>
              <a:buSzPts val="1800"/>
              <a:buNone/>
              <a:defRPr/>
            </a:lvl9pPr>
          </a:lstStyle>
          <a:p/>
        </p:txBody>
      </p:sp>
      <p:sp>
        <p:nvSpPr>
          <p:cNvPr id="25" name="Google Shape;25;p3"/>
          <p:cNvSpPr txBox="1"/>
          <p:nvPr>
            <p:ph idx="11" type="ftr"/>
          </p:nvPr>
        </p:nvSpPr>
        <p:spPr>
          <a:xfrm>
            <a:off x="2032004" y="12417429"/>
            <a:ext cx="12996333" cy="730250"/>
          </a:xfrm>
          <a:prstGeom prst="rect">
            <a:avLst/>
          </a:prstGeom>
          <a:noFill/>
          <a:ln>
            <a:noFill/>
          </a:ln>
        </p:spPr>
        <p:txBody>
          <a:bodyPr anchorCtr="0" anchor="ctr" bIns="108850" lIns="217700" spcFirstLastPara="1" rIns="217700" wrap="square" tIns="108850">
            <a:noAutofit/>
          </a:bodyPr>
          <a:lstStyle>
            <a:lvl1pPr lvl="0" algn="l">
              <a:lnSpc>
                <a:spcPct val="100000"/>
              </a:lnSpc>
              <a:spcBef>
                <a:spcPts val="0"/>
              </a:spcBef>
              <a:spcAft>
                <a:spcPts val="0"/>
              </a:spcAft>
              <a:buClr>
                <a:srgbClr val="444444"/>
              </a:buClr>
              <a:buSzPts val="2900"/>
              <a:buFont typeface="Avenir"/>
              <a:buNone/>
              <a:defRPr/>
            </a:lvl1pPr>
            <a:lvl2pPr lvl="1" algn="ctr">
              <a:lnSpc>
                <a:spcPct val="100000"/>
              </a:lnSpc>
              <a:spcBef>
                <a:spcPts val="0"/>
              </a:spcBef>
              <a:spcAft>
                <a:spcPts val="0"/>
              </a:spcAft>
              <a:buClr>
                <a:srgbClr val="5B5854"/>
              </a:buClr>
              <a:buSzPts val="1800"/>
              <a:buNone/>
              <a:defRPr/>
            </a:lvl2pPr>
            <a:lvl3pPr lvl="2" algn="ctr">
              <a:lnSpc>
                <a:spcPct val="100000"/>
              </a:lnSpc>
              <a:spcBef>
                <a:spcPts val="0"/>
              </a:spcBef>
              <a:spcAft>
                <a:spcPts val="0"/>
              </a:spcAft>
              <a:buClr>
                <a:srgbClr val="5B5854"/>
              </a:buClr>
              <a:buSzPts val="1800"/>
              <a:buNone/>
              <a:defRPr/>
            </a:lvl3pPr>
            <a:lvl4pPr lvl="3" algn="ctr">
              <a:lnSpc>
                <a:spcPct val="100000"/>
              </a:lnSpc>
              <a:spcBef>
                <a:spcPts val="0"/>
              </a:spcBef>
              <a:spcAft>
                <a:spcPts val="0"/>
              </a:spcAft>
              <a:buClr>
                <a:srgbClr val="5B5854"/>
              </a:buClr>
              <a:buSzPts val="1800"/>
              <a:buNone/>
              <a:defRPr/>
            </a:lvl4pPr>
            <a:lvl5pPr lvl="4" algn="ctr">
              <a:lnSpc>
                <a:spcPct val="100000"/>
              </a:lnSpc>
              <a:spcBef>
                <a:spcPts val="0"/>
              </a:spcBef>
              <a:spcAft>
                <a:spcPts val="0"/>
              </a:spcAft>
              <a:buClr>
                <a:srgbClr val="5B5854"/>
              </a:buClr>
              <a:buSzPts val="1800"/>
              <a:buNone/>
              <a:defRPr/>
            </a:lvl5pPr>
            <a:lvl6pPr lvl="5" algn="ctr">
              <a:lnSpc>
                <a:spcPct val="100000"/>
              </a:lnSpc>
              <a:spcBef>
                <a:spcPts val="0"/>
              </a:spcBef>
              <a:spcAft>
                <a:spcPts val="0"/>
              </a:spcAft>
              <a:buClr>
                <a:srgbClr val="5B5854"/>
              </a:buClr>
              <a:buSzPts val="1800"/>
              <a:buNone/>
              <a:defRPr/>
            </a:lvl6pPr>
            <a:lvl7pPr lvl="6" algn="ctr">
              <a:lnSpc>
                <a:spcPct val="100000"/>
              </a:lnSpc>
              <a:spcBef>
                <a:spcPts val="0"/>
              </a:spcBef>
              <a:spcAft>
                <a:spcPts val="0"/>
              </a:spcAft>
              <a:buClr>
                <a:srgbClr val="5B5854"/>
              </a:buClr>
              <a:buSzPts val="1800"/>
              <a:buNone/>
              <a:defRPr/>
            </a:lvl7pPr>
            <a:lvl8pPr lvl="7" algn="ctr">
              <a:lnSpc>
                <a:spcPct val="100000"/>
              </a:lnSpc>
              <a:spcBef>
                <a:spcPts val="0"/>
              </a:spcBef>
              <a:spcAft>
                <a:spcPts val="0"/>
              </a:spcAft>
              <a:buClr>
                <a:srgbClr val="5B5854"/>
              </a:buClr>
              <a:buSzPts val="1800"/>
              <a:buNone/>
              <a:defRPr/>
            </a:lvl8pPr>
            <a:lvl9pPr lvl="8" algn="ctr">
              <a:lnSpc>
                <a:spcPct val="100000"/>
              </a:lnSpc>
              <a:spcBef>
                <a:spcPts val="0"/>
              </a:spcBef>
              <a:spcAft>
                <a:spcPts val="0"/>
              </a:spcAft>
              <a:buClr>
                <a:srgbClr val="5B5854"/>
              </a:buClr>
              <a:buSzPts val="1800"/>
              <a:buNone/>
              <a:defRPr/>
            </a:lvl9pPr>
          </a:lstStyle>
          <a:p/>
        </p:txBody>
      </p:sp>
      <p:sp>
        <p:nvSpPr>
          <p:cNvPr id="26" name="Google Shape;26;p3"/>
          <p:cNvSpPr txBox="1"/>
          <p:nvPr>
            <p:ph idx="12" type="sldNum"/>
          </p:nvPr>
        </p:nvSpPr>
        <p:spPr>
          <a:xfrm>
            <a:off x="20320000" y="11376029"/>
            <a:ext cx="2032000" cy="730250"/>
          </a:xfrm>
          <a:prstGeom prst="rect">
            <a:avLst/>
          </a:prstGeom>
          <a:noFill/>
          <a:ln>
            <a:noFill/>
          </a:ln>
        </p:spPr>
        <p:txBody>
          <a:bodyPr anchorCtr="0" anchor="ctr" bIns="108850" lIns="217700" spcFirstLastPara="1" rIns="217700" wrap="square" tIns="108850">
            <a:noAutofit/>
          </a:bodyPr>
          <a:lstStyle>
            <a:lvl1pPr indent="0" lvl="0" marL="0" algn="r">
              <a:lnSpc>
                <a:spcPct val="100000"/>
              </a:lnSpc>
              <a:spcBef>
                <a:spcPts val="0"/>
              </a:spcBef>
              <a:spcAft>
                <a:spcPts val="0"/>
              </a:spcAft>
              <a:buClr>
                <a:srgbClr val="262626"/>
              </a:buClr>
              <a:buSzPts val="5700"/>
              <a:buFont typeface="Impact"/>
              <a:buNone/>
              <a:defRPr b="0" i="0" sz="5700" u="none" cap="none" strike="noStrike">
                <a:solidFill>
                  <a:srgbClr val="262626"/>
                </a:solidFill>
                <a:latin typeface="Impact"/>
                <a:ea typeface="Impact"/>
                <a:cs typeface="Impact"/>
                <a:sym typeface="Impact"/>
              </a:defRPr>
            </a:lvl1pPr>
            <a:lvl2pPr indent="0" lvl="1" marL="0" algn="r">
              <a:lnSpc>
                <a:spcPct val="100000"/>
              </a:lnSpc>
              <a:spcBef>
                <a:spcPts val="0"/>
              </a:spcBef>
              <a:spcAft>
                <a:spcPts val="0"/>
              </a:spcAft>
              <a:buClr>
                <a:srgbClr val="262626"/>
              </a:buClr>
              <a:buSzPts val="5700"/>
              <a:buFont typeface="Impact"/>
              <a:buNone/>
              <a:defRPr b="0" i="0" sz="5700" u="none" cap="none" strike="noStrike">
                <a:solidFill>
                  <a:srgbClr val="262626"/>
                </a:solidFill>
                <a:latin typeface="Impact"/>
                <a:ea typeface="Impact"/>
                <a:cs typeface="Impact"/>
                <a:sym typeface="Impact"/>
              </a:defRPr>
            </a:lvl2pPr>
            <a:lvl3pPr indent="0" lvl="2" marL="0" algn="r">
              <a:lnSpc>
                <a:spcPct val="100000"/>
              </a:lnSpc>
              <a:spcBef>
                <a:spcPts val="0"/>
              </a:spcBef>
              <a:spcAft>
                <a:spcPts val="0"/>
              </a:spcAft>
              <a:buClr>
                <a:srgbClr val="262626"/>
              </a:buClr>
              <a:buSzPts val="5700"/>
              <a:buFont typeface="Impact"/>
              <a:buNone/>
              <a:defRPr b="0" i="0" sz="5700" u="none" cap="none" strike="noStrike">
                <a:solidFill>
                  <a:srgbClr val="262626"/>
                </a:solidFill>
                <a:latin typeface="Impact"/>
                <a:ea typeface="Impact"/>
                <a:cs typeface="Impact"/>
                <a:sym typeface="Impact"/>
              </a:defRPr>
            </a:lvl3pPr>
            <a:lvl4pPr indent="0" lvl="3" marL="0" algn="r">
              <a:lnSpc>
                <a:spcPct val="100000"/>
              </a:lnSpc>
              <a:spcBef>
                <a:spcPts val="0"/>
              </a:spcBef>
              <a:spcAft>
                <a:spcPts val="0"/>
              </a:spcAft>
              <a:buClr>
                <a:srgbClr val="262626"/>
              </a:buClr>
              <a:buSzPts val="5700"/>
              <a:buFont typeface="Impact"/>
              <a:buNone/>
              <a:defRPr b="0" i="0" sz="5700" u="none" cap="none" strike="noStrike">
                <a:solidFill>
                  <a:srgbClr val="262626"/>
                </a:solidFill>
                <a:latin typeface="Impact"/>
                <a:ea typeface="Impact"/>
                <a:cs typeface="Impact"/>
                <a:sym typeface="Impact"/>
              </a:defRPr>
            </a:lvl4pPr>
            <a:lvl5pPr indent="0" lvl="4" marL="0" algn="r">
              <a:lnSpc>
                <a:spcPct val="100000"/>
              </a:lnSpc>
              <a:spcBef>
                <a:spcPts val="0"/>
              </a:spcBef>
              <a:spcAft>
                <a:spcPts val="0"/>
              </a:spcAft>
              <a:buClr>
                <a:srgbClr val="262626"/>
              </a:buClr>
              <a:buSzPts val="5700"/>
              <a:buFont typeface="Impact"/>
              <a:buNone/>
              <a:defRPr b="0" i="0" sz="5700" u="none" cap="none" strike="noStrike">
                <a:solidFill>
                  <a:srgbClr val="262626"/>
                </a:solidFill>
                <a:latin typeface="Impact"/>
                <a:ea typeface="Impact"/>
                <a:cs typeface="Impact"/>
                <a:sym typeface="Impact"/>
              </a:defRPr>
            </a:lvl5pPr>
            <a:lvl6pPr indent="0" lvl="5" marL="0" algn="r">
              <a:lnSpc>
                <a:spcPct val="100000"/>
              </a:lnSpc>
              <a:spcBef>
                <a:spcPts val="0"/>
              </a:spcBef>
              <a:spcAft>
                <a:spcPts val="0"/>
              </a:spcAft>
              <a:buClr>
                <a:srgbClr val="262626"/>
              </a:buClr>
              <a:buSzPts val="5700"/>
              <a:buFont typeface="Impact"/>
              <a:buNone/>
              <a:defRPr b="0" i="0" sz="5700" u="none" cap="none" strike="noStrike">
                <a:solidFill>
                  <a:srgbClr val="262626"/>
                </a:solidFill>
                <a:latin typeface="Impact"/>
                <a:ea typeface="Impact"/>
                <a:cs typeface="Impact"/>
                <a:sym typeface="Impact"/>
              </a:defRPr>
            </a:lvl6pPr>
            <a:lvl7pPr indent="0" lvl="6" marL="0" algn="r">
              <a:lnSpc>
                <a:spcPct val="100000"/>
              </a:lnSpc>
              <a:spcBef>
                <a:spcPts val="0"/>
              </a:spcBef>
              <a:spcAft>
                <a:spcPts val="0"/>
              </a:spcAft>
              <a:buClr>
                <a:srgbClr val="262626"/>
              </a:buClr>
              <a:buSzPts val="5700"/>
              <a:buFont typeface="Impact"/>
              <a:buNone/>
              <a:defRPr b="0" i="0" sz="5700" u="none" cap="none" strike="noStrike">
                <a:solidFill>
                  <a:srgbClr val="262626"/>
                </a:solidFill>
                <a:latin typeface="Impact"/>
                <a:ea typeface="Impact"/>
                <a:cs typeface="Impact"/>
                <a:sym typeface="Impact"/>
              </a:defRPr>
            </a:lvl7pPr>
            <a:lvl8pPr indent="0" lvl="7" marL="0" algn="r">
              <a:lnSpc>
                <a:spcPct val="100000"/>
              </a:lnSpc>
              <a:spcBef>
                <a:spcPts val="0"/>
              </a:spcBef>
              <a:spcAft>
                <a:spcPts val="0"/>
              </a:spcAft>
              <a:buClr>
                <a:srgbClr val="262626"/>
              </a:buClr>
              <a:buSzPts val="5700"/>
              <a:buFont typeface="Impact"/>
              <a:buNone/>
              <a:defRPr b="0" i="0" sz="5700" u="none" cap="none" strike="noStrike">
                <a:solidFill>
                  <a:srgbClr val="262626"/>
                </a:solidFill>
                <a:latin typeface="Impact"/>
                <a:ea typeface="Impact"/>
                <a:cs typeface="Impact"/>
                <a:sym typeface="Impact"/>
              </a:defRPr>
            </a:lvl8pPr>
            <a:lvl9pPr indent="0" lvl="8" marL="0" algn="r">
              <a:lnSpc>
                <a:spcPct val="100000"/>
              </a:lnSpc>
              <a:spcBef>
                <a:spcPts val="0"/>
              </a:spcBef>
              <a:spcAft>
                <a:spcPts val="0"/>
              </a:spcAft>
              <a:buClr>
                <a:srgbClr val="262626"/>
              </a:buClr>
              <a:buSzPts val="5700"/>
              <a:buFont typeface="Impact"/>
              <a:buNone/>
              <a:defRPr b="0" i="0" sz="5700" u="none" cap="none" strike="noStrike">
                <a:solidFill>
                  <a:srgbClr val="262626"/>
                </a:solidFill>
                <a:latin typeface="Impact"/>
                <a:ea typeface="Impact"/>
                <a:cs typeface="Impact"/>
                <a:sym typeface="Impact"/>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hoto - Vertical" type="tx">
  <p:cSld name="TITLE_AND_BODY">
    <p:bg>
      <p:bgPr>
        <a:blipFill>
          <a:blip r:embed="rId2">
            <a:alphaModFix/>
          </a:blip>
          <a:stretch>
            <a:fillRect/>
          </a:stretch>
        </a:blipFill>
      </p:bgPr>
    </p:bg>
    <p:spTree>
      <p:nvGrpSpPr>
        <p:cNvPr id="27" name="Shape 27"/>
        <p:cNvGrpSpPr/>
        <p:nvPr/>
      </p:nvGrpSpPr>
      <p:grpSpPr>
        <a:xfrm>
          <a:off x="0" y="0"/>
          <a:ext cx="0" cy="0"/>
          <a:chOff x="0" y="0"/>
          <a:chExt cx="0" cy="0"/>
        </a:xfrm>
      </p:grpSpPr>
      <p:sp>
        <p:nvSpPr>
          <p:cNvPr id="28" name="Google Shape;28;p4"/>
          <p:cNvSpPr/>
          <p:nvPr>
            <p:ph idx="2" type="pic"/>
          </p:nvPr>
        </p:nvSpPr>
        <p:spPr>
          <a:xfrm>
            <a:off x="9287695" y="1473941"/>
            <a:ext cx="14798045" cy="10998202"/>
          </a:xfrm>
          <a:prstGeom prst="rect">
            <a:avLst/>
          </a:prstGeom>
          <a:noFill/>
          <a:ln>
            <a:noFill/>
          </a:ln>
          <a:effectLst>
            <a:outerShdw blurRad="127000" rotWithShape="0" dir="2700000" dist="76200">
              <a:srgbClr val="000000">
                <a:alpha val="74901"/>
              </a:srgbClr>
            </a:outerShdw>
          </a:effectLst>
        </p:spPr>
        <p:txBody>
          <a:bodyPr anchorCtr="0" anchor="ctr" bIns="45700" lIns="91425" spcFirstLastPara="1" rIns="91425" wrap="square" tIns="45700">
            <a:noAutofit/>
          </a:bodyPr>
          <a:lstStyle>
            <a:lvl1pPr lvl="0" marR="0" rtl="0" algn="l">
              <a:spcBef>
                <a:spcPts val="1140"/>
              </a:spcBef>
              <a:spcAft>
                <a:spcPts val="0"/>
              </a:spcAft>
              <a:buClr>
                <a:schemeClr val="accent1"/>
              </a:buClr>
              <a:buSzPts val="5700"/>
              <a:buFont typeface="Arial"/>
              <a:buChar char="•"/>
              <a:defRPr b="0" i="0" sz="5700" u="none" cap="none" strike="noStrike">
                <a:solidFill>
                  <a:schemeClr val="dk2"/>
                </a:solidFill>
                <a:latin typeface="Times New Roman"/>
                <a:ea typeface="Times New Roman"/>
                <a:cs typeface="Times New Roman"/>
                <a:sym typeface="Times New Roman"/>
              </a:defRPr>
            </a:lvl1pPr>
            <a:lvl2pPr lvl="1" marR="0" rtl="0" algn="l">
              <a:spcBef>
                <a:spcPts val="1040"/>
              </a:spcBef>
              <a:spcAft>
                <a:spcPts val="0"/>
              </a:spcAft>
              <a:buClr>
                <a:schemeClr val="accent1"/>
              </a:buClr>
              <a:buSzPts val="5200"/>
              <a:buFont typeface="Arial"/>
              <a:buChar char="•"/>
              <a:defRPr b="0" i="0" sz="5200" u="none" cap="none" strike="noStrike">
                <a:solidFill>
                  <a:schemeClr val="dk2"/>
                </a:solidFill>
                <a:latin typeface="Times New Roman"/>
                <a:ea typeface="Times New Roman"/>
                <a:cs typeface="Times New Roman"/>
                <a:sym typeface="Times New Roman"/>
              </a:defRPr>
            </a:lvl2pPr>
            <a:lvl3pPr lvl="2" marR="0" rtl="0" algn="l">
              <a:spcBef>
                <a:spcPts val="960"/>
              </a:spcBef>
              <a:spcAft>
                <a:spcPts val="0"/>
              </a:spcAft>
              <a:buClr>
                <a:schemeClr val="accent1"/>
              </a:buClr>
              <a:buSzPts val="4800"/>
              <a:buFont typeface="Arial"/>
              <a:buChar char="•"/>
              <a:defRPr b="0" i="0" sz="4800" u="none" cap="none" strike="noStrike">
                <a:solidFill>
                  <a:schemeClr val="dk2"/>
                </a:solidFill>
                <a:latin typeface="Times New Roman"/>
                <a:ea typeface="Times New Roman"/>
                <a:cs typeface="Times New Roman"/>
                <a:sym typeface="Times New Roman"/>
              </a:defRPr>
            </a:lvl3pPr>
            <a:lvl4pPr lvl="3" marR="0" rtl="0" algn="l">
              <a:spcBef>
                <a:spcPts val="360"/>
              </a:spcBef>
              <a:spcAft>
                <a:spcPts val="0"/>
              </a:spcAft>
              <a:buClr>
                <a:schemeClr val="accent1"/>
              </a:buClr>
              <a:buSzPts val="1800"/>
              <a:buFont typeface="Arial"/>
              <a:buChar char="•"/>
              <a:defRPr b="0" i="0" sz="1800" u="none" cap="none" strike="noStrike">
                <a:solidFill>
                  <a:schemeClr val="dk2"/>
                </a:solidFill>
                <a:latin typeface="Times New Roman"/>
                <a:ea typeface="Times New Roman"/>
                <a:cs typeface="Times New Roman"/>
                <a:sym typeface="Times New Roman"/>
              </a:defRPr>
            </a:lvl4pPr>
            <a:lvl5pPr lvl="4" marR="0" rtl="0" algn="l">
              <a:spcBef>
                <a:spcPts val="360"/>
              </a:spcBef>
              <a:spcAft>
                <a:spcPts val="0"/>
              </a:spcAft>
              <a:buClr>
                <a:schemeClr val="accent1"/>
              </a:buClr>
              <a:buSzPts val="1800"/>
              <a:buFont typeface="Arial"/>
              <a:buChar char="•"/>
              <a:defRPr b="0" i="0" sz="1800" u="none" cap="none" strike="noStrike">
                <a:solidFill>
                  <a:schemeClr val="dk2"/>
                </a:solidFill>
                <a:latin typeface="Times New Roman"/>
                <a:ea typeface="Times New Roman"/>
                <a:cs typeface="Times New Roman"/>
                <a:sym typeface="Times New Roman"/>
              </a:defRPr>
            </a:lvl5pPr>
            <a:lvl6pPr lvl="5" marR="0" rtl="0" algn="l">
              <a:spcBef>
                <a:spcPts val="760"/>
              </a:spcBef>
              <a:spcAft>
                <a:spcPts val="0"/>
              </a:spcAft>
              <a:buClr>
                <a:schemeClr val="accent1"/>
              </a:buClr>
              <a:buSzPts val="3800"/>
              <a:buFont typeface="Arial"/>
              <a:buChar char="•"/>
              <a:defRPr b="0" i="0" sz="3800" u="none" cap="none" strike="noStrike">
                <a:solidFill>
                  <a:schemeClr val="dk2"/>
                </a:solidFill>
                <a:latin typeface="Times New Roman"/>
                <a:ea typeface="Times New Roman"/>
                <a:cs typeface="Times New Roman"/>
                <a:sym typeface="Times New Roman"/>
              </a:defRPr>
            </a:lvl6pPr>
            <a:lvl7pPr lvl="6" marR="0" rtl="0" algn="l">
              <a:spcBef>
                <a:spcPts val="760"/>
              </a:spcBef>
              <a:spcAft>
                <a:spcPts val="0"/>
              </a:spcAft>
              <a:buClr>
                <a:schemeClr val="accent1"/>
              </a:buClr>
              <a:buSzPts val="3800"/>
              <a:buFont typeface="Arial"/>
              <a:buChar char="•"/>
              <a:defRPr b="0" i="0" sz="3800" u="none" cap="none" strike="noStrike">
                <a:solidFill>
                  <a:schemeClr val="dk2"/>
                </a:solidFill>
                <a:latin typeface="Times New Roman"/>
                <a:ea typeface="Times New Roman"/>
                <a:cs typeface="Times New Roman"/>
                <a:sym typeface="Times New Roman"/>
              </a:defRPr>
            </a:lvl7pPr>
            <a:lvl8pPr lvl="7" marR="0" rtl="0" algn="l">
              <a:spcBef>
                <a:spcPts val="760"/>
              </a:spcBef>
              <a:spcAft>
                <a:spcPts val="0"/>
              </a:spcAft>
              <a:buClr>
                <a:schemeClr val="accent1"/>
              </a:buClr>
              <a:buSzPts val="3800"/>
              <a:buFont typeface="Arial"/>
              <a:buChar char="•"/>
              <a:defRPr b="0" i="0" sz="3800" u="none" cap="none" strike="noStrike">
                <a:solidFill>
                  <a:schemeClr val="dk2"/>
                </a:solidFill>
                <a:latin typeface="Times New Roman"/>
                <a:ea typeface="Times New Roman"/>
                <a:cs typeface="Times New Roman"/>
                <a:sym typeface="Times New Roman"/>
              </a:defRPr>
            </a:lvl8pPr>
            <a:lvl9pPr lvl="8" marR="0" rtl="0" algn="l">
              <a:spcBef>
                <a:spcPts val="760"/>
              </a:spcBef>
              <a:spcAft>
                <a:spcPts val="0"/>
              </a:spcAft>
              <a:buClr>
                <a:schemeClr val="accent1"/>
              </a:buClr>
              <a:buSzPts val="3800"/>
              <a:buFont typeface="Arial"/>
              <a:buChar char="•"/>
              <a:defRPr b="0" i="0" sz="3800" u="none" cap="none" strike="noStrike">
                <a:solidFill>
                  <a:schemeClr val="dk2"/>
                </a:solidFill>
                <a:latin typeface="Times New Roman"/>
                <a:ea typeface="Times New Roman"/>
                <a:cs typeface="Times New Roman"/>
                <a:sym typeface="Times New Roman"/>
              </a:defRPr>
            </a:lvl9pPr>
          </a:lstStyle>
          <a:p/>
        </p:txBody>
      </p:sp>
      <p:sp>
        <p:nvSpPr>
          <p:cNvPr id="29" name="Google Shape;29;p4"/>
          <p:cNvSpPr txBox="1"/>
          <p:nvPr>
            <p:ph type="title"/>
          </p:nvPr>
        </p:nvSpPr>
        <p:spPr>
          <a:xfrm>
            <a:off x="1257301" y="5892800"/>
            <a:ext cx="8483600" cy="5029200"/>
          </a:xfrm>
          <a:prstGeom prst="rect">
            <a:avLst/>
          </a:prstGeom>
          <a:noFill/>
          <a:ln>
            <a:noFill/>
          </a:ln>
        </p:spPr>
        <p:txBody>
          <a:bodyPr anchorCtr="0" anchor="b" bIns="108850" lIns="217700" spcFirstLastPara="1" rIns="217700" wrap="square" tIns="108850">
            <a:noAutofit/>
          </a:bodyPr>
          <a:lstStyle>
            <a:lvl1pPr lvl="0" algn="l">
              <a:lnSpc>
                <a:spcPct val="80000"/>
              </a:lnSpc>
              <a:spcBef>
                <a:spcPts val="0"/>
              </a:spcBef>
              <a:spcAft>
                <a:spcPts val="0"/>
              </a:spcAft>
              <a:buSzPts val="1400"/>
              <a:buNone/>
              <a:defRPr sz="105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4"/>
          <p:cNvSpPr txBox="1"/>
          <p:nvPr>
            <p:ph idx="1" type="body"/>
          </p:nvPr>
        </p:nvSpPr>
        <p:spPr>
          <a:xfrm>
            <a:off x="1257301" y="4000500"/>
            <a:ext cx="8483600" cy="1905000"/>
          </a:xfrm>
          <a:prstGeom prst="rect">
            <a:avLst/>
          </a:prstGeom>
          <a:noFill/>
          <a:ln>
            <a:noFill/>
          </a:ln>
        </p:spPr>
        <p:txBody>
          <a:bodyPr anchorCtr="0" anchor="b" bIns="108850" lIns="217700" spcFirstLastPara="1" rIns="217700" wrap="square" tIns="108850">
            <a:noAutofit/>
          </a:bodyPr>
          <a:lstStyle>
            <a:lvl1pPr indent="-228600" lvl="0" marL="457200" algn="l">
              <a:spcBef>
                <a:spcPts val="0"/>
              </a:spcBef>
              <a:spcAft>
                <a:spcPts val="0"/>
              </a:spcAft>
              <a:buClr>
                <a:schemeClr val="dk2"/>
              </a:buClr>
              <a:buSzPts val="5700"/>
              <a:buNone/>
              <a:defRPr sz="5700" cap="none">
                <a:latin typeface="Times New Roman"/>
                <a:ea typeface="Times New Roman"/>
                <a:cs typeface="Times New Roman"/>
                <a:sym typeface="Times New Roman"/>
              </a:defRPr>
            </a:lvl1pPr>
            <a:lvl2pPr indent="-228600" lvl="1" marL="914400" algn="l">
              <a:spcBef>
                <a:spcPts val="0"/>
              </a:spcBef>
              <a:spcAft>
                <a:spcPts val="0"/>
              </a:spcAft>
              <a:buClr>
                <a:schemeClr val="dk2"/>
              </a:buClr>
              <a:buSzPts val="5700"/>
              <a:buNone/>
              <a:defRPr sz="5700" cap="none">
                <a:latin typeface="Times New Roman"/>
                <a:ea typeface="Times New Roman"/>
                <a:cs typeface="Times New Roman"/>
                <a:sym typeface="Times New Roman"/>
              </a:defRPr>
            </a:lvl2pPr>
            <a:lvl3pPr indent="-228600" lvl="2" marL="1371600" algn="l">
              <a:spcBef>
                <a:spcPts val="0"/>
              </a:spcBef>
              <a:spcAft>
                <a:spcPts val="0"/>
              </a:spcAft>
              <a:buClr>
                <a:schemeClr val="dk2"/>
              </a:buClr>
              <a:buSzPts val="5700"/>
              <a:buNone/>
              <a:defRPr sz="5700" cap="none">
                <a:latin typeface="Times New Roman"/>
                <a:ea typeface="Times New Roman"/>
                <a:cs typeface="Times New Roman"/>
                <a:sym typeface="Times New Roman"/>
              </a:defRPr>
            </a:lvl3pPr>
            <a:lvl4pPr indent="-228600" lvl="3" marL="1828800" algn="l">
              <a:spcBef>
                <a:spcPts val="0"/>
              </a:spcBef>
              <a:spcAft>
                <a:spcPts val="0"/>
              </a:spcAft>
              <a:buClr>
                <a:schemeClr val="dk2"/>
              </a:buClr>
              <a:buSzPts val="5700"/>
              <a:buNone/>
              <a:defRPr sz="5700" cap="none">
                <a:latin typeface="Times New Roman"/>
                <a:ea typeface="Times New Roman"/>
                <a:cs typeface="Times New Roman"/>
                <a:sym typeface="Times New Roman"/>
              </a:defRPr>
            </a:lvl4pPr>
            <a:lvl5pPr indent="-228600" lvl="4" marL="2286000" algn="l">
              <a:spcBef>
                <a:spcPts val="0"/>
              </a:spcBef>
              <a:spcAft>
                <a:spcPts val="0"/>
              </a:spcAft>
              <a:buClr>
                <a:schemeClr val="dk2"/>
              </a:buClr>
              <a:buSzPts val="5700"/>
              <a:buNone/>
              <a:defRPr sz="5700" cap="none">
                <a:latin typeface="Times New Roman"/>
                <a:ea typeface="Times New Roman"/>
                <a:cs typeface="Times New Roman"/>
                <a:sym typeface="Times New Roman"/>
              </a:defRPr>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31" name="Google Shape;31;p4"/>
          <p:cNvSpPr txBox="1"/>
          <p:nvPr>
            <p:ph idx="12" type="sldNum"/>
          </p:nvPr>
        </p:nvSpPr>
        <p:spPr>
          <a:xfrm>
            <a:off x="20320000" y="11376029"/>
            <a:ext cx="2032000" cy="730250"/>
          </a:xfrm>
          <a:prstGeom prst="rect">
            <a:avLst/>
          </a:prstGeom>
          <a:noFill/>
          <a:ln>
            <a:noFill/>
          </a:ln>
        </p:spPr>
        <p:txBody>
          <a:bodyPr anchorCtr="0" anchor="ctr" bIns="108850" lIns="217700" spcFirstLastPara="1" rIns="217700" wrap="square" tIns="108850">
            <a:noAutofit/>
          </a:bodyPr>
          <a:lstStyle>
            <a:lvl1pPr indent="0" lvl="0" marL="0" algn="r">
              <a:lnSpc>
                <a:spcPct val="100000"/>
              </a:lnSpc>
              <a:spcBef>
                <a:spcPts val="0"/>
              </a:spcBef>
              <a:spcAft>
                <a:spcPts val="0"/>
              </a:spcAft>
              <a:buClr>
                <a:srgbClr val="262626"/>
              </a:buClr>
              <a:buSzPts val="5700"/>
              <a:buFont typeface="Impact"/>
              <a:buNone/>
              <a:defRPr sz="5700">
                <a:solidFill>
                  <a:srgbClr val="262626"/>
                </a:solidFill>
                <a:latin typeface="Impact"/>
                <a:ea typeface="Impact"/>
                <a:cs typeface="Impact"/>
                <a:sym typeface="Impact"/>
              </a:defRPr>
            </a:lvl1pPr>
            <a:lvl2pPr indent="0" lvl="1" marL="0" algn="r">
              <a:lnSpc>
                <a:spcPct val="100000"/>
              </a:lnSpc>
              <a:spcBef>
                <a:spcPts val="0"/>
              </a:spcBef>
              <a:spcAft>
                <a:spcPts val="0"/>
              </a:spcAft>
              <a:buClr>
                <a:srgbClr val="262626"/>
              </a:buClr>
              <a:buSzPts val="5700"/>
              <a:buFont typeface="Impact"/>
              <a:buNone/>
              <a:defRPr sz="5700">
                <a:solidFill>
                  <a:srgbClr val="262626"/>
                </a:solidFill>
                <a:latin typeface="Impact"/>
                <a:ea typeface="Impact"/>
                <a:cs typeface="Impact"/>
                <a:sym typeface="Impact"/>
              </a:defRPr>
            </a:lvl2pPr>
            <a:lvl3pPr indent="0" lvl="2" marL="0" algn="r">
              <a:lnSpc>
                <a:spcPct val="100000"/>
              </a:lnSpc>
              <a:spcBef>
                <a:spcPts val="0"/>
              </a:spcBef>
              <a:spcAft>
                <a:spcPts val="0"/>
              </a:spcAft>
              <a:buClr>
                <a:srgbClr val="262626"/>
              </a:buClr>
              <a:buSzPts val="5700"/>
              <a:buFont typeface="Impact"/>
              <a:buNone/>
              <a:defRPr sz="5700">
                <a:solidFill>
                  <a:srgbClr val="262626"/>
                </a:solidFill>
                <a:latin typeface="Impact"/>
                <a:ea typeface="Impact"/>
                <a:cs typeface="Impact"/>
                <a:sym typeface="Impact"/>
              </a:defRPr>
            </a:lvl3pPr>
            <a:lvl4pPr indent="0" lvl="3" marL="0" algn="r">
              <a:lnSpc>
                <a:spcPct val="100000"/>
              </a:lnSpc>
              <a:spcBef>
                <a:spcPts val="0"/>
              </a:spcBef>
              <a:spcAft>
                <a:spcPts val="0"/>
              </a:spcAft>
              <a:buClr>
                <a:srgbClr val="262626"/>
              </a:buClr>
              <a:buSzPts val="5700"/>
              <a:buFont typeface="Impact"/>
              <a:buNone/>
              <a:defRPr sz="5700">
                <a:solidFill>
                  <a:srgbClr val="262626"/>
                </a:solidFill>
                <a:latin typeface="Impact"/>
                <a:ea typeface="Impact"/>
                <a:cs typeface="Impact"/>
                <a:sym typeface="Impact"/>
              </a:defRPr>
            </a:lvl4pPr>
            <a:lvl5pPr indent="0" lvl="4" marL="0" algn="r">
              <a:lnSpc>
                <a:spcPct val="100000"/>
              </a:lnSpc>
              <a:spcBef>
                <a:spcPts val="0"/>
              </a:spcBef>
              <a:spcAft>
                <a:spcPts val="0"/>
              </a:spcAft>
              <a:buClr>
                <a:srgbClr val="262626"/>
              </a:buClr>
              <a:buSzPts val="5700"/>
              <a:buFont typeface="Impact"/>
              <a:buNone/>
              <a:defRPr sz="5700">
                <a:solidFill>
                  <a:srgbClr val="262626"/>
                </a:solidFill>
                <a:latin typeface="Impact"/>
                <a:ea typeface="Impact"/>
                <a:cs typeface="Impact"/>
                <a:sym typeface="Impact"/>
              </a:defRPr>
            </a:lvl5pPr>
            <a:lvl6pPr indent="0" lvl="5" marL="0" algn="r">
              <a:lnSpc>
                <a:spcPct val="100000"/>
              </a:lnSpc>
              <a:spcBef>
                <a:spcPts val="0"/>
              </a:spcBef>
              <a:spcAft>
                <a:spcPts val="0"/>
              </a:spcAft>
              <a:buClr>
                <a:srgbClr val="262626"/>
              </a:buClr>
              <a:buSzPts val="5700"/>
              <a:buFont typeface="Impact"/>
              <a:buNone/>
              <a:defRPr sz="5700">
                <a:solidFill>
                  <a:srgbClr val="262626"/>
                </a:solidFill>
                <a:latin typeface="Impact"/>
                <a:ea typeface="Impact"/>
                <a:cs typeface="Impact"/>
                <a:sym typeface="Impact"/>
              </a:defRPr>
            </a:lvl6pPr>
            <a:lvl7pPr indent="0" lvl="6" marL="0" algn="r">
              <a:lnSpc>
                <a:spcPct val="100000"/>
              </a:lnSpc>
              <a:spcBef>
                <a:spcPts val="0"/>
              </a:spcBef>
              <a:spcAft>
                <a:spcPts val="0"/>
              </a:spcAft>
              <a:buClr>
                <a:srgbClr val="262626"/>
              </a:buClr>
              <a:buSzPts val="5700"/>
              <a:buFont typeface="Impact"/>
              <a:buNone/>
              <a:defRPr sz="5700">
                <a:solidFill>
                  <a:srgbClr val="262626"/>
                </a:solidFill>
                <a:latin typeface="Impact"/>
                <a:ea typeface="Impact"/>
                <a:cs typeface="Impact"/>
                <a:sym typeface="Impact"/>
              </a:defRPr>
            </a:lvl7pPr>
            <a:lvl8pPr indent="0" lvl="7" marL="0" algn="r">
              <a:lnSpc>
                <a:spcPct val="100000"/>
              </a:lnSpc>
              <a:spcBef>
                <a:spcPts val="0"/>
              </a:spcBef>
              <a:spcAft>
                <a:spcPts val="0"/>
              </a:spcAft>
              <a:buClr>
                <a:srgbClr val="262626"/>
              </a:buClr>
              <a:buSzPts val="5700"/>
              <a:buFont typeface="Impact"/>
              <a:buNone/>
              <a:defRPr sz="5700">
                <a:solidFill>
                  <a:srgbClr val="262626"/>
                </a:solidFill>
                <a:latin typeface="Impact"/>
                <a:ea typeface="Impact"/>
                <a:cs typeface="Impact"/>
                <a:sym typeface="Impact"/>
              </a:defRPr>
            </a:lvl8pPr>
            <a:lvl9pPr indent="0" lvl="8" marL="0" algn="r">
              <a:lnSpc>
                <a:spcPct val="100000"/>
              </a:lnSpc>
              <a:spcBef>
                <a:spcPts val="0"/>
              </a:spcBef>
              <a:spcAft>
                <a:spcPts val="0"/>
              </a:spcAft>
              <a:buClr>
                <a:srgbClr val="262626"/>
              </a:buClr>
              <a:buSzPts val="5700"/>
              <a:buFont typeface="Impact"/>
              <a:buNone/>
              <a:defRPr sz="5700">
                <a:solidFill>
                  <a:srgbClr val="262626"/>
                </a:solidFill>
                <a:latin typeface="Impact"/>
                <a:ea typeface="Impact"/>
                <a:cs typeface="Impact"/>
                <a:sym typeface="Impact"/>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mp; Bullets">
  <p:cSld name="Title &amp; Bullets">
    <p:spTree>
      <p:nvGrpSpPr>
        <p:cNvPr id="32" name="Shape 32"/>
        <p:cNvGrpSpPr/>
        <p:nvPr/>
      </p:nvGrpSpPr>
      <p:grpSpPr>
        <a:xfrm>
          <a:off x="0" y="0"/>
          <a:ext cx="0" cy="0"/>
          <a:chOff x="0" y="0"/>
          <a:chExt cx="0" cy="0"/>
        </a:xfrm>
      </p:grpSpPr>
      <p:sp>
        <p:nvSpPr>
          <p:cNvPr id="33" name="Google Shape;33;p5"/>
          <p:cNvSpPr txBox="1"/>
          <p:nvPr>
            <p:ph idx="1" type="body"/>
          </p:nvPr>
        </p:nvSpPr>
        <p:spPr>
          <a:xfrm>
            <a:off x="1257303" y="1839248"/>
            <a:ext cx="21869401" cy="804605"/>
          </a:xfrm>
          <a:prstGeom prst="rect">
            <a:avLst/>
          </a:prstGeom>
          <a:noFill/>
          <a:ln>
            <a:noFill/>
          </a:ln>
        </p:spPr>
        <p:txBody>
          <a:bodyPr anchorCtr="0" anchor="ctr" bIns="108850" lIns="217700" spcFirstLastPara="1" rIns="217700" wrap="square" tIns="108850">
            <a:noAutofit/>
          </a:bodyPr>
          <a:lstStyle>
            <a:lvl1pPr indent="-228600" lvl="0" marL="457200" algn="ctr">
              <a:spcBef>
                <a:spcPts val="0"/>
              </a:spcBef>
              <a:spcAft>
                <a:spcPts val="0"/>
              </a:spcAft>
              <a:buClr>
                <a:schemeClr val="dk2"/>
              </a:buClr>
              <a:buSzPts val="3800"/>
              <a:buNone/>
              <a:defRPr sz="3800" cap="none">
                <a:latin typeface="Times New Roman"/>
                <a:ea typeface="Times New Roman"/>
                <a:cs typeface="Times New Roman"/>
                <a:sym typeface="Times New Roman"/>
              </a:defRPr>
            </a:lvl1pPr>
            <a:lvl2pPr indent="-342900" lvl="1" marL="914400" algn="l">
              <a:spcBef>
                <a:spcPts val="360"/>
              </a:spcBef>
              <a:spcAft>
                <a:spcPts val="0"/>
              </a:spcAft>
              <a:buSzPts val="1800"/>
              <a:buChar char="•"/>
              <a:defRPr/>
            </a:lvl2pPr>
            <a:lvl3pPr indent="-342900" lvl="2" marL="1371600" algn="l">
              <a:spcBef>
                <a:spcPts val="360"/>
              </a:spcBef>
              <a:spcAft>
                <a:spcPts val="0"/>
              </a:spcAft>
              <a:buSzPts val="1800"/>
              <a:buChar char="•"/>
              <a:defRPr/>
            </a:lvl3pPr>
            <a:lvl4pPr indent="-342900" lvl="3" marL="1828800" algn="l">
              <a:spcBef>
                <a:spcPts val="360"/>
              </a:spcBef>
              <a:spcAft>
                <a:spcPts val="0"/>
              </a:spcAft>
              <a:buSzPts val="1800"/>
              <a:buChar char="•"/>
              <a:defRPr/>
            </a:lvl4pPr>
            <a:lvl5pPr indent="-342900" lvl="4" marL="2286000" algn="l">
              <a:spcBef>
                <a:spcPts val="360"/>
              </a:spcBef>
              <a:spcAft>
                <a:spcPts val="0"/>
              </a:spcAft>
              <a:buSzPts val="1800"/>
              <a:buChar char="•"/>
              <a:defRPr/>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34" name="Google Shape;34;p5"/>
          <p:cNvSpPr txBox="1"/>
          <p:nvPr>
            <p:ph type="title"/>
          </p:nvPr>
        </p:nvSpPr>
        <p:spPr>
          <a:xfrm>
            <a:off x="2032000" y="9144000"/>
            <a:ext cx="18084799" cy="3200400"/>
          </a:xfrm>
          <a:prstGeom prst="rect">
            <a:avLst/>
          </a:prstGeom>
          <a:noFill/>
          <a:ln>
            <a:noFill/>
          </a:ln>
        </p:spPr>
        <p:txBody>
          <a:bodyPr anchorCtr="0" anchor="b" bIns="108850" lIns="217700" spcFirstLastPara="1" rIns="217700" wrap="square" tIns="10885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5"/>
          <p:cNvSpPr txBox="1"/>
          <p:nvPr>
            <p:ph idx="2" type="body"/>
          </p:nvPr>
        </p:nvSpPr>
        <p:spPr>
          <a:xfrm>
            <a:off x="2032000" y="1371600"/>
            <a:ext cx="20116799" cy="7772400"/>
          </a:xfrm>
          <a:prstGeom prst="rect">
            <a:avLst/>
          </a:prstGeom>
          <a:noFill/>
          <a:ln>
            <a:noFill/>
          </a:ln>
        </p:spPr>
        <p:txBody>
          <a:bodyPr anchorCtr="0" anchor="ctr" bIns="108850" lIns="217700" spcFirstLastPara="1" rIns="217700" wrap="square" tIns="108850">
            <a:noAutofit/>
          </a:bodyPr>
          <a:lstStyle>
            <a:lvl1pPr indent="-342900" lvl="0" marL="457200" algn="l">
              <a:spcBef>
                <a:spcPts val="360"/>
              </a:spcBef>
              <a:spcAft>
                <a:spcPts val="0"/>
              </a:spcAft>
              <a:buSzPts val="1800"/>
              <a:buChar char="•"/>
              <a:defRPr/>
            </a:lvl1pPr>
            <a:lvl2pPr indent="-342900" lvl="1" marL="914400" algn="l">
              <a:spcBef>
                <a:spcPts val="360"/>
              </a:spcBef>
              <a:spcAft>
                <a:spcPts val="0"/>
              </a:spcAft>
              <a:buSzPts val="1800"/>
              <a:buChar char="•"/>
              <a:defRPr/>
            </a:lvl2pPr>
            <a:lvl3pPr indent="-342900" lvl="2" marL="1371600" algn="l">
              <a:spcBef>
                <a:spcPts val="360"/>
              </a:spcBef>
              <a:spcAft>
                <a:spcPts val="0"/>
              </a:spcAft>
              <a:buSzPts val="1800"/>
              <a:buChar char="•"/>
              <a:defRPr/>
            </a:lvl3pPr>
            <a:lvl4pPr indent="-342900" lvl="3" marL="1828800" algn="l">
              <a:spcBef>
                <a:spcPts val="360"/>
              </a:spcBef>
              <a:spcAft>
                <a:spcPts val="0"/>
              </a:spcAft>
              <a:buSzPts val="1800"/>
              <a:buChar char="•"/>
              <a:defRPr/>
            </a:lvl4pPr>
            <a:lvl5pPr indent="-342900" lvl="4" marL="2286000" algn="l">
              <a:spcBef>
                <a:spcPts val="360"/>
              </a:spcBef>
              <a:spcAft>
                <a:spcPts val="0"/>
              </a:spcAft>
              <a:buSzPts val="1800"/>
              <a:buChar char="•"/>
              <a:defRPr/>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36" name="Google Shape;36;p5"/>
          <p:cNvSpPr txBox="1"/>
          <p:nvPr>
            <p:ph idx="12" type="sldNum"/>
          </p:nvPr>
        </p:nvSpPr>
        <p:spPr>
          <a:xfrm>
            <a:off x="11952392" y="12983941"/>
            <a:ext cx="479216" cy="498922"/>
          </a:xfrm>
          <a:prstGeom prst="rect">
            <a:avLst/>
          </a:prstGeom>
          <a:noFill/>
          <a:ln>
            <a:noFill/>
          </a:ln>
        </p:spPr>
        <p:txBody>
          <a:bodyPr anchorCtr="0" anchor="ctr" bIns="108850" lIns="217700" spcFirstLastPara="1" rIns="217700" wrap="square" tIns="108850">
            <a:noAutofit/>
          </a:bodyPr>
          <a:lstStyle>
            <a:lvl1pPr indent="0" lvl="0" marL="0" algn="r">
              <a:lnSpc>
                <a:spcPct val="100000"/>
              </a:lnSpc>
              <a:spcBef>
                <a:spcPts val="0"/>
              </a:spcBef>
              <a:spcAft>
                <a:spcPts val="0"/>
              </a:spcAft>
              <a:buClr>
                <a:srgbClr val="262626"/>
              </a:buClr>
              <a:buSzPts val="5700"/>
              <a:buFont typeface="Impact"/>
              <a:buNone/>
              <a:defRPr sz="5700">
                <a:solidFill>
                  <a:srgbClr val="262626"/>
                </a:solidFill>
                <a:latin typeface="Impact"/>
                <a:ea typeface="Impact"/>
                <a:cs typeface="Impact"/>
                <a:sym typeface="Impact"/>
              </a:defRPr>
            </a:lvl1pPr>
            <a:lvl2pPr indent="0" lvl="1" marL="0" algn="r">
              <a:lnSpc>
                <a:spcPct val="100000"/>
              </a:lnSpc>
              <a:spcBef>
                <a:spcPts val="0"/>
              </a:spcBef>
              <a:spcAft>
                <a:spcPts val="0"/>
              </a:spcAft>
              <a:buClr>
                <a:srgbClr val="262626"/>
              </a:buClr>
              <a:buSzPts val="5700"/>
              <a:buFont typeface="Impact"/>
              <a:buNone/>
              <a:defRPr sz="5700">
                <a:solidFill>
                  <a:srgbClr val="262626"/>
                </a:solidFill>
                <a:latin typeface="Impact"/>
                <a:ea typeface="Impact"/>
                <a:cs typeface="Impact"/>
                <a:sym typeface="Impact"/>
              </a:defRPr>
            </a:lvl2pPr>
            <a:lvl3pPr indent="0" lvl="2" marL="0" algn="r">
              <a:lnSpc>
                <a:spcPct val="100000"/>
              </a:lnSpc>
              <a:spcBef>
                <a:spcPts val="0"/>
              </a:spcBef>
              <a:spcAft>
                <a:spcPts val="0"/>
              </a:spcAft>
              <a:buClr>
                <a:srgbClr val="262626"/>
              </a:buClr>
              <a:buSzPts val="5700"/>
              <a:buFont typeface="Impact"/>
              <a:buNone/>
              <a:defRPr sz="5700">
                <a:solidFill>
                  <a:srgbClr val="262626"/>
                </a:solidFill>
                <a:latin typeface="Impact"/>
                <a:ea typeface="Impact"/>
                <a:cs typeface="Impact"/>
                <a:sym typeface="Impact"/>
              </a:defRPr>
            </a:lvl3pPr>
            <a:lvl4pPr indent="0" lvl="3" marL="0" algn="r">
              <a:lnSpc>
                <a:spcPct val="100000"/>
              </a:lnSpc>
              <a:spcBef>
                <a:spcPts val="0"/>
              </a:spcBef>
              <a:spcAft>
                <a:spcPts val="0"/>
              </a:spcAft>
              <a:buClr>
                <a:srgbClr val="262626"/>
              </a:buClr>
              <a:buSzPts val="5700"/>
              <a:buFont typeface="Impact"/>
              <a:buNone/>
              <a:defRPr sz="5700">
                <a:solidFill>
                  <a:srgbClr val="262626"/>
                </a:solidFill>
                <a:latin typeface="Impact"/>
                <a:ea typeface="Impact"/>
                <a:cs typeface="Impact"/>
                <a:sym typeface="Impact"/>
              </a:defRPr>
            </a:lvl4pPr>
            <a:lvl5pPr indent="0" lvl="4" marL="0" algn="r">
              <a:lnSpc>
                <a:spcPct val="100000"/>
              </a:lnSpc>
              <a:spcBef>
                <a:spcPts val="0"/>
              </a:spcBef>
              <a:spcAft>
                <a:spcPts val="0"/>
              </a:spcAft>
              <a:buClr>
                <a:srgbClr val="262626"/>
              </a:buClr>
              <a:buSzPts val="5700"/>
              <a:buFont typeface="Impact"/>
              <a:buNone/>
              <a:defRPr sz="5700">
                <a:solidFill>
                  <a:srgbClr val="262626"/>
                </a:solidFill>
                <a:latin typeface="Impact"/>
                <a:ea typeface="Impact"/>
                <a:cs typeface="Impact"/>
                <a:sym typeface="Impact"/>
              </a:defRPr>
            </a:lvl5pPr>
            <a:lvl6pPr indent="0" lvl="5" marL="0" algn="r">
              <a:lnSpc>
                <a:spcPct val="100000"/>
              </a:lnSpc>
              <a:spcBef>
                <a:spcPts val="0"/>
              </a:spcBef>
              <a:spcAft>
                <a:spcPts val="0"/>
              </a:spcAft>
              <a:buClr>
                <a:srgbClr val="262626"/>
              </a:buClr>
              <a:buSzPts val="5700"/>
              <a:buFont typeface="Impact"/>
              <a:buNone/>
              <a:defRPr sz="5700">
                <a:solidFill>
                  <a:srgbClr val="262626"/>
                </a:solidFill>
                <a:latin typeface="Impact"/>
                <a:ea typeface="Impact"/>
                <a:cs typeface="Impact"/>
                <a:sym typeface="Impact"/>
              </a:defRPr>
            </a:lvl6pPr>
            <a:lvl7pPr indent="0" lvl="6" marL="0" algn="r">
              <a:lnSpc>
                <a:spcPct val="100000"/>
              </a:lnSpc>
              <a:spcBef>
                <a:spcPts val="0"/>
              </a:spcBef>
              <a:spcAft>
                <a:spcPts val="0"/>
              </a:spcAft>
              <a:buClr>
                <a:srgbClr val="262626"/>
              </a:buClr>
              <a:buSzPts val="5700"/>
              <a:buFont typeface="Impact"/>
              <a:buNone/>
              <a:defRPr sz="5700">
                <a:solidFill>
                  <a:srgbClr val="262626"/>
                </a:solidFill>
                <a:latin typeface="Impact"/>
                <a:ea typeface="Impact"/>
                <a:cs typeface="Impact"/>
                <a:sym typeface="Impact"/>
              </a:defRPr>
            </a:lvl7pPr>
            <a:lvl8pPr indent="0" lvl="7" marL="0" algn="r">
              <a:lnSpc>
                <a:spcPct val="100000"/>
              </a:lnSpc>
              <a:spcBef>
                <a:spcPts val="0"/>
              </a:spcBef>
              <a:spcAft>
                <a:spcPts val="0"/>
              </a:spcAft>
              <a:buClr>
                <a:srgbClr val="262626"/>
              </a:buClr>
              <a:buSzPts val="5700"/>
              <a:buFont typeface="Impact"/>
              <a:buNone/>
              <a:defRPr sz="5700">
                <a:solidFill>
                  <a:srgbClr val="262626"/>
                </a:solidFill>
                <a:latin typeface="Impact"/>
                <a:ea typeface="Impact"/>
                <a:cs typeface="Impact"/>
                <a:sym typeface="Impact"/>
              </a:defRPr>
            </a:lvl8pPr>
            <a:lvl9pPr indent="0" lvl="8" marL="0" algn="r">
              <a:lnSpc>
                <a:spcPct val="100000"/>
              </a:lnSpc>
              <a:spcBef>
                <a:spcPts val="0"/>
              </a:spcBef>
              <a:spcAft>
                <a:spcPts val="0"/>
              </a:spcAft>
              <a:buClr>
                <a:srgbClr val="262626"/>
              </a:buClr>
              <a:buSzPts val="5700"/>
              <a:buFont typeface="Impact"/>
              <a:buNone/>
              <a:defRPr sz="5700">
                <a:solidFill>
                  <a:srgbClr val="262626"/>
                </a:solidFill>
                <a:latin typeface="Impact"/>
                <a:ea typeface="Impact"/>
                <a:cs typeface="Impact"/>
                <a:sym typeface="Impact"/>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37" name="Shape 37"/>
        <p:cNvGrpSpPr/>
        <p:nvPr/>
      </p:nvGrpSpPr>
      <p:grpSpPr>
        <a:xfrm>
          <a:off x="0" y="0"/>
          <a:ext cx="0" cy="0"/>
          <a:chOff x="0" y="0"/>
          <a:chExt cx="0" cy="0"/>
        </a:xfrm>
      </p:grpSpPr>
      <p:sp>
        <p:nvSpPr>
          <p:cNvPr id="38" name="Google Shape;38;p6"/>
          <p:cNvSpPr txBox="1"/>
          <p:nvPr>
            <p:ph idx="10" type="dt"/>
          </p:nvPr>
        </p:nvSpPr>
        <p:spPr>
          <a:xfrm>
            <a:off x="16662400" y="12417429"/>
            <a:ext cx="5689600" cy="730250"/>
          </a:xfrm>
          <a:prstGeom prst="rect">
            <a:avLst/>
          </a:prstGeom>
          <a:noFill/>
          <a:ln>
            <a:noFill/>
          </a:ln>
        </p:spPr>
        <p:txBody>
          <a:bodyPr anchorCtr="0" anchor="ctr" bIns="108850" lIns="217700" spcFirstLastPara="1" rIns="217700" wrap="square" tIns="108850">
            <a:noAutofit/>
          </a:bodyPr>
          <a:lstStyle>
            <a:lvl1pPr lvl="0" algn="r">
              <a:lnSpc>
                <a:spcPct val="100000"/>
              </a:lnSpc>
              <a:spcBef>
                <a:spcPts val="0"/>
              </a:spcBef>
              <a:spcAft>
                <a:spcPts val="0"/>
              </a:spcAft>
              <a:buClr>
                <a:srgbClr val="444444"/>
              </a:buClr>
              <a:buSzPts val="2900"/>
              <a:buFont typeface="Times New Roman"/>
              <a:buNone/>
              <a:defRPr/>
            </a:lvl1pPr>
            <a:lvl2pPr lvl="1" algn="ctr">
              <a:lnSpc>
                <a:spcPct val="100000"/>
              </a:lnSpc>
              <a:spcBef>
                <a:spcPts val="0"/>
              </a:spcBef>
              <a:spcAft>
                <a:spcPts val="0"/>
              </a:spcAft>
              <a:buClr>
                <a:srgbClr val="5B5854"/>
              </a:buClr>
              <a:buSzPts val="1800"/>
              <a:buNone/>
              <a:defRPr/>
            </a:lvl2pPr>
            <a:lvl3pPr lvl="2" algn="ctr">
              <a:lnSpc>
                <a:spcPct val="100000"/>
              </a:lnSpc>
              <a:spcBef>
                <a:spcPts val="0"/>
              </a:spcBef>
              <a:spcAft>
                <a:spcPts val="0"/>
              </a:spcAft>
              <a:buClr>
                <a:srgbClr val="5B5854"/>
              </a:buClr>
              <a:buSzPts val="1800"/>
              <a:buNone/>
              <a:defRPr/>
            </a:lvl3pPr>
            <a:lvl4pPr lvl="3" algn="ctr">
              <a:lnSpc>
                <a:spcPct val="100000"/>
              </a:lnSpc>
              <a:spcBef>
                <a:spcPts val="0"/>
              </a:spcBef>
              <a:spcAft>
                <a:spcPts val="0"/>
              </a:spcAft>
              <a:buClr>
                <a:srgbClr val="5B5854"/>
              </a:buClr>
              <a:buSzPts val="1800"/>
              <a:buNone/>
              <a:defRPr/>
            </a:lvl4pPr>
            <a:lvl5pPr lvl="4" algn="ctr">
              <a:lnSpc>
                <a:spcPct val="100000"/>
              </a:lnSpc>
              <a:spcBef>
                <a:spcPts val="0"/>
              </a:spcBef>
              <a:spcAft>
                <a:spcPts val="0"/>
              </a:spcAft>
              <a:buClr>
                <a:srgbClr val="5B5854"/>
              </a:buClr>
              <a:buSzPts val="1800"/>
              <a:buNone/>
              <a:defRPr/>
            </a:lvl5pPr>
            <a:lvl6pPr lvl="5" algn="ctr">
              <a:lnSpc>
                <a:spcPct val="100000"/>
              </a:lnSpc>
              <a:spcBef>
                <a:spcPts val="0"/>
              </a:spcBef>
              <a:spcAft>
                <a:spcPts val="0"/>
              </a:spcAft>
              <a:buClr>
                <a:srgbClr val="5B5854"/>
              </a:buClr>
              <a:buSzPts val="1800"/>
              <a:buNone/>
              <a:defRPr/>
            </a:lvl6pPr>
            <a:lvl7pPr lvl="6" algn="ctr">
              <a:lnSpc>
                <a:spcPct val="100000"/>
              </a:lnSpc>
              <a:spcBef>
                <a:spcPts val="0"/>
              </a:spcBef>
              <a:spcAft>
                <a:spcPts val="0"/>
              </a:spcAft>
              <a:buClr>
                <a:srgbClr val="5B5854"/>
              </a:buClr>
              <a:buSzPts val="1800"/>
              <a:buNone/>
              <a:defRPr/>
            </a:lvl7pPr>
            <a:lvl8pPr lvl="7" algn="ctr">
              <a:lnSpc>
                <a:spcPct val="100000"/>
              </a:lnSpc>
              <a:spcBef>
                <a:spcPts val="0"/>
              </a:spcBef>
              <a:spcAft>
                <a:spcPts val="0"/>
              </a:spcAft>
              <a:buClr>
                <a:srgbClr val="5B5854"/>
              </a:buClr>
              <a:buSzPts val="1800"/>
              <a:buNone/>
              <a:defRPr/>
            </a:lvl8pPr>
            <a:lvl9pPr lvl="8" algn="ctr">
              <a:lnSpc>
                <a:spcPct val="100000"/>
              </a:lnSpc>
              <a:spcBef>
                <a:spcPts val="0"/>
              </a:spcBef>
              <a:spcAft>
                <a:spcPts val="0"/>
              </a:spcAft>
              <a:buClr>
                <a:srgbClr val="5B5854"/>
              </a:buClr>
              <a:buSzPts val="1800"/>
              <a:buNone/>
              <a:defRPr/>
            </a:lvl9pPr>
          </a:lstStyle>
          <a:p/>
        </p:txBody>
      </p:sp>
      <p:sp>
        <p:nvSpPr>
          <p:cNvPr id="39" name="Google Shape;39;p6"/>
          <p:cNvSpPr txBox="1"/>
          <p:nvPr>
            <p:ph idx="11" type="ftr"/>
          </p:nvPr>
        </p:nvSpPr>
        <p:spPr>
          <a:xfrm>
            <a:off x="2032004" y="12417429"/>
            <a:ext cx="12996333" cy="730250"/>
          </a:xfrm>
          <a:prstGeom prst="rect">
            <a:avLst/>
          </a:prstGeom>
          <a:noFill/>
          <a:ln>
            <a:noFill/>
          </a:ln>
        </p:spPr>
        <p:txBody>
          <a:bodyPr anchorCtr="0" anchor="ctr" bIns="108850" lIns="217700" spcFirstLastPara="1" rIns="217700" wrap="square" tIns="108850">
            <a:noAutofit/>
          </a:bodyPr>
          <a:lstStyle>
            <a:lvl1pPr lvl="0" algn="l">
              <a:lnSpc>
                <a:spcPct val="100000"/>
              </a:lnSpc>
              <a:spcBef>
                <a:spcPts val="0"/>
              </a:spcBef>
              <a:spcAft>
                <a:spcPts val="0"/>
              </a:spcAft>
              <a:buClr>
                <a:srgbClr val="444444"/>
              </a:buClr>
              <a:buSzPts val="2900"/>
              <a:buFont typeface="Avenir"/>
              <a:buNone/>
              <a:defRPr/>
            </a:lvl1pPr>
            <a:lvl2pPr lvl="1" algn="ctr">
              <a:lnSpc>
                <a:spcPct val="100000"/>
              </a:lnSpc>
              <a:spcBef>
                <a:spcPts val="0"/>
              </a:spcBef>
              <a:spcAft>
                <a:spcPts val="0"/>
              </a:spcAft>
              <a:buClr>
                <a:srgbClr val="5B5854"/>
              </a:buClr>
              <a:buSzPts val="1800"/>
              <a:buNone/>
              <a:defRPr/>
            </a:lvl2pPr>
            <a:lvl3pPr lvl="2" algn="ctr">
              <a:lnSpc>
                <a:spcPct val="100000"/>
              </a:lnSpc>
              <a:spcBef>
                <a:spcPts val="0"/>
              </a:spcBef>
              <a:spcAft>
                <a:spcPts val="0"/>
              </a:spcAft>
              <a:buClr>
                <a:srgbClr val="5B5854"/>
              </a:buClr>
              <a:buSzPts val="1800"/>
              <a:buNone/>
              <a:defRPr/>
            </a:lvl3pPr>
            <a:lvl4pPr lvl="3" algn="ctr">
              <a:lnSpc>
                <a:spcPct val="100000"/>
              </a:lnSpc>
              <a:spcBef>
                <a:spcPts val="0"/>
              </a:spcBef>
              <a:spcAft>
                <a:spcPts val="0"/>
              </a:spcAft>
              <a:buClr>
                <a:srgbClr val="5B5854"/>
              </a:buClr>
              <a:buSzPts val="1800"/>
              <a:buNone/>
              <a:defRPr/>
            </a:lvl4pPr>
            <a:lvl5pPr lvl="4" algn="ctr">
              <a:lnSpc>
                <a:spcPct val="100000"/>
              </a:lnSpc>
              <a:spcBef>
                <a:spcPts val="0"/>
              </a:spcBef>
              <a:spcAft>
                <a:spcPts val="0"/>
              </a:spcAft>
              <a:buClr>
                <a:srgbClr val="5B5854"/>
              </a:buClr>
              <a:buSzPts val="1800"/>
              <a:buNone/>
              <a:defRPr/>
            </a:lvl5pPr>
            <a:lvl6pPr lvl="5" algn="ctr">
              <a:lnSpc>
                <a:spcPct val="100000"/>
              </a:lnSpc>
              <a:spcBef>
                <a:spcPts val="0"/>
              </a:spcBef>
              <a:spcAft>
                <a:spcPts val="0"/>
              </a:spcAft>
              <a:buClr>
                <a:srgbClr val="5B5854"/>
              </a:buClr>
              <a:buSzPts val="1800"/>
              <a:buNone/>
              <a:defRPr/>
            </a:lvl6pPr>
            <a:lvl7pPr lvl="6" algn="ctr">
              <a:lnSpc>
                <a:spcPct val="100000"/>
              </a:lnSpc>
              <a:spcBef>
                <a:spcPts val="0"/>
              </a:spcBef>
              <a:spcAft>
                <a:spcPts val="0"/>
              </a:spcAft>
              <a:buClr>
                <a:srgbClr val="5B5854"/>
              </a:buClr>
              <a:buSzPts val="1800"/>
              <a:buNone/>
              <a:defRPr/>
            </a:lvl7pPr>
            <a:lvl8pPr lvl="7" algn="ctr">
              <a:lnSpc>
                <a:spcPct val="100000"/>
              </a:lnSpc>
              <a:spcBef>
                <a:spcPts val="0"/>
              </a:spcBef>
              <a:spcAft>
                <a:spcPts val="0"/>
              </a:spcAft>
              <a:buClr>
                <a:srgbClr val="5B5854"/>
              </a:buClr>
              <a:buSzPts val="1800"/>
              <a:buNone/>
              <a:defRPr/>
            </a:lvl8pPr>
            <a:lvl9pPr lvl="8" algn="ctr">
              <a:lnSpc>
                <a:spcPct val="100000"/>
              </a:lnSpc>
              <a:spcBef>
                <a:spcPts val="0"/>
              </a:spcBef>
              <a:spcAft>
                <a:spcPts val="0"/>
              </a:spcAft>
              <a:buClr>
                <a:srgbClr val="5B5854"/>
              </a:buClr>
              <a:buSzPts val="1800"/>
              <a:buNone/>
              <a:defRPr/>
            </a:lvl9pPr>
          </a:lstStyle>
          <a:p/>
        </p:txBody>
      </p:sp>
      <p:sp>
        <p:nvSpPr>
          <p:cNvPr id="40" name="Google Shape;40;p6"/>
          <p:cNvSpPr txBox="1"/>
          <p:nvPr>
            <p:ph idx="12" type="sldNum"/>
          </p:nvPr>
        </p:nvSpPr>
        <p:spPr>
          <a:xfrm>
            <a:off x="20320000" y="11376029"/>
            <a:ext cx="2032000" cy="730250"/>
          </a:xfrm>
          <a:prstGeom prst="rect">
            <a:avLst/>
          </a:prstGeom>
          <a:noFill/>
          <a:ln>
            <a:noFill/>
          </a:ln>
        </p:spPr>
        <p:txBody>
          <a:bodyPr anchorCtr="0" anchor="ctr" bIns="108850" lIns="217700" spcFirstLastPara="1" rIns="217700" wrap="square" tIns="108850">
            <a:noAutofit/>
          </a:bodyPr>
          <a:lstStyle>
            <a:lvl1pPr indent="0" lvl="0" marL="0" algn="r">
              <a:lnSpc>
                <a:spcPct val="100000"/>
              </a:lnSpc>
              <a:spcBef>
                <a:spcPts val="0"/>
              </a:spcBef>
              <a:spcAft>
                <a:spcPts val="0"/>
              </a:spcAft>
              <a:buClr>
                <a:srgbClr val="262626"/>
              </a:buClr>
              <a:buSzPts val="5700"/>
              <a:buFont typeface="Impact"/>
              <a:buNone/>
              <a:defRPr b="0" i="0" sz="5700" u="none" cap="none" strike="noStrike">
                <a:solidFill>
                  <a:srgbClr val="262626"/>
                </a:solidFill>
                <a:latin typeface="Impact"/>
                <a:ea typeface="Impact"/>
                <a:cs typeface="Impact"/>
                <a:sym typeface="Impact"/>
              </a:defRPr>
            </a:lvl1pPr>
            <a:lvl2pPr indent="0" lvl="1" marL="0" algn="r">
              <a:lnSpc>
                <a:spcPct val="100000"/>
              </a:lnSpc>
              <a:spcBef>
                <a:spcPts val="0"/>
              </a:spcBef>
              <a:spcAft>
                <a:spcPts val="0"/>
              </a:spcAft>
              <a:buClr>
                <a:srgbClr val="262626"/>
              </a:buClr>
              <a:buSzPts val="5700"/>
              <a:buFont typeface="Impact"/>
              <a:buNone/>
              <a:defRPr b="0" i="0" sz="5700" u="none" cap="none" strike="noStrike">
                <a:solidFill>
                  <a:srgbClr val="262626"/>
                </a:solidFill>
                <a:latin typeface="Impact"/>
                <a:ea typeface="Impact"/>
                <a:cs typeface="Impact"/>
                <a:sym typeface="Impact"/>
              </a:defRPr>
            </a:lvl2pPr>
            <a:lvl3pPr indent="0" lvl="2" marL="0" algn="r">
              <a:lnSpc>
                <a:spcPct val="100000"/>
              </a:lnSpc>
              <a:spcBef>
                <a:spcPts val="0"/>
              </a:spcBef>
              <a:spcAft>
                <a:spcPts val="0"/>
              </a:spcAft>
              <a:buClr>
                <a:srgbClr val="262626"/>
              </a:buClr>
              <a:buSzPts val="5700"/>
              <a:buFont typeface="Impact"/>
              <a:buNone/>
              <a:defRPr b="0" i="0" sz="5700" u="none" cap="none" strike="noStrike">
                <a:solidFill>
                  <a:srgbClr val="262626"/>
                </a:solidFill>
                <a:latin typeface="Impact"/>
                <a:ea typeface="Impact"/>
                <a:cs typeface="Impact"/>
                <a:sym typeface="Impact"/>
              </a:defRPr>
            </a:lvl3pPr>
            <a:lvl4pPr indent="0" lvl="3" marL="0" algn="r">
              <a:lnSpc>
                <a:spcPct val="100000"/>
              </a:lnSpc>
              <a:spcBef>
                <a:spcPts val="0"/>
              </a:spcBef>
              <a:spcAft>
                <a:spcPts val="0"/>
              </a:spcAft>
              <a:buClr>
                <a:srgbClr val="262626"/>
              </a:buClr>
              <a:buSzPts val="5700"/>
              <a:buFont typeface="Impact"/>
              <a:buNone/>
              <a:defRPr b="0" i="0" sz="5700" u="none" cap="none" strike="noStrike">
                <a:solidFill>
                  <a:srgbClr val="262626"/>
                </a:solidFill>
                <a:latin typeface="Impact"/>
                <a:ea typeface="Impact"/>
                <a:cs typeface="Impact"/>
                <a:sym typeface="Impact"/>
              </a:defRPr>
            </a:lvl4pPr>
            <a:lvl5pPr indent="0" lvl="4" marL="0" algn="r">
              <a:lnSpc>
                <a:spcPct val="100000"/>
              </a:lnSpc>
              <a:spcBef>
                <a:spcPts val="0"/>
              </a:spcBef>
              <a:spcAft>
                <a:spcPts val="0"/>
              </a:spcAft>
              <a:buClr>
                <a:srgbClr val="262626"/>
              </a:buClr>
              <a:buSzPts val="5700"/>
              <a:buFont typeface="Impact"/>
              <a:buNone/>
              <a:defRPr b="0" i="0" sz="5700" u="none" cap="none" strike="noStrike">
                <a:solidFill>
                  <a:srgbClr val="262626"/>
                </a:solidFill>
                <a:latin typeface="Impact"/>
                <a:ea typeface="Impact"/>
                <a:cs typeface="Impact"/>
                <a:sym typeface="Impact"/>
              </a:defRPr>
            </a:lvl5pPr>
            <a:lvl6pPr indent="0" lvl="5" marL="0" algn="r">
              <a:lnSpc>
                <a:spcPct val="100000"/>
              </a:lnSpc>
              <a:spcBef>
                <a:spcPts val="0"/>
              </a:spcBef>
              <a:spcAft>
                <a:spcPts val="0"/>
              </a:spcAft>
              <a:buClr>
                <a:srgbClr val="262626"/>
              </a:buClr>
              <a:buSzPts val="5700"/>
              <a:buFont typeface="Impact"/>
              <a:buNone/>
              <a:defRPr b="0" i="0" sz="5700" u="none" cap="none" strike="noStrike">
                <a:solidFill>
                  <a:srgbClr val="262626"/>
                </a:solidFill>
                <a:latin typeface="Impact"/>
                <a:ea typeface="Impact"/>
                <a:cs typeface="Impact"/>
                <a:sym typeface="Impact"/>
              </a:defRPr>
            </a:lvl6pPr>
            <a:lvl7pPr indent="0" lvl="6" marL="0" algn="r">
              <a:lnSpc>
                <a:spcPct val="100000"/>
              </a:lnSpc>
              <a:spcBef>
                <a:spcPts val="0"/>
              </a:spcBef>
              <a:spcAft>
                <a:spcPts val="0"/>
              </a:spcAft>
              <a:buClr>
                <a:srgbClr val="262626"/>
              </a:buClr>
              <a:buSzPts val="5700"/>
              <a:buFont typeface="Impact"/>
              <a:buNone/>
              <a:defRPr b="0" i="0" sz="5700" u="none" cap="none" strike="noStrike">
                <a:solidFill>
                  <a:srgbClr val="262626"/>
                </a:solidFill>
                <a:latin typeface="Impact"/>
                <a:ea typeface="Impact"/>
                <a:cs typeface="Impact"/>
                <a:sym typeface="Impact"/>
              </a:defRPr>
            </a:lvl7pPr>
            <a:lvl8pPr indent="0" lvl="7" marL="0" algn="r">
              <a:lnSpc>
                <a:spcPct val="100000"/>
              </a:lnSpc>
              <a:spcBef>
                <a:spcPts val="0"/>
              </a:spcBef>
              <a:spcAft>
                <a:spcPts val="0"/>
              </a:spcAft>
              <a:buClr>
                <a:srgbClr val="262626"/>
              </a:buClr>
              <a:buSzPts val="5700"/>
              <a:buFont typeface="Impact"/>
              <a:buNone/>
              <a:defRPr b="0" i="0" sz="5700" u="none" cap="none" strike="noStrike">
                <a:solidFill>
                  <a:srgbClr val="262626"/>
                </a:solidFill>
                <a:latin typeface="Impact"/>
                <a:ea typeface="Impact"/>
                <a:cs typeface="Impact"/>
                <a:sym typeface="Impact"/>
              </a:defRPr>
            </a:lvl8pPr>
            <a:lvl9pPr indent="0" lvl="8" marL="0" algn="r">
              <a:lnSpc>
                <a:spcPct val="100000"/>
              </a:lnSpc>
              <a:spcBef>
                <a:spcPts val="0"/>
              </a:spcBef>
              <a:spcAft>
                <a:spcPts val="0"/>
              </a:spcAft>
              <a:buClr>
                <a:srgbClr val="262626"/>
              </a:buClr>
              <a:buSzPts val="5700"/>
              <a:buFont typeface="Impact"/>
              <a:buNone/>
              <a:defRPr b="0" i="0" sz="5700" u="none" cap="none" strike="noStrike">
                <a:solidFill>
                  <a:srgbClr val="262626"/>
                </a:solidFill>
                <a:latin typeface="Impact"/>
                <a:ea typeface="Impact"/>
                <a:cs typeface="Impact"/>
                <a:sym typeface="Impact"/>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ullets">
  <p:cSld name="Bullets">
    <p:spTree>
      <p:nvGrpSpPr>
        <p:cNvPr id="41" name="Shape 41"/>
        <p:cNvGrpSpPr/>
        <p:nvPr/>
      </p:nvGrpSpPr>
      <p:grpSpPr>
        <a:xfrm>
          <a:off x="0" y="0"/>
          <a:ext cx="0" cy="0"/>
          <a:chOff x="0" y="0"/>
          <a:chExt cx="0" cy="0"/>
        </a:xfrm>
      </p:grpSpPr>
      <p:sp>
        <p:nvSpPr>
          <p:cNvPr id="42" name="Google Shape;42;p7"/>
          <p:cNvSpPr txBox="1"/>
          <p:nvPr>
            <p:ph idx="1" type="body"/>
          </p:nvPr>
        </p:nvSpPr>
        <p:spPr>
          <a:xfrm>
            <a:off x="1257303" y="1854200"/>
            <a:ext cx="21869401" cy="10502900"/>
          </a:xfrm>
          <a:prstGeom prst="rect">
            <a:avLst/>
          </a:prstGeom>
          <a:noFill/>
          <a:ln>
            <a:noFill/>
          </a:ln>
        </p:spPr>
        <p:txBody>
          <a:bodyPr anchorCtr="0" anchor="ctr" bIns="108850" lIns="217700" spcFirstLastPara="1" rIns="217700" wrap="square" tIns="108850">
            <a:noAutofit/>
          </a:bodyPr>
          <a:lstStyle>
            <a:lvl1pPr indent="-342900" lvl="0" marL="457200" algn="l">
              <a:spcBef>
                <a:spcPts val="360"/>
              </a:spcBef>
              <a:spcAft>
                <a:spcPts val="0"/>
              </a:spcAft>
              <a:buSzPts val="1800"/>
              <a:buChar char="•"/>
              <a:defRPr/>
            </a:lvl1pPr>
            <a:lvl2pPr indent="-342900" lvl="1" marL="914400" algn="l">
              <a:spcBef>
                <a:spcPts val="360"/>
              </a:spcBef>
              <a:spcAft>
                <a:spcPts val="0"/>
              </a:spcAft>
              <a:buSzPts val="1800"/>
              <a:buChar char="•"/>
              <a:defRPr/>
            </a:lvl2pPr>
            <a:lvl3pPr indent="-342900" lvl="2" marL="1371600" algn="l">
              <a:spcBef>
                <a:spcPts val="360"/>
              </a:spcBef>
              <a:spcAft>
                <a:spcPts val="0"/>
              </a:spcAft>
              <a:buSzPts val="1800"/>
              <a:buChar char="•"/>
              <a:defRPr/>
            </a:lvl3pPr>
            <a:lvl4pPr indent="-342900" lvl="3" marL="1828800" algn="l">
              <a:spcBef>
                <a:spcPts val="360"/>
              </a:spcBef>
              <a:spcAft>
                <a:spcPts val="0"/>
              </a:spcAft>
              <a:buSzPts val="1800"/>
              <a:buChar char="•"/>
              <a:defRPr/>
            </a:lvl4pPr>
            <a:lvl5pPr indent="-342900" lvl="4" marL="2286000" algn="l">
              <a:spcBef>
                <a:spcPts val="360"/>
              </a:spcBef>
              <a:spcAft>
                <a:spcPts val="0"/>
              </a:spcAft>
              <a:buSzPts val="1800"/>
              <a:buChar char="•"/>
              <a:defRPr/>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43" name="Google Shape;43;p7"/>
          <p:cNvSpPr txBox="1"/>
          <p:nvPr>
            <p:ph idx="12" type="sldNum"/>
          </p:nvPr>
        </p:nvSpPr>
        <p:spPr>
          <a:xfrm>
            <a:off x="11952392" y="12983941"/>
            <a:ext cx="479216" cy="498922"/>
          </a:xfrm>
          <a:prstGeom prst="rect">
            <a:avLst/>
          </a:prstGeom>
          <a:noFill/>
          <a:ln>
            <a:noFill/>
          </a:ln>
        </p:spPr>
        <p:txBody>
          <a:bodyPr anchorCtr="0" anchor="ctr" bIns="108850" lIns="217700" spcFirstLastPara="1" rIns="217700" wrap="square" tIns="108850">
            <a:noAutofit/>
          </a:bodyPr>
          <a:lstStyle>
            <a:lvl1pPr indent="0" lvl="0" marL="0" algn="r">
              <a:lnSpc>
                <a:spcPct val="100000"/>
              </a:lnSpc>
              <a:spcBef>
                <a:spcPts val="0"/>
              </a:spcBef>
              <a:spcAft>
                <a:spcPts val="0"/>
              </a:spcAft>
              <a:buClr>
                <a:srgbClr val="262626"/>
              </a:buClr>
              <a:buSzPts val="5700"/>
              <a:buFont typeface="Impact"/>
              <a:buNone/>
              <a:defRPr sz="5700">
                <a:solidFill>
                  <a:srgbClr val="262626"/>
                </a:solidFill>
                <a:latin typeface="Impact"/>
                <a:ea typeface="Impact"/>
                <a:cs typeface="Impact"/>
                <a:sym typeface="Impact"/>
              </a:defRPr>
            </a:lvl1pPr>
            <a:lvl2pPr indent="0" lvl="1" marL="0" algn="r">
              <a:lnSpc>
                <a:spcPct val="100000"/>
              </a:lnSpc>
              <a:spcBef>
                <a:spcPts val="0"/>
              </a:spcBef>
              <a:spcAft>
                <a:spcPts val="0"/>
              </a:spcAft>
              <a:buClr>
                <a:srgbClr val="262626"/>
              </a:buClr>
              <a:buSzPts val="5700"/>
              <a:buFont typeface="Impact"/>
              <a:buNone/>
              <a:defRPr sz="5700">
                <a:solidFill>
                  <a:srgbClr val="262626"/>
                </a:solidFill>
                <a:latin typeface="Impact"/>
                <a:ea typeface="Impact"/>
                <a:cs typeface="Impact"/>
                <a:sym typeface="Impact"/>
              </a:defRPr>
            </a:lvl2pPr>
            <a:lvl3pPr indent="0" lvl="2" marL="0" algn="r">
              <a:lnSpc>
                <a:spcPct val="100000"/>
              </a:lnSpc>
              <a:spcBef>
                <a:spcPts val="0"/>
              </a:spcBef>
              <a:spcAft>
                <a:spcPts val="0"/>
              </a:spcAft>
              <a:buClr>
                <a:srgbClr val="262626"/>
              </a:buClr>
              <a:buSzPts val="5700"/>
              <a:buFont typeface="Impact"/>
              <a:buNone/>
              <a:defRPr sz="5700">
                <a:solidFill>
                  <a:srgbClr val="262626"/>
                </a:solidFill>
                <a:latin typeface="Impact"/>
                <a:ea typeface="Impact"/>
                <a:cs typeface="Impact"/>
                <a:sym typeface="Impact"/>
              </a:defRPr>
            </a:lvl3pPr>
            <a:lvl4pPr indent="0" lvl="3" marL="0" algn="r">
              <a:lnSpc>
                <a:spcPct val="100000"/>
              </a:lnSpc>
              <a:spcBef>
                <a:spcPts val="0"/>
              </a:spcBef>
              <a:spcAft>
                <a:spcPts val="0"/>
              </a:spcAft>
              <a:buClr>
                <a:srgbClr val="262626"/>
              </a:buClr>
              <a:buSzPts val="5700"/>
              <a:buFont typeface="Impact"/>
              <a:buNone/>
              <a:defRPr sz="5700">
                <a:solidFill>
                  <a:srgbClr val="262626"/>
                </a:solidFill>
                <a:latin typeface="Impact"/>
                <a:ea typeface="Impact"/>
                <a:cs typeface="Impact"/>
                <a:sym typeface="Impact"/>
              </a:defRPr>
            </a:lvl4pPr>
            <a:lvl5pPr indent="0" lvl="4" marL="0" algn="r">
              <a:lnSpc>
                <a:spcPct val="100000"/>
              </a:lnSpc>
              <a:spcBef>
                <a:spcPts val="0"/>
              </a:spcBef>
              <a:spcAft>
                <a:spcPts val="0"/>
              </a:spcAft>
              <a:buClr>
                <a:srgbClr val="262626"/>
              </a:buClr>
              <a:buSzPts val="5700"/>
              <a:buFont typeface="Impact"/>
              <a:buNone/>
              <a:defRPr sz="5700">
                <a:solidFill>
                  <a:srgbClr val="262626"/>
                </a:solidFill>
                <a:latin typeface="Impact"/>
                <a:ea typeface="Impact"/>
                <a:cs typeface="Impact"/>
                <a:sym typeface="Impact"/>
              </a:defRPr>
            </a:lvl5pPr>
            <a:lvl6pPr indent="0" lvl="5" marL="0" algn="r">
              <a:lnSpc>
                <a:spcPct val="100000"/>
              </a:lnSpc>
              <a:spcBef>
                <a:spcPts val="0"/>
              </a:spcBef>
              <a:spcAft>
                <a:spcPts val="0"/>
              </a:spcAft>
              <a:buClr>
                <a:srgbClr val="262626"/>
              </a:buClr>
              <a:buSzPts val="5700"/>
              <a:buFont typeface="Impact"/>
              <a:buNone/>
              <a:defRPr sz="5700">
                <a:solidFill>
                  <a:srgbClr val="262626"/>
                </a:solidFill>
                <a:latin typeface="Impact"/>
                <a:ea typeface="Impact"/>
                <a:cs typeface="Impact"/>
                <a:sym typeface="Impact"/>
              </a:defRPr>
            </a:lvl6pPr>
            <a:lvl7pPr indent="0" lvl="6" marL="0" algn="r">
              <a:lnSpc>
                <a:spcPct val="100000"/>
              </a:lnSpc>
              <a:spcBef>
                <a:spcPts val="0"/>
              </a:spcBef>
              <a:spcAft>
                <a:spcPts val="0"/>
              </a:spcAft>
              <a:buClr>
                <a:srgbClr val="262626"/>
              </a:buClr>
              <a:buSzPts val="5700"/>
              <a:buFont typeface="Impact"/>
              <a:buNone/>
              <a:defRPr sz="5700">
                <a:solidFill>
                  <a:srgbClr val="262626"/>
                </a:solidFill>
                <a:latin typeface="Impact"/>
                <a:ea typeface="Impact"/>
                <a:cs typeface="Impact"/>
                <a:sym typeface="Impact"/>
              </a:defRPr>
            </a:lvl7pPr>
            <a:lvl8pPr indent="0" lvl="7" marL="0" algn="r">
              <a:lnSpc>
                <a:spcPct val="100000"/>
              </a:lnSpc>
              <a:spcBef>
                <a:spcPts val="0"/>
              </a:spcBef>
              <a:spcAft>
                <a:spcPts val="0"/>
              </a:spcAft>
              <a:buClr>
                <a:srgbClr val="262626"/>
              </a:buClr>
              <a:buSzPts val="5700"/>
              <a:buFont typeface="Impact"/>
              <a:buNone/>
              <a:defRPr sz="5700">
                <a:solidFill>
                  <a:srgbClr val="262626"/>
                </a:solidFill>
                <a:latin typeface="Impact"/>
                <a:ea typeface="Impact"/>
                <a:cs typeface="Impact"/>
                <a:sym typeface="Impact"/>
              </a:defRPr>
            </a:lvl8pPr>
            <a:lvl9pPr indent="0" lvl="8" marL="0" algn="r">
              <a:lnSpc>
                <a:spcPct val="100000"/>
              </a:lnSpc>
              <a:spcBef>
                <a:spcPts val="0"/>
              </a:spcBef>
              <a:spcAft>
                <a:spcPts val="0"/>
              </a:spcAft>
              <a:buClr>
                <a:srgbClr val="262626"/>
              </a:buClr>
              <a:buSzPts val="5700"/>
              <a:buFont typeface="Impact"/>
              <a:buNone/>
              <a:defRPr sz="5700">
                <a:solidFill>
                  <a:srgbClr val="262626"/>
                </a:solidFill>
                <a:latin typeface="Impact"/>
                <a:ea typeface="Impact"/>
                <a:cs typeface="Impact"/>
                <a:sym typeface="Impact"/>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Center Alt">
  <p:cSld name="Title - Center Alt">
    <p:bg>
      <p:bgPr>
        <a:blipFill>
          <a:blip r:embed="rId2">
            <a:alphaModFix/>
          </a:blip>
          <a:stretch>
            <a:fillRect/>
          </a:stretch>
        </a:blipFill>
      </p:bgPr>
    </p:bg>
    <p:spTree>
      <p:nvGrpSpPr>
        <p:cNvPr id="44" name="Shape 44"/>
        <p:cNvGrpSpPr/>
        <p:nvPr/>
      </p:nvGrpSpPr>
      <p:grpSpPr>
        <a:xfrm>
          <a:off x="0" y="0"/>
          <a:ext cx="0" cy="0"/>
          <a:chOff x="0" y="0"/>
          <a:chExt cx="0" cy="0"/>
        </a:xfrm>
      </p:grpSpPr>
      <p:sp>
        <p:nvSpPr>
          <p:cNvPr id="45" name="Google Shape;45;p8"/>
          <p:cNvSpPr txBox="1"/>
          <p:nvPr>
            <p:ph type="title"/>
          </p:nvPr>
        </p:nvSpPr>
        <p:spPr>
          <a:xfrm>
            <a:off x="1257303" y="4343400"/>
            <a:ext cx="21869401" cy="5016500"/>
          </a:xfrm>
          <a:prstGeom prst="rect">
            <a:avLst/>
          </a:prstGeom>
          <a:noFill/>
          <a:ln>
            <a:noFill/>
          </a:ln>
        </p:spPr>
        <p:txBody>
          <a:bodyPr anchorCtr="0" anchor="ctr" bIns="108850" lIns="217700" spcFirstLastPara="1" rIns="217700" wrap="square" tIns="108850">
            <a:noAutofit/>
          </a:bodyPr>
          <a:lstStyle>
            <a:lvl1pPr lvl="0" algn="l">
              <a:spcBef>
                <a:spcPts val="0"/>
              </a:spcBef>
              <a:spcAft>
                <a:spcPts val="0"/>
              </a:spcAft>
              <a:buSzPts val="1400"/>
              <a:buNone/>
              <a:defRPr sz="150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6" name="Google Shape;46;p8"/>
          <p:cNvSpPr txBox="1"/>
          <p:nvPr>
            <p:ph idx="12" type="sldNum"/>
          </p:nvPr>
        </p:nvSpPr>
        <p:spPr>
          <a:xfrm>
            <a:off x="20320000" y="11376029"/>
            <a:ext cx="2032000" cy="730250"/>
          </a:xfrm>
          <a:prstGeom prst="rect">
            <a:avLst/>
          </a:prstGeom>
          <a:noFill/>
          <a:ln>
            <a:noFill/>
          </a:ln>
        </p:spPr>
        <p:txBody>
          <a:bodyPr anchorCtr="0" anchor="ctr" bIns="108850" lIns="217700" spcFirstLastPara="1" rIns="217700" wrap="square" tIns="108850">
            <a:noAutofit/>
          </a:bodyPr>
          <a:lstStyle>
            <a:lvl1pPr indent="0" lvl="0" marL="0" algn="r">
              <a:lnSpc>
                <a:spcPct val="100000"/>
              </a:lnSpc>
              <a:spcBef>
                <a:spcPts val="0"/>
              </a:spcBef>
              <a:spcAft>
                <a:spcPts val="0"/>
              </a:spcAft>
              <a:buClr>
                <a:srgbClr val="262626"/>
              </a:buClr>
              <a:buSzPts val="5700"/>
              <a:buFont typeface="Impact"/>
              <a:buNone/>
              <a:defRPr sz="5700">
                <a:solidFill>
                  <a:srgbClr val="262626"/>
                </a:solidFill>
                <a:latin typeface="Impact"/>
                <a:ea typeface="Impact"/>
                <a:cs typeface="Impact"/>
                <a:sym typeface="Impact"/>
              </a:defRPr>
            </a:lvl1pPr>
            <a:lvl2pPr indent="0" lvl="1" marL="0" algn="r">
              <a:lnSpc>
                <a:spcPct val="100000"/>
              </a:lnSpc>
              <a:spcBef>
                <a:spcPts val="0"/>
              </a:spcBef>
              <a:spcAft>
                <a:spcPts val="0"/>
              </a:spcAft>
              <a:buClr>
                <a:srgbClr val="262626"/>
              </a:buClr>
              <a:buSzPts val="5700"/>
              <a:buFont typeface="Impact"/>
              <a:buNone/>
              <a:defRPr sz="5700">
                <a:solidFill>
                  <a:srgbClr val="262626"/>
                </a:solidFill>
                <a:latin typeface="Impact"/>
                <a:ea typeface="Impact"/>
                <a:cs typeface="Impact"/>
                <a:sym typeface="Impact"/>
              </a:defRPr>
            </a:lvl2pPr>
            <a:lvl3pPr indent="0" lvl="2" marL="0" algn="r">
              <a:lnSpc>
                <a:spcPct val="100000"/>
              </a:lnSpc>
              <a:spcBef>
                <a:spcPts val="0"/>
              </a:spcBef>
              <a:spcAft>
                <a:spcPts val="0"/>
              </a:spcAft>
              <a:buClr>
                <a:srgbClr val="262626"/>
              </a:buClr>
              <a:buSzPts val="5700"/>
              <a:buFont typeface="Impact"/>
              <a:buNone/>
              <a:defRPr sz="5700">
                <a:solidFill>
                  <a:srgbClr val="262626"/>
                </a:solidFill>
                <a:latin typeface="Impact"/>
                <a:ea typeface="Impact"/>
                <a:cs typeface="Impact"/>
                <a:sym typeface="Impact"/>
              </a:defRPr>
            </a:lvl3pPr>
            <a:lvl4pPr indent="0" lvl="3" marL="0" algn="r">
              <a:lnSpc>
                <a:spcPct val="100000"/>
              </a:lnSpc>
              <a:spcBef>
                <a:spcPts val="0"/>
              </a:spcBef>
              <a:spcAft>
                <a:spcPts val="0"/>
              </a:spcAft>
              <a:buClr>
                <a:srgbClr val="262626"/>
              </a:buClr>
              <a:buSzPts val="5700"/>
              <a:buFont typeface="Impact"/>
              <a:buNone/>
              <a:defRPr sz="5700">
                <a:solidFill>
                  <a:srgbClr val="262626"/>
                </a:solidFill>
                <a:latin typeface="Impact"/>
                <a:ea typeface="Impact"/>
                <a:cs typeface="Impact"/>
                <a:sym typeface="Impact"/>
              </a:defRPr>
            </a:lvl4pPr>
            <a:lvl5pPr indent="0" lvl="4" marL="0" algn="r">
              <a:lnSpc>
                <a:spcPct val="100000"/>
              </a:lnSpc>
              <a:spcBef>
                <a:spcPts val="0"/>
              </a:spcBef>
              <a:spcAft>
                <a:spcPts val="0"/>
              </a:spcAft>
              <a:buClr>
                <a:srgbClr val="262626"/>
              </a:buClr>
              <a:buSzPts val="5700"/>
              <a:buFont typeface="Impact"/>
              <a:buNone/>
              <a:defRPr sz="5700">
                <a:solidFill>
                  <a:srgbClr val="262626"/>
                </a:solidFill>
                <a:latin typeface="Impact"/>
                <a:ea typeface="Impact"/>
                <a:cs typeface="Impact"/>
                <a:sym typeface="Impact"/>
              </a:defRPr>
            </a:lvl5pPr>
            <a:lvl6pPr indent="0" lvl="5" marL="0" algn="r">
              <a:lnSpc>
                <a:spcPct val="100000"/>
              </a:lnSpc>
              <a:spcBef>
                <a:spcPts val="0"/>
              </a:spcBef>
              <a:spcAft>
                <a:spcPts val="0"/>
              </a:spcAft>
              <a:buClr>
                <a:srgbClr val="262626"/>
              </a:buClr>
              <a:buSzPts val="5700"/>
              <a:buFont typeface="Impact"/>
              <a:buNone/>
              <a:defRPr sz="5700">
                <a:solidFill>
                  <a:srgbClr val="262626"/>
                </a:solidFill>
                <a:latin typeface="Impact"/>
                <a:ea typeface="Impact"/>
                <a:cs typeface="Impact"/>
                <a:sym typeface="Impact"/>
              </a:defRPr>
            </a:lvl6pPr>
            <a:lvl7pPr indent="0" lvl="6" marL="0" algn="r">
              <a:lnSpc>
                <a:spcPct val="100000"/>
              </a:lnSpc>
              <a:spcBef>
                <a:spcPts val="0"/>
              </a:spcBef>
              <a:spcAft>
                <a:spcPts val="0"/>
              </a:spcAft>
              <a:buClr>
                <a:srgbClr val="262626"/>
              </a:buClr>
              <a:buSzPts val="5700"/>
              <a:buFont typeface="Impact"/>
              <a:buNone/>
              <a:defRPr sz="5700">
                <a:solidFill>
                  <a:srgbClr val="262626"/>
                </a:solidFill>
                <a:latin typeface="Impact"/>
                <a:ea typeface="Impact"/>
                <a:cs typeface="Impact"/>
                <a:sym typeface="Impact"/>
              </a:defRPr>
            </a:lvl7pPr>
            <a:lvl8pPr indent="0" lvl="7" marL="0" algn="r">
              <a:lnSpc>
                <a:spcPct val="100000"/>
              </a:lnSpc>
              <a:spcBef>
                <a:spcPts val="0"/>
              </a:spcBef>
              <a:spcAft>
                <a:spcPts val="0"/>
              </a:spcAft>
              <a:buClr>
                <a:srgbClr val="262626"/>
              </a:buClr>
              <a:buSzPts val="5700"/>
              <a:buFont typeface="Impact"/>
              <a:buNone/>
              <a:defRPr sz="5700">
                <a:solidFill>
                  <a:srgbClr val="262626"/>
                </a:solidFill>
                <a:latin typeface="Impact"/>
                <a:ea typeface="Impact"/>
                <a:cs typeface="Impact"/>
                <a:sym typeface="Impact"/>
              </a:defRPr>
            </a:lvl8pPr>
            <a:lvl9pPr indent="0" lvl="8" marL="0" algn="r">
              <a:lnSpc>
                <a:spcPct val="100000"/>
              </a:lnSpc>
              <a:spcBef>
                <a:spcPts val="0"/>
              </a:spcBef>
              <a:spcAft>
                <a:spcPts val="0"/>
              </a:spcAft>
              <a:buClr>
                <a:srgbClr val="262626"/>
              </a:buClr>
              <a:buSzPts val="5700"/>
              <a:buFont typeface="Impact"/>
              <a:buNone/>
              <a:defRPr sz="5700">
                <a:solidFill>
                  <a:srgbClr val="262626"/>
                </a:solidFill>
                <a:latin typeface="Impact"/>
                <a:ea typeface="Impact"/>
                <a:cs typeface="Impact"/>
                <a:sym typeface="Impact"/>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Bullets &amp; Photo">
  <p:cSld name="Title, Bullets &amp; Photo">
    <p:bg>
      <p:bgPr>
        <a:blipFill>
          <a:blip r:embed="rId2">
            <a:alphaModFix/>
          </a:blip>
          <a:stretch>
            <a:fillRect/>
          </a:stretch>
        </a:blipFill>
      </p:bgPr>
    </p:bg>
    <p:spTree>
      <p:nvGrpSpPr>
        <p:cNvPr id="47" name="Shape 47"/>
        <p:cNvGrpSpPr/>
        <p:nvPr/>
      </p:nvGrpSpPr>
      <p:grpSpPr>
        <a:xfrm>
          <a:off x="0" y="0"/>
          <a:ext cx="0" cy="0"/>
          <a:chOff x="0" y="0"/>
          <a:chExt cx="0" cy="0"/>
        </a:xfrm>
      </p:grpSpPr>
      <p:sp>
        <p:nvSpPr>
          <p:cNvPr id="48" name="Google Shape;48;p9"/>
          <p:cNvSpPr/>
          <p:nvPr>
            <p:ph idx="2" type="pic"/>
          </p:nvPr>
        </p:nvSpPr>
        <p:spPr>
          <a:xfrm>
            <a:off x="10477503" y="3124200"/>
            <a:ext cx="12623800" cy="9382260"/>
          </a:xfrm>
          <a:prstGeom prst="rect">
            <a:avLst/>
          </a:prstGeom>
          <a:noFill/>
          <a:ln>
            <a:noFill/>
          </a:ln>
          <a:effectLst>
            <a:outerShdw blurRad="127000" rotWithShape="0" dir="2700000" dist="76200">
              <a:srgbClr val="000000">
                <a:alpha val="74901"/>
              </a:srgbClr>
            </a:outerShdw>
          </a:effectLst>
        </p:spPr>
        <p:txBody>
          <a:bodyPr anchorCtr="0" anchor="ctr" bIns="45700" lIns="91425" spcFirstLastPara="1" rIns="91425" wrap="square" tIns="45700">
            <a:noAutofit/>
          </a:bodyPr>
          <a:lstStyle>
            <a:lvl1pPr lvl="0" marR="0" rtl="0" algn="l">
              <a:spcBef>
                <a:spcPts val="1140"/>
              </a:spcBef>
              <a:spcAft>
                <a:spcPts val="0"/>
              </a:spcAft>
              <a:buClr>
                <a:schemeClr val="accent1"/>
              </a:buClr>
              <a:buSzPts val="5700"/>
              <a:buFont typeface="Arial"/>
              <a:buChar char="•"/>
              <a:defRPr b="0" i="0" sz="5700" u="none" cap="none" strike="noStrike">
                <a:solidFill>
                  <a:schemeClr val="dk2"/>
                </a:solidFill>
                <a:latin typeface="Times New Roman"/>
                <a:ea typeface="Times New Roman"/>
                <a:cs typeface="Times New Roman"/>
                <a:sym typeface="Times New Roman"/>
              </a:defRPr>
            </a:lvl1pPr>
            <a:lvl2pPr lvl="1" marR="0" rtl="0" algn="l">
              <a:spcBef>
                <a:spcPts val="1040"/>
              </a:spcBef>
              <a:spcAft>
                <a:spcPts val="0"/>
              </a:spcAft>
              <a:buClr>
                <a:schemeClr val="accent1"/>
              </a:buClr>
              <a:buSzPts val="5200"/>
              <a:buFont typeface="Arial"/>
              <a:buChar char="•"/>
              <a:defRPr b="0" i="0" sz="5200" u="none" cap="none" strike="noStrike">
                <a:solidFill>
                  <a:schemeClr val="dk2"/>
                </a:solidFill>
                <a:latin typeface="Times New Roman"/>
                <a:ea typeface="Times New Roman"/>
                <a:cs typeface="Times New Roman"/>
                <a:sym typeface="Times New Roman"/>
              </a:defRPr>
            </a:lvl2pPr>
            <a:lvl3pPr lvl="2" marR="0" rtl="0" algn="l">
              <a:spcBef>
                <a:spcPts val="960"/>
              </a:spcBef>
              <a:spcAft>
                <a:spcPts val="0"/>
              </a:spcAft>
              <a:buClr>
                <a:schemeClr val="accent1"/>
              </a:buClr>
              <a:buSzPts val="4800"/>
              <a:buFont typeface="Arial"/>
              <a:buChar char="•"/>
              <a:defRPr b="0" i="0" sz="4800" u="none" cap="none" strike="noStrike">
                <a:solidFill>
                  <a:schemeClr val="dk2"/>
                </a:solidFill>
                <a:latin typeface="Times New Roman"/>
                <a:ea typeface="Times New Roman"/>
                <a:cs typeface="Times New Roman"/>
                <a:sym typeface="Times New Roman"/>
              </a:defRPr>
            </a:lvl3pPr>
            <a:lvl4pPr lvl="3" marR="0" rtl="0" algn="l">
              <a:spcBef>
                <a:spcPts val="360"/>
              </a:spcBef>
              <a:spcAft>
                <a:spcPts val="0"/>
              </a:spcAft>
              <a:buClr>
                <a:schemeClr val="accent1"/>
              </a:buClr>
              <a:buSzPts val="1800"/>
              <a:buFont typeface="Arial"/>
              <a:buChar char="•"/>
              <a:defRPr b="0" i="0" sz="1800" u="none" cap="none" strike="noStrike">
                <a:solidFill>
                  <a:schemeClr val="dk2"/>
                </a:solidFill>
                <a:latin typeface="Times New Roman"/>
                <a:ea typeface="Times New Roman"/>
                <a:cs typeface="Times New Roman"/>
                <a:sym typeface="Times New Roman"/>
              </a:defRPr>
            </a:lvl4pPr>
            <a:lvl5pPr lvl="4" marR="0" rtl="0" algn="l">
              <a:spcBef>
                <a:spcPts val="360"/>
              </a:spcBef>
              <a:spcAft>
                <a:spcPts val="0"/>
              </a:spcAft>
              <a:buClr>
                <a:schemeClr val="accent1"/>
              </a:buClr>
              <a:buSzPts val="1800"/>
              <a:buFont typeface="Arial"/>
              <a:buChar char="•"/>
              <a:defRPr b="0" i="0" sz="1800" u="none" cap="none" strike="noStrike">
                <a:solidFill>
                  <a:schemeClr val="dk2"/>
                </a:solidFill>
                <a:latin typeface="Times New Roman"/>
                <a:ea typeface="Times New Roman"/>
                <a:cs typeface="Times New Roman"/>
                <a:sym typeface="Times New Roman"/>
              </a:defRPr>
            </a:lvl5pPr>
            <a:lvl6pPr lvl="5" marR="0" rtl="0" algn="l">
              <a:spcBef>
                <a:spcPts val="760"/>
              </a:spcBef>
              <a:spcAft>
                <a:spcPts val="0"/>
              </a:spcAft>
              <a:buClr>
                <a:schemeClr val="accent1"/>
              </a:buClr>
              <a:buSzPts val="3800"/>
              <a:buFont typeface="Arial"/>
              <a:buChar char="•"/>
              <a:defRPr b="0" i="0" sz="3800" u="none" cap="none" strike="noStrike">
                <a:solidFill>
                  <a:schemeClr val="dk2"/>
                </a:solidFill>
                <a:latin typeface="Times New Roman"/>
                <a:ea typeface="Times New Roman"/>
                <a:cs typeface="Times New Roman"/>
                <a:sym typeface="Times New Roman"/>
              </a:defRPr>
            </a:lvl6pPr>
            <a:lvl7pPr lvl="6" marR="0" rtl="0" algn="l">
              <a:spcBef>
                <a:spcPts val="760"/>
              </a:spcBef>
              <a:spcAft>
                <a:spcPts val="0"/>
              </a:spcAft>
              <a:buClr>
                <a:schemeClr val="accent1"/>
              </a:buClr>
              <a:buSzPts val="3800"/>
              <a:buFont typeface="Arial"/>
              <a:buChar char="•"/>
              <a:defRPr b="0" i="0" sz="3800" u="none" cap="none" strike="noStrike">
                <a:solidFill>
                  <a:schemeClr val="dk2"/>
                </a:solidFill>
                <a:latin typeface="Times New Roman"/>
                <a:ea typeface="Times New Roman"/>
                <a:cs typeface="Times New Roman"/>
                <a:sym typeface="Times New Roman"/>
              </a:defRPr>
            </a:lvl7pPr>
            <a:lvl8pPr lvl="7" marR="0" rtl="0" algn="l">
              <a:spcBef>
                <a:spcPts val="760"/>
              </a:spcBef>
              <a:spcAft>
                <a:spcPts val="0"/>
              </a:spcAft>
              <a:buClr>
                <a:schemeClr val="accent1"/>
              </a:buClr>
              <a:buSzPts val="3800"/>
              <a:buFont typeface="Arial"/>
              <a:buChar char="•"/>
              <a:defRPr b="0" i="0" sz="3800" u="none" cap="none" strike="noStrike">
                <a:solidFill>
                  <a:schemeClr val="dk2"/>
                </a:solidFill>
                <a:latin typeface="Times New Roman"/>
                <a:ea typeface="Times New Roman"/>
                <a:cs typeface="Times New Roman"/>
                <a:sym typeface="Times New Roman"/>
              </a:defRPr>
            </a:lvl8pPr>
            <a:lvl9pPr lvl="8" marR="0" rtl="0" algn="l">
              <a:spcBef>
                <a:spcPts val="760"/>
              </a:spcBef>
              <a:spcAft>
                <a:spcPts val="0"/>
              </a:spcAft>
              <a:buClr>
                <a:schemeClr val="accent1"/>
              </a:buClr>
              <a:buSzPts val="3800"/>
              <a:buFont typeface="Arial"/>
              <a:buChar char="•"/>
              <a:defRPr b="0" i="0" sz="3800" u="none" cap="none" strike="noStrike">
                <a:solidFill>
                  <a:schemeClr val="dk2"/>
                </a:solidFill>
                <a:latin typeface="Times New Roman"/>
                <a:ea typeface="Times New Roman"/>
                <a:cs typeface="Times New Roman"/>
                <a:sym typeface="Times New Roman"/>
              </a:defRPr>
            </a:lvl9pPr>
          </a:lstStyle>
          <a:p/>
        </p:txBody>
      </p:sp>
      <p:sp>
        <p:nvSpPr>
          <p:cNvPr id="49" name="Google Shape;49;p9"/>
          <p:cNvSpPr txBox="1"/>
          <p:nvPr>
            <p:ph idx="1" type="body"/>
          </p:nvPr>
        </p:nvSpPr>
        <p:spPr>
          <a:xfrm>
            <a:off x="1257303" y="1839248"/>
            <a:ext cx="21869401" cy="804605"/>
          </a:xfrm>
          <a:prstGeom prst="rect">
            <a:avLst/>
          </a:prstGeom>
          <a:noFill/>
          <a:ln>
            <a:noFill/>
          </a:ln>
        </p:spPr>
        <p:txBody>
          <a:bodyPr anchorCtr="0" anchor="ctr" bIns="108850" lIns="217700" spcFirstLastPara="1" rIns="217700" wrap="square" tIns="108850">
            <a:noAutofit/>
          </a:bodyPr>
          <a:lstStyle>
            <a:lvl1pPr indent="-228600" lvl="0" marL="457200" algn="ctr">
              <a:spcBef>
                <a:spcPts val="0"/>
              </a:spcBef>
              <a:spcAft>
                <a:spcPts val="0"/>
              </a:spcAft>
              <a:buClr>
                <a:schemeClr val="dk2"/>
              </a:buClr>
              <a:buSzPts val="3800"/>
              <a:buNone/>
              <a:defRPr sz="3800" cap="none">
                <a:latin typeface="Times New Roman"/>
                <a:ea typeface="Times New Roman"/>
                <a:cs typeface="Times New Roman"/>
                <a:sym typeface="Times New Roman"/>
              </a:defRPr>
            </a:lvl1pPr>
            <a:lvl2pPr indent="-342900" lvl="1" marL="914400" algn="l">
              <a:spcBef>
                <a:spcPts val="360"/>
              </a:spcBef>
              <a:spcAft>
                <a:spcPts val="0"/>
              </a:spcAft>
              <a:buSzPts val="1800"/>
              <a:buChar char="•"/>
              <a:defRPr/>
            </a:lvl2pPr>
            <a:lvl3pPr indent="-342900" lvl="2" marL="1371600" algn="l">
              <a:spcBef>
                <a:spcPts val="360"/>
              </a:spcBef>
              <a:spcAft>
                <a:spcPts val="0"/>
              </a:spcAft>
              <a:buSzPts val="1800"/>
              <a:buChar char="•"/>
              <a:defRPr/>
            </a:lvl3pPr>
            <a:lvl4pPr indent="-342900" lvl="3" marL="1828800" algn="l">
              <a:spcBef>
                <a:spcPts val="360"/>
              </a:spcBef>
              <a:spcAft>
                <a:spcPts val="0"/>
              </a:spcAft>
              <a:buSzPts val="1800"/>
              <a:buChar char="•"/>
              <a:defRPr/>
            </a:lvl4pPr>
            <a:lvl5pPr indent="-342900" lvl="4" marL="2286000" algn="l">
              <a:spcBef>
                <a:spcPts val="360"/>
              </a:spcBef>
              <a:spcAft>
                <a:spcPts val="0"/>
              </a:spcAft>
              <a:buSzPts val="1800"/>
              <a:buChar char="•"/>
              <a:defRPr/>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50" name="Google Shape;50;p9"/>
          <p:cNvSpPr txBox="1"/>
          <p:nvPr>
            <p:ph type="title"/>
          </p:nvPr>
        </p:nvSpPr>
        <p:spPr>
          <a:xfrm>
            <a:off x="2032000" y="9144000"/>
            <a:ext cx="18084799" cy="3200400"/>
          </a:xfrm>
          <a:prstGeom prst="rect">
            <a:avLst/>
          </a:prstGeom>
          <a:noFill/>
          <a:ln>
            <a:noFill/>
          </a:ln>
        </p:spPr>
        <p:txBody>
          <a:bodyPr anchorCtr="0" anchor="b" bIns="108850" lIns="217700" spcFirstLastPara="1" rIns="217700" wrap="square" tIns="10885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 name="Google Shape;51;p9"/>
          <p:cNvSpPr txBox="1"/>
          <p:nvPr>
            <p:ph idx="3" type="body"/>
          </p:nvPr>
        </p:nvSpPr>
        <p:spPr>
          <a:xfrm>
            <a:off x="1257301" y="3632200"/>
            <a:ext cx="8382000" cy="8470900"/>
          </a:xfrm>
          <a:prstGeom prst="rect">
            <a:avLst/>
          </a:prstGeom>
          <a:noFill/>
          <a:ln>
            <a:noFill/>
          </a:ln>
        </p:spPr>
        <p:txBody>
          <a:bodyPr anchorCtr="0" anchor="ctr" bIns="108850" lIns="217700" spcFirstLastPara="1" rIns="217700" wrap="square" tIns="108850">
            <a:noAutofit/>
          </a:bodyPr>
          <a:lstStyle>
            <a:lvl1pPr indent="-457200" lvl="0" marL="457200" algn="l">
              <a:spcBef>
                <a:spcPts val="4000"/>
              </a:spcBef>
              <a:spcAft>
                <a:spcPts val="0"/>
              </a:spcAft>
              <a:buSzPts val="3600"/>
              <a:buChar char="•"/>
              <a:defRPr sz="3600"/>
            </a:lvl1pPr>
            <a:lvl2pPr indent="-457200" lvl="1" marL="914400" algn="l">
              <a:spcBef>
                <a:spcPts val="4000"/>
              </a:spcBef>
              <a:spcAft>
                <a:spcPts val="0"/>
              </a:spcAft>
              <a:buSzPts val="3600"/>
              <a:buChar char="•"/>
              <a:defRPr sz="3600"/>
            </a:lvl2pPr>
            <a:lvl3pPr indent="-457200" lvl="2" marL="1371600" algn="l">
              <a:spcBef>
                <a:spcPts val="4000"/>
              </a:spcBef>
              <a:spcAft>
                <a:spcPts val="0"/>
              </a:spcAft>
              <a:buSzPts val="3600"/>
              <a:buChar char="•"/>
              <a:defRPr sz="3600"/>
            </a:lvl3pPr>
            <a:lvl4pPr indent="-457200" lvl="3" marL="1828800" algn="l">
              <a:spcBef>
                <a:spcPts val="4000"/>
              </a:spcBef>
              <a:spcAft>
                <a:spcPts val="0"/>
              </a:spcAft>
              <a:buSzPts val="3600"/>
              <a:buChar char="•"/>
              <a:defRPr sz="3600"/>
            </a:lvl4pPr>
            <a:lvl5pPr indent="-457200" lvl="4" marL="2286000" algn="l">
              <a:spcBef>
                <a:spcPts val="4000"/>
              </a:spcBef>
              <a:spcAft>
                <a:spcPts val="0"/>
              </a:spcAft>
              <a:buSzPts val="3600"/>
              <a:buChar char="•"/>
              <a:defRPr sz="3600"/>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52" name="Google Shape;52;p9"/>
          <p:cNvSpPr txBox="1"/>
          <p:nvPr>
            <p:ph idx="12" type="sldNum"/>
          </p:nvPr>
        </p:nvSpPr>
        <p:spPr>
          <a:xfrm>
            <a:off x="11952392" y="12983941"/>
            <a:ext cx="479216" cy="498922"/>
          </a:xfrm>
          <a:prstGeom prst="rect">
            <a:avLst/>
          </a:prstGeom>
          <a:noFill/>
          <a:ln>
            <a:noFill/>
          </a:ln>
        </p:spPr>
        <p:txBody>
          <a:bodyPr anchorCtr="0" anchor="ctr" bIns="108850" lIns="217700" spcFirstLastPara="1" rIns="217700" wrap="square" tIns="108850">
            <a:noAutofit/>
          </a:bodyPr>
          <a:lstStyle>
            <a:lvl1pPr indent="0" lvl="0" marL="0" algn="r">
              <a:lnSpc>
                <a:spcPct val="100000"/>
              </a:lnSpc>
              <a:spcBef>
                <a:spcPts val="0"/>
              </a:spcBef>
              <a:spcAft>
                <a:spcPts val="0"/>
              </a:spcAft>
              <a:buClr>
                <a:srgbClr val="262626"/>
              </a:buClr>
              <a:buSzPts val="5700"/>
              <a:buFont typeface="Impact"/>
              <a:buNone/>
              <a:defRPr sz="5700">
                <a:solidFill>
                  <a:srgbClr val="262626"/>
                </a:solidFill>
                <a:latin typeface="Impact"/>
                <a:ea typeface="Impact"/>
                <a:cs typeface="Impact"/>
                <a:sym typeface="Impact"/>
              </a:defRPr>
            </a:lvl1pPr>
            <a:lvl2pPr indent="0" lvl="1" marL="0" algn="r">
              <a:lnSpc>
                <a:spcPct val="100000"/>
              </a:lnSpc>
              <a:spcBef>
                <a:spcPts val="0"/>
              </a:spcBef>
              <a:spcAft>
                <a:spcPts val="0"/>
              </a:spcAft>
              <a:buClr>
                <a:srgbClr val="262626"/>
              </a:buClr>
              <a:buSzPts val="5700"/>
              <a:buFont typeface="Impact"/>
              <a:buNone/>
              <a:defRPr sz="5700">
                <a:solidFill>
                  <a:srgbClr val="262626"/>
                </a:solidFill>
                <a:latin typeface="Impact"/>
                <a:ea typeface="Impact"/>
                <a:cs typeface="Impact"/>
                <a:sym typeface="Impact"/>
              </a:defRPr>
            </a:lvl2pPr>
            <a:lvl3pPr indent="0" lvl="2" marL="0" algn="r">
              <a:lnSpc>
                <a:spcPct val="100000"/>
              </a:lnSpc>
              <a:spcBef>
                <a:spcPts val="0"/>
              </a:spcBef>
              <a:spcAft>
                <a:spcPts val="0"/>
              </a:spcAft>
              <a:buClr>
                <a:srgbClr val="262626"/>
              </a:buClr>
              <a:buSzPts val="5700"/>
              <a:buFont typeface="Impact"/>
              <a:buNone/>
              <a:defRPr sz="5700">
                <a:solidFill>
                  <a:srgbClr val="262626"/>
                </a:solidFill>
                <a:latin typeface="Impact"/>
                <a:ea typeface="Impact"/>
                <a:cs typeface="Impact"/>
                <a:sym typeface="Impact"/>
              </a:defRPr>
            </a:lvl3pPr>
            <a:lvl4pPr indent="0" lvl="3" marL="0" algn="r">
              <a:lnSpc>
                <a:spcPct val="100000"/>
              </a:lnSpc>
              <a:spcBef>
                <a:spcPts val="0"/>
              </a:spcBef>
              <a:spcAft>
                <a:spcPts val="0"/>
              </a:spcAft>
              <a:buClr>
                <a:srgbClr val="262626"/>
              </a:buClr>
              <a:buSzPts val="5700"/>
              <a:buFont typeface="Impact"/>
              <a:buNone/>
              <a:defRPr sz="5700">
                <a:solidFill>
                  <a:srgbClr val="262626"/>
                </a:solidFill>
                <a:latin typeface="Impact"/>
                <a:ea typeface="Impact"/>
                <a:cs typeface="Impact"/>
                <a:sym typeface="Impact"/>
              </a:defRPr>
            </a:lvl4pPr>
            <a:lvl5pPr indent="0" lvl="4" marL="0" algn="r">
              <a:lnSpc>
                <a:spcPct val="100000"/>
              </a:lnSpc>
              <a:spcBef>
                <a:spcPts val="0"/>
              </a:spcBef>
              <a:spcAft>
                <a:spcPts val="0"/>
              </a:spcAft>
              <a:buClr>
                <a:srgbClr val="262626"/>
              </a:buClr>
              <a:buSzPts val="5700"/>
              <a:buFont typeface="Impact"/>
              <a:buNone/>
              <a:defRPr sz="5700">
                <a:solidFill>
                  <a:srgbClr val="262626"/>
                </a:solidFill>
                <a:latin typeface="Impact"/>
                <a:ea typeface="Impact"/>
                <a:cs typeface="Impact"/>
                <a:sym typeface="Impact"/>
              </a:defRPr>
            </a:lvl5pPr>
            <a:lvl6pPr indent="0" lvl="5" marL="0" algn="r">
              <a:lnSpc>
                <a:spcPct val="100000"/>
              </a:lnSpc>
              <a:spcBef>
                <a:spcPts val="0"/>
              </a:spcBef>
              <a:spcAft>
                <a:spcPts val="0"/>
              </a:spcAft>
              <a:buClr>
                <a:srgbClr val="262626"/>
              </a:buClr>
              <a:buSzPts val="5700"/>
              <a:buFont typeface="Impact"/>
              <a:buNone/>
              <a:defRPr sz="5700">
                <a:solidFill>
                  <a:srgbClr val="262626"/>
                </a:solidFill>
                <a:latin typeface="Impact"/>
                <a:ea typeface="Impact"/>
                <a:cs typeface="Impact"/>
                <a:sym typeface="Impact"/>
              </a:defRPr>
            </a:lvl6pPr>
            <a:lvl7pPr indent="0" lvl="6" marL="0" algn="r">
              <a:lnSpc>
                <a:spcPct val="100000"/>
              </a:lnSpc>
              <a:spcBef>
                <a:spcPts val="0"/>
              </a:spcBef>
              <a:spcAft>
                <a:spcPts val="0"/>
              </a:spcAft>
              <a:buClr>
                <a:srgbClr val="262626"/>
              </a:buClr>
              <a:buSzPts val="5700"/>
              <a:buFont typeface="Impact"/>
              <a:buNone/>
              <a:defRPr sz="5700">
                <a:solidFill>
                  <a:srgbClr val="262626"/>
                </a:solidFill>
                <a:latin typeface="Impact"/>
                <a:ea typeface="Impact"/>
                <a:cs typeface="Impact"/>
                <a:sym typeface="Impact"/>
              </a:defRPr>
            </a:lvl7pPr>
            <a:lvl8pPr indent="0" lvl="7" marL="0" algn="r">
              <a:lnSpc>
                <a:spcPct val="100000"/>
              </a:lnSpc>
              <a:spcBef>
                <a:spcPts val="0"/>
              </a:spcBef>
              <a:spcAft>
                <a:spcPts val="0"/>
              </a:spcAft>
              <a:buClr>
                <a:srgbClr val="262626"/>
              </a:buClr>
              <a:buSzPts val="5700"/>
              <a:buFont typeface="Impact"/>
              <a:buNone/>
              <a:defRPr sz="5700">
                <a:solidFill>
                  <a:srgbClr val="262626"/>
                </a:solidFill>
                <a:latin typeface="Impact"/>
                <a:ea typeface="Impact"/>
                <a:cs typeface="Impact"/>
                <a:sym typeface="Impact"/>
              </a:defRPr>
            </a:lvl8pPr>
            <a:lvl9pPr indent="0" lvl="8" marL="0" algn="r">
              <a:lnSpc>
                <a:spcPct val="100000"/>
              </a:lnSpc>
              <a:spcBef>
                <a:spcPts val="0"/>
              </a:spcBef>
              <a:spcAft>
                <a:spcPts val="0"/>
              </a:spcAft>
              <a:buClr>
                <a:srgbClr val="262626"/>
              </a:buClr>
              <a:buSzPts val="5700"/>
              <a:buFont typeface="Impact"/>
              <a:buNone/>
              <a:defRPr sz="5700">
                <a:solidFill>
                  <a:srgbClr val="262626"/>
                </a:solidFill>
                <a:latin typeface="Impact"/>
                <a:ea typeface="Impact"/>
                <a:cs typeface="Impact"/>
                <a:sym typeface="Impact"/>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showMasterSp="0" type="secHead">
  <p:cSld name="SECTION_HEADER">
    <p:spTree>
      <p:nvGrpSpPr>
        <p:cNvPr id="53" name="Shape 53"/>
        <p:cNvGrpSpPr/>
        <p:nvPr/>
      </p:nvGrpSpPr>
      <p:grpSpPr>
        <a:xfrm>
          <a:off x="0" y="0"/>
          <a:ext cx="0" cy="0"/>
          <a:chOff x="0" y="0"/>
          <a:chExt cx="0" cy="0"/>
        </a:xfrm>
      </p:grpSpPr>
      <p:sp>
        <p:nvSpPr>
          <p:cNvPr id="54" name="Google Shape;54;p10"/>
          <p:cNvSpPr/>
          <p:nvPr/>
        </p:nvSpPr>
        <p:spPr>
          <a:xfrm>
            <a:off x="2074333" y="0"/>
            <a:ext cx="20116799" cy="6096000"/>
          </a:xfrm>
          <a:prstGeom prst="rect">
            <a:avLst/>
          </a:prstGeom>
          <a:solidFill>
            <a:schemeClr val="accent1"/>
          </a:solidFill>
          <a:ln>
            <a:noFill/>
          </a:ln>
        </p:spPr>
        <p:txBody>
          <a:bodyPr anchorCtr="0" anchor="ctr" bIns="108850" lIns="217700" spcFirstLastPara="1" rIns="217700" wrap="square" tIns="108850">
            <a:noAutofit/>
          </a:bodyPr>
          <a:lstStyle/>
          <a:p>
            <a:pPr indent="0" lvl="0" marL="0" marR="0" rtl="0" algn="ctr">
              <a:lnSpc>
                <a:spcPct val="100000"/>
              </a:lnSpc>
              <a:spcBef>
                <a:spcPts val="0"/>
              </a:spcBef>
              <a:spcAft>
                <a:spcPts val="0"/>
              </a:spcAft>
              <a:buClr>
                <a:schemeClr val="lt1"/>
              </a:buClr>
              <a:buSzPts val="3600"/>
              <a:buFont typeface="Avenir"/>
              <a:buNone/>
            </a:pPr>
            <a:r>
              <a:t/>
            </a:r>
            <a:endParaRPr b="0" i="0" sz="3600" u="none" cap="none" strike="noStrike">
              <a:solidFill>
                <a:schemeClr val="lt1"/>
              </a:solidFill>
              <a:latin typeface="Avenir"/>
              <a:ea typeface="Avenir"/>
              <a:cs typeface="Avenir"/>
              <a:sym typeface="Avenir"/>
            </a:endParaRPr>
          </a:p>
        </p:txBody>
      </p:sp>
      <p:sp>
        <p:nvSpPr>
          <p:cNvPr id="55" name="Google Shape;55;p10"/>
          <p:cNvSpPr/>
          <p:nvPr/>
        </p:nvSpPr>
        <p:spPr>
          <a:xfrm>
            <a:off x="2074333" y="12344400"/>
            <a:ext cx="20116799" cy="53976"/>
          </a:xfrm>
          <a:prstGeom prst="rect">
            <a:avLst/>
          </a:prstGeom>
          <a:solidFill>
            <a:schemeClr val="accent1"/>
          </a:solidFill>
          <a:ln>
            <a:noFill/>
          </a:ln>
        </p:spPr>
        <p:txBody>
          <a:bodyPr anchorCtr="0" anchor="ctr" bIns="108850" lIns="217700" spcFirstLastPara="1" rIns="217700" wrap="square" tIns="108850">
            <a:noAutofit/>
          </a:bodyPr>
          <a:lstStyle/>
          <a:p>
            <a:pPr indent="0" lvl="0" marL="0" marR="0" rtl="0" algn="ctr">
              <a:lnSpc>
                <a:spcPct val="100000"/>
              </a:lnSpc>
              <a:spcBef>
                <a:spcPts val="0"/>
              </a:spcBef>
              <a:spcAft>
                <a:spcPts val="0"/>
              </a:spcAft>
              <a:buClr>
                <a:schemeClr val="lt1"/>
              </a:buClr>
              <a:buSzPts val="3600"/>
              <a:buFont typeface="Avenir"/>
              <a:buNone/>
            </a:pPr>
            <a:r>
              <a:t/>
            </a:r>
            <a:endParaRPr b="0" i="0" sz="3600" u="none" cap="none" strike="noStrike">
              <a:solidFill>
                <a:schemeClr val="lt1"/>
              </a:solidFill>
              <a:latin typeface="Avenir"/>
              <a:ea typeface="Avenir"/>
              <a:cs typeface="Avenir"/>
              <a:sym typeface="Avenir"/>
            </a:endParaRPr>
          </a:p>
        </p:txBody>
      </p:sp>
      <p:sp>
        <p:nvSpPr>
          <p:cNvPr id="56" name="Google Shape;56;p10"/>
          <p:cNvSpPr txBox="1"/>
          <p:nvPr>
            <p:ph type="title"/>
          </p:nvPr>
        </p:nvSpPr>
        <p:spPr>
          <a:xfrm>
            <a:off x="2032000" y="6553200"/>
            <a:ext cx="20116799" cy="3352800"/>
          </a:xfrm>
          <a:prstGeom prst="rect">
            <a:avLst/>
          </a:prstGeom>
          <a:noFill/>
          <a:ln>
            <a:noFill/>
          </a:ln>
        </p:spPr>
        <p:txBody>
          <a:bodyPr anchorCtr="0" anchor="b" bIns="108850" lIns="217700" spcFirstLastPara="1" rIns="217700" wrap="square" tIns="108850">
            <a:noAutofit/>
          </a:bodyPr>
          <a:lstStyle>
            <a:lvl1pPr lvl="0" algn="l">
              <a:spcBef>
                <a:spcPts val="0"/>
              </a:spcBef>
              <a:spcAft>
                <a:spcPts val="0"/>
              </a:spcAft>
              <a:buSzPts val="1400"/>
              <a:buNone/>
              <a:defRPr b="0" sz="129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10"/>
          <p:cNvSpPr txBox="1"/>
          <p:nvPr>
            <p:ph idx="1" type="body"/>
          </p:nvPr>
        </p:nvSpPr>
        <p:spPr>
          <a:xfrm>
            <a:off x="2032000" y="9906000"/>
            <a:ext cx="18288001" cy="1828800"/>
          </a:xfrm>
          <a:prstGeom prst="rect">
            <a:avLst/>
          </a:prstGeom>
          <a:noFill/>
          <a:ln>
            <a:noFill/>
          </a:ln>
        </p:spPr>
        <p:txBody>
          <a:bodyPr anchorCtr="0" anchor="t" bIns="108850" lIns="217700" spcFirstLastPara="1" rIns="217700" wrap="square" tIns="108850">
            <a:noAutofit/>
          </a:bodyPr>
          <a:lstStyle>
            <a:lvl1pPr indent="-228600" lvl="0" marL="457200" algn="l">
              <a:spcBef>
                <a:spcPts val="1340"/>
              </a:spcBef>
              <a:spcAft>
                <a:spcPts val="0"/>
              </a:spcAft>
              <a:buSzPts val="6700"/>
              <a:buNone/>
              <a:defRPr sz="6700">
                <a:solidFill>
                  <a:schemeClr val="dk2"/>
                </a:solidFill>
              </a:defRPr>
            </a:lvl1pPr>
            <a:lvl2pPr indent="-228600" lvl="1" marL="914400" algn="l">
              <a:spcBef>
                <a:spcPts val="860"/>
              </a:spcBef>
              <a:spcAft>
                <a:spcPts val="0"/>
              </a:spcAft>
              <a:buSzPts val="4300"/>
              <a:buNone/>
              <a:defRPr sz="4300">
                <a:solidFill>
                  <a:srgbClr val="888888"/>
                </a:solidFill>
              </a:defRPr>
            </a:lvl2pPr>
            <a:lvl3pPr indent="-228600" lvl="2" marL="1371600" algn="l">
              <a:spcBef>
                <a:spcPts val="760"/>
              </a:spcBef>
              <a:spcAft>
                <a:spcPts val="0"/>
              </a:spcAft>
              <a:buSzPts val="3800"/>
              <a:buNone/>
              <a:defRPr sz="3800">
                <a:solidFill>
                  <a:srgbClr val="888888"/>
                </a:solidFill>
              </a:defRPr>
            </a:lvl3pPr>
            <a:lvl4pPr indent="-228600" lvl="3" marL="1828800" algn="l">
              <a:spcBef>
                <a:spcPts val="660"/>
              </a:spcBef>
              <a:spcAft>
                <a:spcPts val="0"/>
              </a:spcAft>
              <a:buSzPts val="3300"/>
              <a:buNone/>
              <a:defRPr sz="3300">
                <a:solidFill>
                  <a:srgbClr val="888888"/>
                </a:solidFill>
              </a:defRPr>
            </a:lvl4pPr>
            <a:lvl5pPr indent="-228600" lvl="4" marL="2286000" algn="l">
              <a:spcBef>
                <a:spcPts val="660"/>
              </a:spcBef>
              <a:spcAft>
                <a:spcPts val="0"/>
              </a:spcAft>
              <a:buSzPts val="3300"/>
              <a:buNone/>
              <a:defRPr sz="3300">
                <a:solidFill>
                  <a:srgbClr val="888888"/>
                </a:solidFill>
              </a:defRPr>
            </a:lvl5pPr>
            <a:lvl6pPr indent="-228600" lvl="5" marL="2743200" algn="l">
              <a:spcBef>
                <a:spcPts val="660"/>
              </a:spcBef>
              <a:spcAft>
                <a:spcPts val="0"/>
              </a:spcAft>
              <a:buSzPts val="3300"/>
              <a:buNone/>
              <a:defRPr sz="3300">
                <a:solidFill>
                  <a:srgbClr val="888888"/>
                </a:solidFill>
              </a:defRPr>
            </a:lvl6pPr>
            <a:lvl7pPr indent="-228600" lvl="6" marL="3200400" algn="l">
              <a:spcBef>
                <a:spcPts val="660"/>
              </a:spcBef>
              <a:spcAft>
                <a:spcPts val="0"/>
              </a:spcAft>
              <a:buSzPts val="3300"/>
              <a:buNone/>
              <a:defRPr sz="3300">
                <a:solidFill>
                  <a:srgbClr val="888888"/>
                </a:solidFill>
              </a:defRPr>
            </a:lvl7pPr>
            <a:lvl8pPr indent="-228600" lvl="7" marL="3657600" algn="l">
              <a:spcBef>
                <a:spcPts val="660"/>
              </a:spcBef>
              <a:spcAft>
                <a:spcPts val="0"/>
              </a:spcAft>
              <a:buSzPts val="3300"/>
              <a:buNone/>
              <a:defRPr sz="3300">
                <a:solidFill>
                  <a:srgbClr val="888888"/>
                </a:solidFill>
              </a:defRPr>
            </a:lvl8pPr>
            <a:lvl9pPr indent="-228600" lvl="8" marL="4114800" algn="l">
              <a:spcBef>
                <a:spcPts val="660"/>
              </a:spcBef>
              <a:spcAft>
                <a:spcPts val="0"/>
              </a:spcAft>
              <a:buSzPts val="3300"/>
              <a:buNone/>
              <a:defRPr sz="3300">
                <a:solidFill>
                  <a:srgbClr val="888888"/>
                </a:solidFill>
              </a:defRPr>
            </a:lvl9pPr>
          </a:lstStyle>
          <a:p/>
        </p:txBody>
      </p:sp>
      <p:sp>
        <p:nvSpPr>
          <p:cNvPr id="58" name="Google Shape;58;p10"/>
          <p:cNvSpPr txBox="1"/>
          <p:nvPr>
            <p:ph idx="10" type="dt"/>
          </p:nvPr>
        </p:nvSpPr>
        <p:spPr>
          <a:xfrm>
            <a:off x="16662400" y="12417429"/>
            <a:ext cx="5689600" cy="730250"/>
          </a:xfrm>
          <a:prstGeom prst="rect">
            <a:avLst/>
          </a:prstGeom>
          <a:noFill/>
          <a:ln>
            <a:noFill/>
          </a:ln>
        </p:spPr>
        <p:txBody>
          <a:bodyPr anchorCtr="0" anchor="ctr" bIns="108850" lIns="217700" spcFirstLastPara="1" rIns="217700" wrap="square" tIns="108850">
            <a:noAutofit/>
          </a:bodyPr>
          <a:lstStyle>
            <a:lvl1pPr lvl="0" algn="r">
              <a:lnSpc>
                <a:spcPct val="100000"/>
              </a:lnSpc>
              <a:spcBef>
                <a:spcPts val="0"/>
              </a:spcBef>
              <a:spcAft>
                <a:spcPts val="0"/>
              </a:spcAft>
              <a:buClr>
                <a:srgbClr val="444444"/>
              </a:buClr>
              <a:buSzPts val="2900"/>
              <a:buFont typeface="Times New Roman"/>
              <a:buNone/>
              <a:defRPr/>
            </a:lvl1pPr>
            <a:lvl2pPr lvl="1" algn="ctr">
              <a:lnSpc>
                <a:spcPct val="100000"/>
              </a:lnSpc>
              <a:spcBef>
                <a:spcPts val="0"/>
              </a:spcBef>
              <a:spcAft>
                <a:spcPts val="0"/>
              </a:spcAft>
              <a:buClr>
                <a:srgbClr val="5B5854"/>
              </a:buClr>
              <a:buSzPts val="1800"/>
              <a:buNone/>
              <a:defRPr/>
            </a:lvl2pPr>
            <a:lvl3pPr lvl="2" algn="ctr">
              <a:lnSpc>
                <a:spcPct val="100000"/>
              </a:lnSpc>
              <a:spcBef>
                <a:spcPts val="0"/>
              </a:spcBef>
              <a:spcAft>
                <a:spcPts val="0"/>
              </a:spcAft>
              <a:buClr>
                <a:srgbClr val="5B5854"/>
              </a:buClr>
              <a:buSzPts val="1800"/>
              <a:buNone/>
              <a:defRPr/>
            </a:lvl3pPr>
            <a:lvl4pPr lvl="3" algn="ctr">
              <a:lnSpc>
                <a:spcPct val="100000"/>
              </a:lnSpc>
              <a:spcBef>
                <a:spcPts val="0"/>
              </a:spcBef>
              <a:spcAft>
                <a:spcPts val="0"/>
              </a:spcAft>
              <a:buClr>
                <a:srgbClr val="5B5854"/>
              </a:buClr>
              <a:buSzPts val="1800"/>
              <a:buNone/>
              <a:defRPr/>
            </a:lvl4pPr>
            <a:lvl5pPr lvl="4" algn="ctr">
              <a:lnSpc>
                <a:spcPct val="100000"/>
              </a:lnSpc>
              <a:spcBef>
                <a:spcPts val="0"/>
              </a:spcBef>
              <a:spcAft>
                <a:spcPts val="0"/>
              </a:spcAft>
              <a:buClr>
                <a:srgbClr val="5B5854"/>
              </a:buClr>
              <a:buSzPts val="1800"/>
              <a:buNone/>
              <a:defRPr/>
            </a:lvl5pPr>
            <a:lvl6pPr lvl="5" algn="ctr">
              <a:lnSpc>
                <a:spcPct val="100000"/>
              </a:lnSpc>
              <a:spcBef>
                <a:spcPts val="0"/>
              </a:spcBef>
              <a:spcAft>
                <a:spcPts val="0"/>
              </a:spcAft>
              <a:buClr>
                <a:srgbClr val="5B5854"/>
              </a:buClr>
              <a:buSzPts val="1800"/>
              <a:buNone/>
              <a:defRPr/>
            </a:lvl6pPr>
            <a:lvl7pPr lvl="6" algn="ctr">
              <a:lnSpc>
                <a:spcPct val="100000"/>
              </a:lnSpc>
              <a:spcBef>
                <a:spcPts val="0"/>
              </a:spcBef>
              <a:spcAft>
                <a:spcPts val="0"/>
              </a:spcAft>
              <a:buClr>
                <a:srgbClr val="5B5854"/>
              </a:buClr>
              <a:buSzPts val="1800"/>
              <a:buNone/>
              <a:defRPr/>
            </a:lvl7pPr>
            <a:lvl8pPr lvl="7" algn="ctr">
              <a:lnSpc>
                <a:spcPct val="100000"/>
              </a:lnSpc>
              <a:spcBef>
                <a:spcPts val="0"/>
              </a:spcBef>
              <a:spcAft>
                <a:spcPts val="0"/>
              </a:spcAft>
              <a:buClr>
                <a:srgbClr val="5B5854"/>
              </a:buClr>
              <a:buSzPts val="1800"/>
              <a:buNone/>
              <a:defRPr/>
            </a:lvl8pPr>
            <a:lvl9pPr lvl="8" algn="ctr">
              <a:lnSpc>
                <a:spcPct val="100000"/>
              </a:lnSpc>
              <a:spcBef>
                <a:spcPts val="0"/>
              </a:spcBef>
              <a:spcAft>
                <a:spcPts val="0"/>
              </a:spcAft>
              <a:buClr>
                <a:srgbClr val="5B5854"/>
              </a:buClr>
              <a:buSzPts val="1800"/>
              <a:buNone/>
              <a:defRPr/>
            </a:lvl9pPr>
          </a:lstStyle>
          <a:p/>
        </p:txBody>
      </p:sp>
      <p:sp>
        <p:nvSpPr>
          <p:cNvPr id="59" name="Google Shape;59;p10"/>
          <p:cNvSpPr txBox="1"/>
          <p:nvPr>
            <p:ph idx="11" type="ftr"/>
          </p:nvPr>
        </p:nvSpPr>
        <p:spPr>
          <a:xfrm>
            <a:off x="2032004" y="12417429"/>
            <a:ext cx="12996333" cy="730250"/>
          </a:xfrm>
          <a:prstGeom prst="rect">
            <a:avLst/>
          </a:prstGeom>
          <a:noFill/>
          <a:ln>
            <a:noFill/>
          </a:ln>
        </p:spPr>
        <p:txBody>
          <a:bodyPr anchorCtr="0" anchor="ctr" bIns="108850" lIns="217700" spcFirstLastPara="1" rIns="217700" wrap="square" tIns="108850">
            <a:noAutofit/>
          </a:bodyPr>
          <a:lstStyle>
            <a:lvl1pPr lvl="0" algn="l">
              <a:lnSpc>
                <a:spcPct val="100000"/>
              </a:lnSpc>
              <a:spcBef>
                <a:spcPts val="0"/>
              </a:spcBef>
              <a:spcAft>
                <a:spcPts val="0"/>
              </a:spcAft>
              <a:buClr>
                <a:srgbClr val="444444"/>
              </a:buClr>
              <a:buSzPts val="2900"/>
              <a:buFont typeface="Avenir"/>
              <a:buNone/>
              <a:defRPr/>
            </a:lvl1pPr>
            <a:lvl2pPr lvl="1" algn="ctr">
              <a:lnSpc>
                <a:spcPct val="100000"/>
              </a:lnSpc>
              <a:spcBef>
                <a:spcPts val="0"/>
              </a:spcBef>
              <a:spcAft>
                <a:spcPts val="0"/>
              </a:spcAft>
              <a:buClr>
                <a:srgbClr val="5B5854"/>
              </a:buClr>
              <a:buSzPts val="1800"/>
              <a:buNone/>
              <a:defRPr/>
            </a:lvl2pPr>
            <a:lvl3pPr lvl="2" algn="ctr">
              <a:lnSpc>
                <a:spcPct val="100000"/>
              </a:lnSpc>
              <a:spcBef>
                <a:spcPts val="0"/>
              </a:spcBef>
              <a:spcAft>
                <a:spcPts val="0"/>
              </a:spcAft>
              <a:buClr>
                <a:srgbClr val="5B5854"/>
              </a:buClr>
              <a:buSzPts val="1800"/>
              <a:buNone/>
              <a:defRPr/>
            </a:lvl3pPr>
            <a:lvl4pPr lvl="3" algn="ctr">
              <a:lnSpc>
                <a:spcPct val="100000"/>
              </a:lnSpc>
              <a:spcBef>
                <a:spcPts val="0"/>
              </a:spcBef>
              <a:spcAft>
                <a:spcPts val="0"/>
              </a:spcAft>
              <a:buClr>
                <a:srgbClr val="5B5854"/>
              </a:buClr>
              <a:buSzPts val="1800"/>
              <a:buNone/>
              <a:defRPr/>
            </a:lvl4pPr>
            <a:lvl5pPr lvl="4" algn="ctr">
              <a:lnSpc>
                <a:spcPct val="100000"/>
              </a:lnSpc>
              <a:spcBef>
                <a:spcPts val="0"/>
              </a:spcBef>
              <a:spcAft>
                <a:spcPts val="0"/>
              </a:spcAft>
              <a:buClr>
                <a:srgbClr val="5B5854"/>
              </a:buClr>
              <a:buSzPts val="1800"/>
              <a:buNone/>
              <a:defRPr/>
            </a:lvl5pPr>
            <a:lvl6pPr lvl="5" algn="ctr">
              <a:lnSpc>
                <a:spcPct val="100000"/>
              </a:lnSpc>
              <a:spcBef>
                <a:spcPts val="0"/>
              </a:spcBef>
              <a:spcAft>
                <a:spcPts val="0"/>
              </a:spcAft>
              <a:buClr>
                <a:srgbClr val="5B5854"/>
              </a:buClr>
              <a:buSzPts val="1800"/>
              <a:buNone/>
              <a:defRPr/>
            </a:lvl6pPr>
            <a:lvl7pPr lvl="6" algn="ctr">
              <a:lnSpc>
                <a:spcPct val="100000"/>
              </a:lnSpc>
              <a:spcBef>
                <a:spcPts val="0"/>
              </a:spcBef>
              <a:spcAft>
                <a:spcPts val="0"/>
              </a:spcAft>
              <a:buClr>
                <a:srgbClr val="5B5854"/>
              </a:buClr>
              <a:buSzPts val="1800"/>
              <a:buNone/>
              <a:defRPr/>
            </a:lvl7pPr>
            <a:lvl8pPr lvl="7" algn="ctr">
              <a:lnSpc>
                <a:spcPct val="100000"/>
              </a:lnSpc>
              <a:spcBef>
                <a:spcPts val="0"/>
              </a:spcBef>
              <a:spcAft>
                <a:spcPts val="0"/>
              </a:spcAft>
              <a:buClr>
                <a:srgbClr val="5B5854"/>
              </a:buClr>
              <a:buSzPts val="1800"/>
              <a:buNone/>
              <a:defRPr/>
            </a:lvl8pPr>
            <a:lvl9pPr lvl="8" algn="ctr">
              <a:lnSpc>
                <a:spcPct val="100000"/>
              </a:lnSpc>
              <a:spcBef>
                <a:spcPts val="0"/>
              </a:spcBef>
              <a:spcAft>
                <a:spcPts val="0"/>
              </a:spcAft>
              <a:buClr>
                <a:srgbClr val="5B5854"/>
              </a:buClr>
              <a:buSzPts val="1800"/>
              <a:buNone/>
              <a:defRPr/>
            </a:lvl9pPr>
          </a:lstStyle>
          <a:p/>
        </p:txBody>
      </p:sp>
      <p:sp>
        <p:nvSpPr>
          <p:cNvPr id="60" name="Google Shape;60;p10"/>
          <p:cNvSpPr txBox="1"/>
          <p:nvPr>
            <p:ph idx="12" type="sldNum"/>
          </p:nvPr>
        </p:nvSpPr>
        <p:spPr>
          <a:xfrm>
            <a:off x="20320000" y="11376029"/>
            <a:ext cx="2032000" cy="730250"/>
          </a:xfrm>
          <a:prstGeom prst="rect">
            <a:avLst/>
          </a:prstGeom>
          <a:noFill/>
          <a:ln>
            <a:noFill/>
          </a:ln>
        </p:spPr>
        <p:txBody>
          <a:bodyPr anchorCtr="0" anchor="ctr" bIns="108850" lIns="217700" spcFirstLastPara="1" rIns="217700" wrap="square" tIns="108850">
            <a:noAutofit/>
          </a:bodyPr>
          <a:lstStyle>
            <a:lvl1pPr indent="0" lvl="0" marL="0" algn="r">
              <a:lnSpc>
                <a:spcPct val="100000"/>
              </a:lnSpc>
              <a:spcBef>
                <a:spcPts val="0"/>
              </a:spcBef>
              <a:spcAft>
                <a:spcPts val="0"/>
              </a:spcAft>
              <a:buClr>
                <a:srgbClr val="262626"/>
              </a:buClr>
              <a:buSzPts val="5700"/>
              <a:buFont typeface="Impact"/>
              <a:buNone/>
              <a:defRPr b="0" i="0" sz="5700" u="none" cap="none" strike="noStrike">
                <a:solidFill>
                  <a:srgbClr val="262626"/>
                </a:solidFill>
                <a:latin typeface="Impact"/>
                <a:ea typeface="Impact"/>
                <a:cs typeface="Impact"/>
                <a:sym typeface="Impact"/>
              </a:defRPr>
            </a:lvl1pPr>
            <a:lvl2pPr indent="0" lvl="1" marL="0" algn="r">
              <a:lnSpc>
                <a:spcPct val="100000"/>
              </a:lnSpc>
              <a:spcBef>
                <a:spcPts val="0"/>
              </a:spcBef>
              <a:spcAft>
                <a:spcPts val="0"/>
              </a:spcAft>
              <a:buClr>
                <a:srgbClr val="262626"/>
              </a:buClr>
              <a:buSzPts val="5700"/>
              <a:buFont typeface="Impact"/>
              <a:buNone/>
              <a:defRPr b="0" i="0" sz="5700" u="none" cap="none" strike="noStrike">
                <a:solidFill>
                  <a:srgbClr val="262626"/>
                </a:solidFill>
                <a:latin typeface="Impact"/>
                <a:ea typeface="Impact"/>
                <a:cs typeface="Impact"/>
                <a:sym typeface="Impact"/>
              </a:defRPr>
            </a:lvl2pPr>
            <a:lvl3pPr indent="0" lvl="2" marL="0" algn="r">
              <a:lnSpc>
                <a:spcPct val="100000"/>
              </a:lnSpc>
              <a:spcBef>
                <a:spcPts val="0"/>
              </a:spcBef>
              <a:spcAft>
                <a:spcPts val="0"/>
              </a:spcAft>
              <a:buClr>
                <a:srgbClr val="262626"/>
              </a:buClr>
              <a:buSzPts val="5700"/>
              <a:buFont typeface="Impact"/>
              <a:buNone/>
              <a:defRPr b="0" i="0" sz="5700" u="none" cap="none" strike="noStrike">
                <a:solidFill>
                  <a:srgbClr val="262626"/>
                </a:solidFill>
                <a:latin typeface="Impact"/>
                <a:ea typeface="Impact"/>
                <a:cs typeface="Impact"/>
                <a:sym typeface="Impact"/>
              </a:defRPr>
            </a:lvl3pPr>
            <a:lvl4pPr indent="0" lvl="3" marL="0" algn="r">
              <a:lnSpc>
                <a:spcPct val="100000"/>
              </a:lnSpc>
              <a:spcBef>
                <a:spcPts val="0"/>
              </a:spcBef>
              <a:spcAft>
                <a:spcPts val="0"/>
              </a:spcAft>
              <a:buClr>
                <a:srgbClr val="262626"/>
              </a:buClr>
              <a:buSzPts val="5700"/>
              <a:buFont typeface="Impact"/>
              <a:buNone/>
              <a:defRPr b="0" i="0" sz="5700" u="none" cap="none" strike="noStrike">
                <a:solidFill>
                  <a:srgbClr val="262626"/>
                </a:solidFill>
                <a:latin typeface="Impact"/>
                <a:ea typeface="Impact"/>
                <a:cs typeface="Impact"/>
                <a:sym typeface="Impact"/>
              </a:defRPr>
            </a:lvl4pPr>
            <a:lvl5pPr indent="0" lvl="4" marL="0" algn="r">
              <a:lnSpc>
                <a:spcPct val="100000"/>
              </a:lnSpc>
              <a:spcBef>
                <a:spcPts val="0"/>
              </a:spcBef>
              <a:spcAft>
                <a:spcPts val="0"/>
              </a:spcAft>
              <a:buClr>
                <a:srgbClr val="262626"/>
              </a:buClr>
              <a:buSzPts val="5700"/>
              <a:buFont typeface="Impact"/>
              <a:buNone/>
              <a:defRPr b="0" i="0" sz="5700" u="none" cap="none" strike="noStrike">
                <a:solidFill>
                  <a:srgbClr val="262626"/>
                </a:solidFill>
                <a:latin typeface="Impact"/>
                <a:ea typeface="Impact"/>
                <a:cs typeface="Impact"/>
                <a:sym typeface="Impact"/>
              </a:defRPr>
            </a:lvl5pPr>
            <a:lvl6pPr indent="0" lvl="5" marL="0" algn="r">
              <a:lnSpc>
                <a:spcPct val="100000"/>
              </a:lnSpc>
              <a:spcBef>
                <a:spcPts val="0"/>
              </a:spcBef>
              <a:spcAft>
                <a:spcPts val="0"/>
              </a:spcAft>
              <a:buClr>
                <a:srgbClr val="262626"/>
              </a:buClr>
              <a:buSzPts val="5700"/>
              <a:buFont typeface="Impact"/>
              <a:buNone/>
              <a:defRPr b="0" i="0" sz="5700" u="none" cap="none" strike="noStrike">
                <a:solidFill>
                  <a:srgbClr val="262626"/>
                </a:solidFill>
                <a:latin typeface="Impact"/>
                <a:ea typeface="Impact"/>
                <a:cs typeface="Impact"/>
                <a:sym typeface="Impact"/>
              </a:defRPr>
            </a:lvl6pPr>
            <a:lvl7pPr indent="0" lvl="6" marL="0" algn="r">
              <a:lnSpc>
                <a:spcPct val="100000"/>
              </a:lnSpc>
              <a:spcBef>
                <a:spcPts val="0"/>
              </a:spcBef>
              <a:spcAft>
                <a:spcPts val="0"/>
              </a:spcAft>
              <a:buClr>
                <a:srgbClr val="262626"/>
              </a:buClr>
              <a:buSzPts val="5700"/>
              <a:buFont typeface="Impact"/>
              <a:buNone/>
              <a:defRPr b="0" i="0" sz="5700" u="none" cap="none" strike="noStrike">
                <a:solidFill>
                  <a:srgbClr val="262626"/>
                </a:solidFill>
                <a:latin typeface="Impact"/>
                <a:ea typeface="Impact"/>
                <a:cs typeface="Impact"/>
                <a:sym typeface="Impact"/>
              </a:defRPr>
            </a:lvl7pPr>
            <a:lvl8pPr indent="0" lvl="7" marL="0" algn="r">
              <a:lnSpc>
                <a:spcPct val="100000"/>
              </a:lnSpc>
              <a:spcBef>
                <a:spcPts val="0"/>
              </a:spcBef>
              <a:spcAft>
                <a:spcPts val="0"/>
              </a:spcAft>
              <a:buClr>
                <a:srgbClr val="262626"/>
              </a:buClr>
              <a:buSzPts val="5700"/>
              <a:buFont typeface="Impact"/>
              <a:buNone/>
              <a:defRPr b="0" i="0" sz="5700" u="none" cap="none" strike="noStrike">
                <a:solidFill>
                  <a:srgbClr val="262626"/>
                </a:solidFill>
                <a:latin typeface="Impact"/>
                <a:ea typeface="Impact"/>
                <a:cs typeface="Impact"/>
                <a:sym typeface="Impact"/>
              </a:defRPr>
            </a:lvl8pPr>
            <a:lvl9pPr indent="0" lvl="8" marL="0" algn="r">
              <a:lnSpc>
                <a:spcPct val="100000"/>
              </a:lnSpc>
              <a:spcBef>
                <a:spcPts val="0"/>
              </a:spcBef>
              <a:spcAft>
                <a:spcPts val="0"/>
              </a:spcAft>
              <a:buClr>
                <a:srgbClr val="262626"/>
              </a:buClr>
              <a:buSzPts val="5700"/>
              <a:buFont typeface="Impact"/>
              <a:buNone/>
              <a:defRPr b="0" i="0" sz="5700" u="none" cap="none" strike="noStrike">
                <a:solidFill>
                  <a:srgbClr val="262626"/>
                </a:solidFill>
                <a:latin typeface="Impact"/>
                <a:ea typeface="Impact"/>
                <a:cs typeface="Impact"/>
                <a:sym typeface="Impact"/>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5" Type="http://schemas.openxmlformats.org/officeDocument/2006/relationships/slideLayout" Target="../slideLayouts/slideLayout14.xml"/><Relationship Id="rId14" Type="http://schemas.openxmlformats.org/officeDocument/2006/relationships/slideLayout" Target="../slideLayouts/slideLayout13.xml"/><Relationship Id="rId17" Type="http://schemas.openxmlformats.org/officeDocument/2006/relationships/slideLayout" Target="../slideLayouts/slideLayout16.xml"/><Relationship Id="rId16" Type="http://schemas.openxmlformats.org/officeDocument/2006/relationships/slideLayout" Target="../slideLayouts/slideLayout15.xml"/><Relationship Id="rId5" Type="http://schemas.openxmlformats.org/officeDocument/2006/relationships/slideLayout" Target="../slideLayouts/slideLayout4.xml"/><Relationship Id="rId6" Type="http://schemas.openxmlformats.org/officeDocument/2006/relationships/slideLayout" Target="../slideLayouts/slideLayout5.xml"/><Relationship Id="rId18" Type="http://schemas.openxmlformats.org/officeDocument/2006/relationships/theme" Target="../theme/theme1.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1">
            <a:alphaModFix/>
          </a:blip>
          <a:stretch>
            <a:fillRect/>
          </a:stretch>
        </a:blipFill>
      </p:bgPr>
    </p:bg>
    <p:spTree>
      <p:nvGrpSpPr>
        <p:cNvPr id="5" name="Shape 5"/>
        <p:cNvGrpSpPr/>
        <p:nvPr/>
      </p:nvGrpSpPr>
      <p:grpSpPr>
        <a:xfrm>
          <a:off x="0" y="0"/>
          <a:ext cx="0" cy="0"/>
          <a:chOff x="0" y="0"/>
          <a:chExt cx="0" cy="0"/>
        </a:xfrm>
      </p:grpSpPr>
      <p:sp>
        <p:nvSpPr>
          <p:cNvPr id="6" name="Google Shape;6;p1"/>
          <p:cNvSpPr txBox="1"/>
          <p:nvPr>
            <p:ph type="title"/>
          </p:nvPr>
        </p:nvSpPr>
        <p:spPr>
          <a:xfrm>
            <a:off x="2032000" y="9144000"/>
            <a:ext cx="18084799" cy="3200400"/>
          </a:xfrm>
          <a:prstGeom prst="rect">
            <a:avLst/>
          </a:prstGeom>
          <a:noFill/>
          <a:ln>
            <a:noFill/>
          </a:ln>
        </p:spPr>
        <p:txBody>
          <a:bodyPr anchorCtr="0" anchor="b" bIns="108850" lIns="217700" spcFirstLastPara="1" rIns="217700" wrap="square" tIns="108850">
            <a:noAutofit/>
          </a:bodyPr>
          <a:lstStyle>
            <a:lvl1pPr lvl="0" marR="0" rtl="0" algn="l">
              <a:spcBef>
                <a:spcPts val="0"/>
              </a:spcBef>
              <a:spcAft>
                <a:spcPts val="0"/>
              </a:spcAft>
              <a:buSzPts val="1400"/>
              <a:buNone/>
              <a:defRPr b="0" i="0" sz="12900" u="none" cap="none" strike="noStrike">
                <a:solidFill>
                  <a:srgbClr val="262626"/>
                </a:solidFill>
                <a:latin typeface="Impact"/>
                <a:ea typeface="Impact"/>
                <a:cs typeface="Impact"/>
                <a:sym typeface="Impact"/>
              </a:defRPr>
            </a:lvl1pPr>
            <a:lvl2pPr lvl="1" marR="0" rtl="0" algn="l">
              <a:spcBef>
                <a:spcPts val="0"/>
              </a:spcBef>
              <a:spcAft>
                <a:spcPts val="0"/>
              </a:spcAft>
              <a:buSzPts val="1400"/>
              <a:buNone/>
              <a:defRPr b="0" i="0" sz="12900" u="none" cap="none" strike="noStrike">
                <a:solidFill>
                  <a:srgbClr val="262626"/>
                </a:solidFill>
                <a:latin typeface="Impact"/>
                <a:ea typeface="Impact"/>
                <a:cs typeface="Impact"/>
                <a:sym typeface="Impact"/>
              </a:defRPr>
            </a:lvl2pPr>
            <a:lvl3pPr lvl="2" marR="0" rtl="0" algn="l">
              <a:spcBef>
                <a:spcPts val="0"/>
              </a:spcBef>
              <a:spcAft>
                <a:spcPts val="0"/>
              </a:spcAft>
              <a:buSzPts val="1400"/>
              <a:buNone/>
              <a:defRPr b="0" i="0" sz="12900" u="none" cap="none" strike="noStrike">
                <a:solidFill>
                  <a:srgbClr val="262626"/>
                </a:solidFill>
                <a:latin typeface="Impact"/>
                <a:ea typeface="Impact"/>
                <a:cs typeface="Impact"/>
                <a:sym typeface="Impact"/>
              </a:defRPr>
            </a:lvl3pPr>
            <a:lvl4pPr lvl="3" marR="0" rtl="0" algn="l">
              <a:spcBef>
                <a:spcPts val="0"/>
              </a:spcBef>
              <a:spcAft>
                <a:spcPts val="0"/>
              </a:spcAft>
              <a:buSzPts val="1400"/>
              <a:buNone/>
              <a:defRPr b="0" i="0" sz="12900" u="none" cap="none" strike="noStrike">
                <a:solidFill>
                  <a:srgbClr val="262626"/>
                </a:solidFill>
                <a:latin typeface="Impact"/>
                <a:ea typeface="Impact"/>
                <a:cs typeface="Impact"/>
                <a:sym typeface="Impact"/>
              </a:defRPr>
            </a:lvl4pPr>
            <a:lvl5pPr lvl="4" marR="0" rtl="0" algn="l">
              <a:spcBef>
                <a:spcPts val="0"/>
              </a:spcBef>
              <a:spcAft>
                <a:spcPts val="0"/>
              </a:spcAft>
              <a:buSzPts val="1400"/>
              <a:buNone/>
              <a:defRPr b="0" i="0" sz="12900" u="none" cap="none" strike="noStrike">
                <a:solidFill>
                  <a:srgbClr val="262626"/>
                </a:solidFill>
                <a:latin typeface="Impact"/>
                <a:ea typeface="Impact"/>
                <a:cs typeface="Impact"/>
                <a:sym typeface="Impact"/>
              </a:defRPr>
            </a:lvl5pPr>
            <a:lvl6pPr lvl="5" marR="0" rtl="0" algn="l">
              <a:spcBef>
                <a:spcPts val="0"/>
              </a:spcBef>
              <a:spcAft>
                <a:spcPts val="0"/>
              </a:spcAft>
              <a:buSzPts val="1400"/>
              <a:buNone/>
              <a:defRPr b="0" i="0" sz="1800" u="none" cap="none" strike="noStrike">
                <a:solidFill>
                  <a:schemeClr val="dk2"/>
                </a:solidFill>
              </a:defRPr>
            </a:lvl6pPr>
            <a:lvl7pPr lvl="6" marR="0" rtl="0" algn="l">
              <a:spcBef>
                <a:spcPts val="0"/>
              </a:spcBef>
              <a:spcAft>
                <a:spcPts val="0"/>
              </a:spcAft>
              <a:buSzPts val="1400"/>
              <a:buNone/>
              <a:defRPr b="0" i="0" sz="1800" u="none" cap="none" strike="noStrike">
                <a:solidFill>
                  <a:schemeClr val="dk2"/>
                </a:solidFill>
              </a:defRPr>
            </a:lvl7pPr>
            <a:lvl8pPr lvl="7" marR="0" rtl="0" algn="l">
              <a:spcBef>
                <a:spcPts val="0"/>
              </a:spcBef>
              <a:spcAft>
                <a:spcPts val="0"/>
              </a:spcAft>
              <a:buSzPts val="1400"/>
              <a:buNone/>
              <a:defRPr b="0" i="0" sz="1800" u="none" cap="none" strike="noStrike">
                <a:solidFill>
                  <a:schemeClr val="dk2"/>
                </a:solidFill>
              </a:defRPr>
            </a:lvl8pPr>
            <a:lvl9pPr lvl="8" marR="0" rtl="0" algn="l">
              <a:spcBef>
                <a:spcPts val="0"/>
              </a:spcBef>
              <a:spcAft>
                <a:spcPts val="0"/>
              </a:spcAft>
              <a:buSzPts val="1400"/>
              <a:buNone/>
              <a:defRPr b="0" i="0" sz="1800" u="none" cap="none" strike="noStrike">
                <a:solidFill>
                  <a:schemeClr val="dk2"/>
                </a:solidFill>
              </a:defRPr>
            </a:lvl9pPr>
          </a:lstStyle>
          <a:p/>
        </p:txBody>
      </p:sp>
      <p:sp>
        <p:nvSpPr>
          <p:cNvPr id="7" name="Google Shape;7;p1"/>
          <p:cNvSpPr txBox="1"/>
          <p:nvPr>
            <p:ph idx="1" type="body"/>
          </p:nvPr>
        </p:nvSpPr>
        <p:spPr>
          <a:xfrm>
            <a:off x="2032000" y="1371600"/>
            <a:ext cx="20116799" cy="7772400"/>
          </a:xfrm>
          <a:prstGeom prst="rect">
            <a:avLst/>
          </a:prstGeom>
          <a:noFill/>
          <a:ln>
            <a:noFill/>
          </a:ln>
        </p:spPr>
        <p:txBody>
          <a:bodyPr anchorCtr="0" anchor="ctr" bIns="108850" lIns="217700" spcFirstLastPara="1" rIns="217700" wrap="square" tIns="108850">
            <a:noAutofit/>
          </a:bodyPr>
          <a:lstStyle>
            <a:lvl1pPr indent="-590550" lvl="0" marL="457200" marR="0" rtl="0" algn="l">
              <a:spcBef>
                <a:spcPts val="1140"/>
              </a:spcBef>
              <a:spcAft>
                <a:spcPts val="0"/>
              </a:spcAft>
              <a:buClr>
                <a:schemeClr val="accent1"/>
              </a:buClr>
              <a:buSzPts val="5700"/>
              <a:buFont typeface="Arial"/>
              <a:buChar char="•"/>
              <a:defRPr b="0" i="0" sz="5700" u="none" cap="none" strike="noStrike">
                <a:solidFill>
                  <a:schemeClr val="dk2"/>
                </a:solidFill>
                <a:latin typeface="Times New Roman"/>
                <a:ea typeface="Times New Roman"/>
                <a:cs typeface="Times New Roman"/>
                <a:sym typeface="Times New Roman"/>
              </a:defRPr>
            </a:lvl1pPr>
            <a:lvl2pPr indent="-558800" lvl="1" marL="914400" marR="0" rtl="0" algn="l">
              <a:spcBef>
                <a:spcPts val="1040"/>
              </a:spcBef>
              <a:spcAft>
                <a:spcPts val="0"/>
              </a:spcAft>
              <a:buClr>
                <a:schemeClr val="accent1"/>
              </a:buClr>
              <a:buSzPts val="5200"/>
              <a:buFont typeface="Arial"/>
              <a:buChar char="•"/>
              <a:defRPr b="0" i="0" sz="5200" u="none" cap="none" strike="noStrike">
                <a:solidFill>
                  <a:schemeClr val="dk2"/>
                </a:solidFill>
                <a:latin typeface="Times New Roman"/>
                <a:ea typeface="Times New Roman"/>
                <a:cs typeface="Times New Roman"/>
                <a:sym typeface="Times New Roman"/>
              </a:defRPr>
            </a:lvl2pPr>
            <a:lvl3pPr indent="-533400" lvl="2" marL="1371600" marR="0" rtl="0" algn="l">
              <a:spcBef>
                <a:spcPts val="960"/>
              </a:spcBef>
              <a:spcAft>
                <a:spcPts val="0"/>
              </a:spcAft>
              <a:buClr>
                <a:schemeClr val="accent1"/>
              </a:buClr>
              <a:buSzPts val="4800"/>
              <a:buFont typeface="Arial"/>
              <a:buChar char="•"/>
              <a:defRPr b="0" i="0" sz="4800" u="none" cap="none" strike="noStrike">
                <a:solidFill>
                  <a:schemeClr val="dk2"/>
                </a:solidFill>
                <a:latin typeface="Times New Roman"/>
                <a:ea typeface="Times New Roman"/>
                <a:cs typeface="Times New Roman"/>
                <a:sym typeface="Times New Roman"/>
              </a:defRPr>
            </a:lvl3pPr>
            <a:lvl4pPr indent="-342900" lvl="3" marL="1828800" marR="0" rtl="0" algn="l">
              <a:spcBef>
                <a:spcPts val="360"/>
              </a:spcBef>
              <a:spcAft>
                <a:spcPts val="0"/>
              </a:spcAft>
              <a:buClr>
                <a:schemeClr val="accent1"/>
              </a:buClr>
              <a:buSzPts val="1800"/>
              <a:buFont typeface="Arial"/>
              <a:buChar char="•"/>
              <a:defRPr b="0" i="0" sz="1800" u="none" cap="none" strike="noStrike">
                <a:solidFill>
                  <a:schemeClr val="dk2"/>
                </a:solidFill>
                <a:latin typeface="Times New Roman"/>
                <a:ea typeface="Times New Roman"/>
                <a:cs typeface="Times New Roman"/>
                <a:sym typeface="Times New Roman"/>
              </a:defRPr>
            </a:lvl4pPr>
            <a:lvl5pPr indent="-342900" lvl="4" marL="2286000" marR="0" rtl="0" algn="l">
              <a:spcBef>
                <a:spcPts val="360"/>
              </a:spcBef>
              <a:spcAft>
                <a:spcPts val="0"/>
              </a:spcAft>
              <a:buClr>
                <a:schemeClr val="accent1"/>
              </a:buClr>
              <a:buSzPts val="1800"/>
              <a:buFont typeface="Arial"/>
              <a:buChar char="•"/>
              <a:defRPr b="0" i="0" sz="1800" u="none" cap="none" strike="noStrike">
                <a:solidFill>
                  <a:schemeClr val="dk2"/>
                </a:solidFill>
                <a:latin typeface="Times New Roman"/>
                <a:ea typeface="Times New Roman"/>
                <a:cs typeface="Times New Roman"/>
                <a:sym typeface="Times New Roman"/>
              </a:defRPr>
            </a:lvl5pPr>
            <a:lvl6pPr indent="-469900" lvl="5" marL="2743200" marR="0" rtl="0" algn="l">
              <a:spcBef>
                <a:spcPts val="760"/>
              </a:spcBef>
              <a:spcAft>
                <a:spcPts val="0"/>
              </a:spcAft>
              <a:buClr>
                <a:schemeClr val="accent1"/>
              </a:buClr>
              <a:buSzPts val="3800"/>
              <a:buFont typeface="Arial"/>
              <a:buChar char="•"/>
              <a:defRPr b="0" i="0" sz="3800" u="none" cap="none" strike="noStrike">
                <a:solidFill>
                  <a:schemeClr val="dk2"/>
                </a:solidFill>
                <a:latin typeface="Times New Roman"/>
                <a:ea typeface="Times New Roman"/>
                <a:cs typeface="Times New Roman"/>
                <a:sym typeface="Times New Roman"/>
              </a:defRPr>
            </a:lvl6pPr>
            <a:lvl7pPr indent="-469900" lvl="6" marL="3200400" marR="0" rtl="0" algn="l">
              <a:spcBef>
                <a:spcPts val="760"/>
              </a:spcBef>
              <a:spcAft>
                <a:spcPts val="0"/>
              </a:spcAft>
              <a:buClr>
                <a:schemeClr val="accent1"/>
              </a:buClr>
              <a:buSzPts val="3800"/>
              <a:buFont typeface="Arial"/>
              <a:buChar char="•"/>
              <a:defRPr b="0" i="0" sz="3800" u="none" cap="none" strike="noStrike">
                <a:solidFill>
                  <a:schemeClr val="dk2"/>
                </a:solidFill>
                <a:latin typeface="Times New Roman"/>
                <a:ea typeface="Times New Roman"/>
                <a:cs typeface="Times New Roman"/>
                <a:sym typeface="Times New Roman"/>
              </a:defRPr>
            </a:lvl7pPr>
            <a:lvl8pPr indent="-469900" lvl="7" marL="3657600" marR="0" rtl="0" algn="l">
              <a:spcBef>
                <a:spcPts val="760"/>
              </a:spcBef>
              <a:spcAft>
                <a:spcPts val="0"/>
              </a:spcAft>
              <a:buClr>
                <a:schemeClr val="accent1"/>
              </a:buClr>
              <a:buSzPts val="3800"/>
              <a:buFont typeface="Arial"/>
              <a:buChar char="•"/>
              <a:defRPr b="0" i="0" sz="3800" u="none" cap="none" strike="noStrike">
                <a:solidFill>
                  <a:schemeClr val="dk2"/>
                </a:solidFill>
                <a:latin typeface="Times New Roman"/>
                <a:ea typeface="Times New Roman"/>
                <a:cs typeface="Times New Roman"/>
                <a:sym typeface="Times New Roman"/>
              </a:defRPr>
            </a:lvl8pPr>
            <a:lvl9pPr indent="-469900" lvl="8" marL="4114800" marR="0" rtl="0" algn="l">
              <a:spcBef>
                <a:spcPts val="760"/>
              </a:spcBef>
              <a:spcAft>
                <a:spcPts val="0"/>
              </a:spcAft>
              <a:buClr>
                <a:schemeClr val="accent1"/>
              </a:buClr>
              <a:buSzPts val="3800"/>
              <a:buFont typeface="Arial"/>
              <a:buChar char="•"/>
              <a:defRPr b="0" i="0" sz="3800" u="none" cap="none" strike="noStrike">
                <a:solidFill>
                  <a:schemeClr val="dk2"/>
                </a:solidFill>
                <a:latin typeface="Times New Roman"/>
                <a:ea typeface="Times New Roman"/>
                <a:cs typeface="Times New Roman"/>
                <a:sym typeface="Times New Roman"/>
              </a:defRPr>
            </a:lvl9pPr>
          </a:lstStyle>
          <a:p/>
        </p:txBody>
      </p:sp>
      <p:sp>
        <p:nvSpPr>
          <p:cNvPr id="8" name="Google Shape;8;p1"/>
          <p:cNvSpPr txBox="1"/>
          <p:nvPr>
            <p:ph idx="10" type="dt"/>
          </p:nvPr>
        </p:nvSpPr>
        <p:spPr>
          <a:xfrm>
            <a:off x="16662400" y="12417429"/>
            <a:ext cx="5689600" cy="730250"/>
          </a:xfrm>
          <a:prstGeom prst="rect">
            <a:avLst/>
          </a:prstGeom>
          <a:noFill/>
          <a:ln>
            <a:noFill/>
          </a:ln>
        </p:spPr>
        <p:txBody>
          <a:bodyPr anchorCtr="0" anchor="ctr" bIns="108850" lIns="217700" spcFirstLastPara="1" rIns="217700" wrap="square" tIns="108850">
            <a:noAutofit/>
          </a:bodyPr>
          <a:lstStyle>
            <a:lvl1pPr lvl="0" marR="0" rtl="0" algn="r">
              <a:lnSpc>
                <a:spcPct val="100000"/>
              </a:lnSpc>
              <a:spcBef>
                <a:spcPts val="0"/>
              </a:spcBef>
              <a:spcAft>
                <a:spcPts val="0"/>
              </a:spcAft>
              <a:buClr>
                <a:srgbClr val="444444"/>
              </a:buClr>
              <a:buSzPts val="2900"/>
              <a:buFont typeface="Times New Roman"/>
              <a:buNone/>
              <a:defRPr b="1" i="0" sz="2900" u="none" cap="none" strike="noStrike">
                <a:solidFill>
                  <a:srgbClr val="444444"/>
                </a:solidFill>
                <a:latin typeface="Times New Roman"/>
                <a:ea typeface="Times New Roman"/>
                <a:cs typeface="Times New Roman"/>
                <a:sym typeface="Times New Roman"/>
              </a:defRPr>
            </a:lvl1pPr>
            <a:lvl2pPr lvl="1" marR="0" rtl="0" algn="ctr">
              <a:lnSpc>
                <a:spcPct val="100000"/>
              </a:lnSpc>
              <a:spcBef>
                <a:spcPts val="0"/>
              </a:spcBef>
              <a:spcAft>
                <a:spcPts val="0"/>
              </a:spcAft>
              <a:buClr>
                <a:srgbClr val="5B5854"/>
              </a:buClr>
              <a:buSzPts val="3600"/>
              <a:buFont typeface="Avenir"/>
              <a:buNone/>
              <a:defRPr b="0" i="0" sz="3600" u="none" cap="none" strike="noStrike">
                <a:solidFill>
                  <a:srgbClr val="5B5854"/>
                </a:solidFill>
                <a:latin typeface="Avenir"/>
                <a:ea typeface="Avenir"/>
                <a:cs typeface="Avenir"/>
                <a:sym typeface="Avenir"/>
              </a:defRPr>
            </a:lvl2pPr>
            <a:lvl3pPr lvl="2" marR="0" rtl="0" algn="ctr">
              <a:lnSpc>
                <a:spcPct val="100000"/>
              </a:lnSpc>
              <a:spcBef>
                <a:spcPts val="0"/>
              </a:spcBef>
              <a:spcAft>
                <a:spcPts val="0"/>
              </a:spcAft>
              <a:buClr>
                <a:srgbClr val="5B5854"/>
              </a:buClr>
              <a:buSzPts val="3600"/>
              <a:buFont typeface="Avenir"/>
              <a:buNone/>
              <a:defRPr b="0" i="0" sz="3600" u="none" cap="none" strike="noStrike">
                <a:solidFill>
                  <a:srgbClr val="5B5854"/>
                </a:solidFill>
                <a:latin typeface="Avenir"/>
                <a:ea typeface="Avenir"/>
                <a:cs typeface="Avenir"/>
                <a:sym typeface="Avenir"/>
              </a:defRPr>
            </a:lvl3pPr>
            <a:lvl4pPr lvl="3" marR="0" rtl="0" algn="ctr">
              <a:lnSpc>
                <a:spcPct val="100000"/>
              </a:lnSpc>
              <a:spcBef>
                <a:spcPts val="0"/>
              </a:spcBef>
              <a:spcAft>
                <a:spcPts val="0"/>
              </a:spcAft>
              <a:buClr>
                <a:srgbClr val="5B5854"/>
              </a:buClr>
              <a:buSzPts val="3600"/>
              <a:buFont typeface="Avenir"/>
              <a:buNone/>
              <a:defRPr b="0" i="0" sz="3600" u="none" cap="none" strike="noStrike">
                <a:solidFill>
                  <a:srgbClr val="5B5854"/>
                </a:solidFill>
                <a:latin typeface="Avenir"/>
                <a:ea typeface="Avenir"/>
                <a:cs typeface="Avenir"/>
                <a:sym typeface="Avenir"/>
              </a:defRPr>
            </a:lvl4pPr>
            <a:lvl5pPr lvl="4" marR="0" rtl="0" algn="ctr">
              <a:lnSpc>
                <a:spcPct val="100000"/>
              </a:lnSpc>
              <a:spcBef>
                <a:spcPts val="0"/>
              </a:spcBef>
              <a:spcAft>
                <a:spcPts val="0"/>
              </a:spcAft>
              <a:buClr>
                <a:srgbClr val="5B5854"/>
              </a:buClr>
              <a:buSzPts val="3600"/>
              <a:buFont typeface="Avenir"/>
              <a:buNone/>
              <a:defRPr b="0" i="0" sz="3600" u="none" cap="none" strike="noStrike">
                <a:solidFill>
                  <a:srgbClr val="5B5854"/>
                </a:solidFill>
                <a:latin typeface="Avenir"/>
                <a:ea typeface="Avenir"/>
                <a:cs typeface="Avenir"/>
                <a:sym typeface="Avenir"/>
              </a:defRPr>
            </a:lvl5pPr>
            <a:lvl6pPr lvl="5" marR="0" rtl="0" algn="ctr">
              <a:lnSpc>
                <a:spcPct val="100000"/>
              </a:lnSpc>
              <a:spcBef>
                <a:spcPts val="0"/>
              </a:spcBef>
              <a:spcAft>
                <a:spcPts val="0"/>
              </a:spcAft>
              <a:buClr>
                <a:srgbClr val="5B5854"/>
              </a:buClr>
              <a:buSzPts val="3600"/>
              <a:buFont typeface="Avenir"/>
              <a:buNone/>
              <a:defRPr b="0" i="0" sz="3600" u="none" cap="none" strike="noStrike">
                <a:solidFill>
                  <a:srgbClr val="5B5854"/>
                </a:solidFill>
                <a:latin typeface="Avenir"/>
                <a:ea typeface="Avenir"/>
                <a:cs typeface="Avenir"/>
                <a:sym typeface="Avenir"/>
              </a:defRPr>
            </a:lvl6pPr>
            <a:lvl7pPr lvl="6" marR="0" rtl="0" algn="ctr">
              <a:lnSpc>
                <a:spcPct val="100000"/>
              </a:lnSpc>
              <a:spcBef>
                <a:spcPts val="0"/>
              </a:spcBef>
              <a:spcAft>
                <a:spcPts val="0"/>
              </a:spcAft>
              <a:buClr>
                <a:srgbClr val="5B5854"/>
              </a:buClr>
              <a:buSzPts val="3600"/>
              <a:buFont typeface="Avenir"/>
              <a:buNone/>
              <a:defRPr b="0" i="0" sz="3600" u="none" cap="none" strike="noStrike">
                <a:solidFill>
                  <a:srgbClr val="5B5854"/>
                </a:solidFill>
                <a:latin typeface="Avenir"/>
                <a:ea typeface="Avenir"/>
                <a:cs typeface="Avenir"/>
                <a:sym typeface="Avenir"/>
              </a:defRPr>
            </a:lvl7pPr>
            <a:lvl8pPr lvl="7" marR="0" rtl="0" algn="ctr">
              <a:lnSpc>
                <a:spcPct val="100000"/>
              </a:lnSpc>
              <a:spcBef>
                <a:spcPts val="0"/>
              </a:spcBef>
              <a:spcAft>
                <a:spcPts val="0"/>
              </a:spcAft>
              <a:buClr>
                <a:srgbClr val="5B5854"/>
              </a:buClr>
              <a:buSzPts val="3600"/>
              <a:buFont typeface="Avenir"/>
              <a:buNone/>
              <a:defRPr b="0" i="0" sz="3600" u="none" cap="none" strike="noStrike">
                <a:solidFill>
                  <a:srgbClr val="5B5854"/>
                </a:solidFill>
                <a:latin typeface="Avenir"/>
                <a:ea typeface="Avenir"/>
                <a:cs typeface="Avenir"/>
                <a:sym typeface="Avenir"/>
              </a:defRPr>
            </a:lvl8pPr>
            <a:lvl9pPr lvl="8" marR="0" rtl="0" algn="ctr">
              <a:lnSpc>
                <a:spcPct val="100000"/>
              </a:lnSpc>
              <a:spcBef>
                <a:spcPts val="0"/>
              </a:spcBef>
              <a:spcAft>
                <a:spcPts val="0"/>
              </a:spcAft>
              <a:buClr>
                <a:srgbClr val="5B5854"/>
              </a:buClr>
              <a:buSzPts val="3600"/>
              <a:buFont typeface="Avenir"/>
              <a:buNone/>
              <a:defRPr b="0" i="0" sz="3600" u="none" cap="none" strike="noStrike">
                <a:solidFill>
                  <a:srgbClr val="5B5854"/>
                </a:solidFill>
                <a:latin typeface="Avenir"/>
                <a:ea typeface="Avenir"/>
                <a:cs typeface="Avenir"/>
                <a:sym typeface="Avenir"/>
              </a:defRPr>
            </a:lvl9pPr>
          </a:lstStyle>
          <a:p/>
        </p:txBody>
      </p:sp>
      <p:sp>
        <p:nvSpPr>
          <p:cNvPr id="9" name="Google Shape;9;p1"/>
          <p:cNvSpPr txBox="1"/>
          <p:nvPr>
            <p:ph idx="11" type="ftr"/>
          </p:nvPr>
        </p:nvSpPr>
        <p:spPr>
          <a:xfrm>
            <a:off x="2032004" y="12417429"/>
            <a:ext cx="12996333" cy="730250"/>
          </a:xfrm>
          <a:prstGeom prst="rect">
            <a:avLst/>
          </a:prstGeom>
          <a:noFill/>
          <a:ln>
            <a:noFill/>
          </a:ln>
        </p:spPr>
        <p:txBody>
          <a:bodyPr anchorCtr="0" anchor="ctr" bIns="108850" lIns="217700" spcFirstLastPara="1" rIns="217700" wrap="square" tIns="108850">
            <a:noAutofit/>
          </a:bodyPr>
          <a:lstStyle>
            <a:lvl1pPr lvl="0" marR="0" rtl="0" algn="l">
              <a:lnSpc>
                <a:spcPct val="100000"/>
              </a:lnSpc>
              <a:spcBef>
                <a:spcPts val="0"/>
              </a:spcBef>
              <a:spcAft>
                <a:spcPts val="0"/>
              </a:spcAft>
              <a:buClr>
                <a:srgbClr val="444444"/>
              </a:buClr>
              <a:buSzPts val="2900"/>
              <a:buFont typeface="Avenir"/>
              <a:buNone/>
              <a:defRPr b="1" i="0" sz="2900" u="none" cap="none" strike="noStrike">
                <a:solidFill>
                  <a:srgbClr val="444444"/>
                </a:solidFill>
                <a:latin typeface="Avenir"/>
                <a:ea typeface="Avenir"/>
                <a:cs typeface="Avenir"/>
                <a:sym typeface="Avenir"/>
              </a:defRPr>
            </a:lvl1pPr>
            <a:lvl2pPr lvl="1" marR="0" rtl="0" algn="ctr">
              <a:lnSpc>
                <a:spcPct val="100000"/>
              </a:lnSpc>
              <a:spcBef>
                <a:spcPts val="0"/>
              </a:spcBef>
              <a:spcAft>
                <a:spcPts val="0"/>
              </a:spcAft>
              <a:buClr>
                <a:srgbClr val="5B5854"/>
              </a:buClr>
              <a:buSzPts val="3600"/>
              <a:buFont typeface="Avenir"/>
              <a:buNone/>
              <a:defRPr b="0" i="0" sz="3600" u="none" cap="none" strike="noStrike">
                <a:solidFill>
                  <a:srgbClr val="5B5854"/>
                </a:solidFill>
                <a:latin typeface="Avenir"/>
                <a:ea typeface="Avenir"/>
                <a:cs typeface="Avenir"/>
                <a:sym typeface="Avenir"/>
              </a:defRPr>
            </a:lvl2pPr>
            <a:lvl3pPr lvl="2" marR="0" rtl="0" algn="ctr">
              <a:lnSpc>
                <a:spcPct val="100000"/>
              </a:lnSpc>
              <a:spcBef>
                <a:spcPts val="0"/>
              </a:spcBef>
              <a:spcAft>
                <a:spcPts val="0"/>
              </a:spcAft>
              <a:buClr>
                <a:srgbClr val="5B5854"/>
              </a:buClr>
              <a:buSzPts val="3600"/>
              <a:buFont typeface="Avenir"/>
              <a:buNone/>
              <a:defRPr b="0" i="0" sz="3600" u="none" cap="none" strike="noStrike">
                <a:solidFill>
                  <a:srgbClr val="5B5854"/>
                </a:solidFill>
                <a:latin typeface="Avenir"/>
                <a:ea typeface="Avenir"/>
                <a:cs typeface="Avenir"/>
                <a:sym typeface="Avenir"/>
              </a:defRPr>
            </a:lvl3pPr>
            <a:lvl4pPr lvl="3" marR="0" rtl="0" algn="ctr">
              <a:lnSpc>
                <a:spcPct val="100000"/>
              </a:lnSpc>
              <a:spcBef>
                <a:spcPts val="0"/>
              </a:spcBef>
              <a:spcAft>
                <a:spcPts val="0"/>
              </a:spcAft>
              <a:buClr>
                <a:srgbClr val="5B5854"/>
              </a:buClr>
              <a:buSzPts val="3600"/>
              <a:buFont typeface="Avenir"/>
              <a:buNone/>
              <a:defRPr b="0" i="0" sz="3600" u="none" cap="none" strike="noStrike">
                <a:solidFill>
                  <a:srgbClr val="5B5854"/>
                </a:solidFill>
                <a:latin typeface="Avenir"/>
                <a:ea typeface="Avenir"/>
                <a:cs typeface="Avenir"/>
                <a:sym typeface="Avenir"/>
              </a:defRPr>
            </a:lvl4pPr>
            <a:lvl5pPr lvl="4" marR="0" rtl="0" algn="ctr">
              <a:lnSpc>
                <a:spcPct val="100000"/>
              </a:lnSpc>
              <a:spcBef>
                <a:spcPts val="0"/>
              </a:spcBef>
              <a:spcAft>
                <a:spcPts val="0"/>
              </a:spcAft>
              <a:buClr>
                <a:srgbClr val="5B5854"/>
              </a:buClr>
              <a:buSzPts val="3600"/>
              <a:buFont typeface="Avenir"/>
              <a:buNone/>
              <a:defRPr b="0" i="0" sz="3600" u="none" cap="none" strike="noStrike">
                <a:solidFill>
                  <a:srgbClr val="5B5854"/>
                </a:solidFill>
                <a:latin typeface="Avenir"/>
                <a:ea typeface="Avenir"/>
                <a:cs typeface="Avenir"/>
                <a:sym typeface="Avenir"/>
              </a:defRPr>
            </a:lvl5pPr>
            <a:lvl6pPr lvl="5" marR="0" rtl="0" algn="ctr">
              <a:lnSpc>
                <a:spcPct val="100000"/>
              </a:lnSpc>
              <a:spcBef>
                <a:spcPts val="0"/>
              </a:spcBef>
              <a:spcAft>
                <a:spcPts val="0"/>
              </a:spcAft>
              <a:buClr>
                <a:srgbClr val="5B5854"/>
              </a:buClr>
              <a:buSzPts val="3600"/>
              <a:buFont typeface="Avenir"/>
              <a:buNone/>
              <a:defRPr b="0" i="0" sz="3600" u="none" cap="none" strike="noStrike">
                <a:solidFill>
                  <a:srgbClr val="5B5854"/>
                </a:solidFill>
                <a:latin typeface="Avenir"/>
                <a:ea typeface="Avenir"/>
                <a:cs typeface="Avenir"/>
                <a:sym typeface="Avenir"/>
              </a:defRPr>
            </a:lvl6pPr>
            <a:lvl7pPr lvl="6" marR="0" rtl="0" algn="ctr">
              <a:lnSpc>
                <a:spcPct val="100000"/>
              </a:lnSpc>
              <a:spcBef>
                <a:spcPts val="0"/>
              </a:spcBef>
              <a:spcAft>
                <a:spcPts val="0"/>
              </a:spcAft>
              <a:buClr>
                <a:srgbClr val="5B5854"/>
              </a:buClr>
              <a:buSzPts val="3600"/>
              <a:buFont typeface="Avenir"/>
              <a:buNone/>
              <a:defRPr b="0" i="0" sz="3600" u="none" cap="none" strike="noStrike">
                <a:solidFill>
                  <a:srgbClr val="5B5854"/>
                </a:solidFill>
                <a:latin typeface="Avenir"/>
                <a:ea typeface="Avenir"/>
                <a:cs typeface="Avenir"/>
                <a:sym typeface="Avenir"/>
              </a:defRPr>
            </a:lvl7pPr>
            <a:lvl8pPr lvl="7" marR="0" rtl="0" algn="ctr">
              <a:lnSpc>
                <a:spcPct val="100000"/>
              </a:lnSpc>
              <a:spcBef>
                <a:spcPts val="0"/>
              </a:spcBef>
              <a:spcAft>
                <a:spcPts val="0"/>
              </a:spcAft>
              <a:buClr>
                <a:srgbClr val="5B5854"/>
              </a:buClr>
              <a:buSzPts val="3600"/>
              <a:buFont typeface="Avenir"/>
              <a:buNone/>
              <a:defRPr b="0" i="0" sz="3600" u="none" cap="none" strike="noStrike">
                <a:solidFill>
                  <a:srgbClr val="5B5854"/>
                </a:solidFill>
                <a:latin typeface="Avenir"/>
                <a:ea typeface="Avenir"/>
                <a:cs typeface="Avenir"/>
                <a:sym typeface="Avenir"/>
              </a:defRPr>
            </a:lvl8pPr>
            <a:lvl9pPr lvl="8" marR="0" rtl="0" algn="ctr">
              <a:lnSpc>
                <a:spcPct val="100000"/>
              </a:lnSpc>
              <a:spcBef>
                <a:spcPts val="0"/>
              </a:spcBef>
              <a:spcAft>
                <a:spcPts val="0"/>
              </a:spcAft>
              <a:buClr>
                <a:srgbClr val="5B5854"/>
              </a:buClr>
              <a:buSzPts val="3600"/>
              <a:buFont typeface="Avenir"/>
              <a:buNone/>
              <a:defRPr b="0" i="0" sz="3600" u="none" cap="none" strike="noStrike">
                <a:solidFill>
                  <a:srgbClr val="5B5854"/>
                </a:solidFill>
                <a:latin typeface="Avenir"/>
                <a:ea typeface="Avenir"/>
                <a:cs typeface="Avenir"/>
                <a:sym typeface="Avenir"/>
              </a:defRPr>
            </a:lvl9pPr>
          </a:lstStyle>
          <a:p/>
        </p:txBody>
      </p:sp>
      <p:sp>
        <p:nvSpPr>
          <p:cNvPr id="10" name="Google Shape;10;p1"/>
          <p:cNvSpPr txBox="1"/>
          <p:nvPr>
            <p:ph idx="12" type="sldNum"/>
          </p:nvPr>
        </p:nvSpPr>
        <p:spPr>
          <a:xfrm>
            <a:off x="20320000" y="11376029"/>
            <a:ext cx="2032000" cy="730250"/>
          </a:xfrm>
          <a:prstGeom prst="rect">
            <a:avLst/>
          </a:prstGeom>
          <a:noFill/>
          <a:ln>
            <a:noFill/>
          </a:ln>
        </p:spPr>
        <p:txBody>
          <a:bodyPr anchorCtr="0" anchor="ctr" bIns="108850" lIns="217700" spcFirstLastPara="1" rIns="217700" wrap="square" tIns="108850">
            <a:noAutofit/>
          </a:bodyPr>
          <a:lstStyle>
            <a:lvl1pPr indent="0" lvl="0" marL="0" marR="0" rtl="0" algn="r">
              <a:lnSpc>
                <a:spcPct val="100000"/>
              </a:lnSpc>
              <a:spcBef>
                <a:spcPts val="0"/>
              </a:spcBef>
              <a:spcAft>
                <a:spcPts val="0"/>
              </a:spcAft>
              <a:buClr>
                <a:srgbClr val="262626"/>
              </a:buClr>
              <a:buSzPts val="5700"/>
              <a:buFont typeface="Impact"/>
              <a:buNone/>
              <a:defRPr b="0" i="0" sz="5700" u="none" cap="none" strike="noStrike">
                <a:solidFill>
                  <a:srgbClr val="262626"/>
                </a:solidFill>
                <a:latin typeface="Impact"/>
                <a:ea typeface="Impact"/>
                <a:cs typeface="Impact"/>
                <a:sym typeface="Impact"/>
              </a:defRPr>
            </a:lvl1pPr>
            <a:lvl2pPr indent="0" lvl="1" marL="0" marR="0" rtl="0" algn="r">
              <a:lnSpc>
                <a:spcPct val="100000"/>
              </a:lnSpc>
              <a:spcBef>
                <a:spcPts val="0"/>
              </a:spcBef>
              <a:spcAft>
                <a:spcPts val="0"/>
              </a:spcAft>
              <a:buClr>
                <a:srgbClr val="262626"/>
              </a:buClr>
              <a:buSzPts val="5700"/>
              <a:buFont typeface="Impact"/>
              <a:buNone/>
              <a:defRPr b="0" i="0" sz="5700" u="none" cap="none" strike="noStrike">
                <a:solidFill>
                  <a:srgbClr val="262626"/>
                </a:solidFill>
                <a:latin typeface="Impact"/>
                <a:ea typeface="Impact"/>
                <a:cs typeface="Impact"/>
                <a:sym typeface="Impact"/>
              </a:defRPr>
            </a:lvl2pPr>
            <a:lvl3pPr indent="0" lvl="2" marL="0" marR="0" rtl="0" algn="r">
              <a:lnSpc>
                <a:spcPct val="100000"/>
              </a:lnSpc>
              <a:spcBef>
                <a:spcPts val="0"/>
              </a:spcBef>
              <a:spcAft>
                <a:spcPts val="0"/>
              </a:spcAft>
              <a:buClr>
                <a:srgbClr val="262626"/>
              </a:buClr>
              <a:buSzPts val="5700"/>
              <a:buFont typeface="Impact"/>
              <a:buNone/>
              <a:defRPr b="0" i="0" sz="5700" u="none" cap="none" strike="noStrike">
                <a:solidFill>
                  <a:srgbClr val="262626"/>
                </a:solidFill>
                <a:latin typeface="Impact"/>
                <a:ea typeface="Impact"/>
                <a:cs typeface="Impact"/>
                <a:sym typeface="Impact"/>
              </a:defRPr>
            </a:lvl3pPr>
            <a:lvl4pPr indent="0" lvl="3" marL="0" marR="0" rtl="0" algn="r">
              <a:lnSpc>
                <a:spcPct val="100000"/>
              </a:lnSpc>
              <a:spcBef>
                <a:spcPts val="0"/>
              </a:spcBef>
              <a:spcAft>
                <a:spcPts val="0"/>
              </a:spcAft>
              <a:buClr>
                <a:srgbClr val="262626"/>
              </a:buClr>
              <a:buSzPts val="5700"/>
              <a:buFont typeface="Impact"/>
              <a:buNone/>
              <a:defRPr b="0" i="0" sz="5700" u="none" cap="none" strike="noStrike">
                <a:solidFill>
                  <a:srgbClr val="262626"/>
                </a:solidFill>
                <a:latin typeface="Impact"/>
                <a:ea typeface="Impact"/>
                <a:cs typeface="Impact"/>
                <a:sym typeface="Impact"/>
              </a:defRPr>
            </a:lvl4pPr>
            <a:lvl5pPr indent="0" lvl="4" marL="0" marR="0" rtl="0" algn="r">
              <a:lnSpc>
                <a:spcPct val="100000"/>
              </a:lnSpc>
              <a:spcBef>
                <a:spcPts val="0"/>
              </a:spcBef>
              <a:spcAft>
                <a:spcPts val="0"/>
              </a:spcAft>
              <a:buClr>
                <a:srgbClr val="262626"/>
              </a:buClr>
              <a:buSzPts val="5700"/>
              <a:buFont typeface="Impact"/>
              <a:buNone/>
              <a:defRPr b="0" i="0" sz="5700" u="none" cap="none" strike="noStrike">
                <a:solidFill>
                  <a:srgbClr val="262626"/>
                </a:solidFill>
                <a:latin typeface="Impact"/>
                <a:ea typeface="Impact"/>
                <a:cs typeface="Impact"/>
                <a:sym typeface="Impact"/>
              </a:defRPr>
            </a:lvl5pPr>
            <a:lvl6pPr indent="0" lvl="5" marL="0" marR="0" rtl="0" algn="r">
              <a:lnSpc>
                <a:spcPct val="100000"/>
              </a:lnSpc>
              <a:spcBef>
                <a:spcPts val="0"/>
              </a:spcBef>
              <a:spcAft>
                <a:spcPts val="0"/>
              </a:spcAft>
              <a:buClr>
                <a:srgbClr val="262626"/>
              </a:buClr>
              <a:buSzPts val="5700"/>
              <a:buFont typeface="Impact"/>
              <a:buNone/>
              <a:defRPr b="0" i="0" sz="5700" u="none" cap="none" strike="noStrike">
                <a:solidFill>
                  <a:srgbClr val="262626"/>
                </a:solidFill>
                <a:latin typeface="Impact"/>
                <a:ea typeface="Impact"/>
                <a:cs typeface="Impact"/>
                <a:sym typeface="Impact"/>
              </a:defRPr>
            </a:lvl6pPr>
            <a:lvl7pPr indent="0" lvl="6" marL="0" marR="0" rtl="0" algn="r">
              <a:lnSpc>
                <a:spcPct val="100000"/>
              </a:lnSpc>
              <a:spcBef>
                <a:spcPts val="0"/>
              </a:spcBef>
              <a:spcAft>
                <a:spcPts val="0"/>
              </a:spcAft>
              <a:buClr>
                <a:srgbClr val="262626"/>
              </a:buClr>
              <a:buSzPts val="5700"/>
              <a:buFont typeface="Impact"/>
              <a:buNone/>
              <a:defRPr b="0" i="0" sz="5700" u="none" cap="none" strike="noStrike">
                <a:solidFill>
                  <a:srgbClr val="262626"/>
                </a:solidFill>
                <a:latin typeface="Impact"/>
                <a:ea typeface="Impact"/>
                <a:cs typeface="Impact"/>
                <a:sym typeface="Impact"/>
              </a:defRPr>
            </a:lvl7pPr>
            <a:lvl8pPr indent="0" lvl="7" marL="0" marR="0" rtl="0" algn="r">
              <a:lnSpc>
                <a:spcPct val="100000"/>
              </a:lnSpc>
              <a:spcBef>
                <a:spcPts val="0"/>
              </a:spcBef>
              <a:spcAft>
                <a:spcPts val="0"/>
              </a:spcAft>
              <a:buClr>
                <a:srgbClr val="262626"/>
              </a:buClr>
              <a:buSzPts val="5700"/>
              <a:buFont typeface="Impact"/>
              <a:buNone/>
              <a:defRPr b="0" i="0" sz="5700" u="none" cap="none" strike="noStrike">
                <a:solidFill>
                  <a:srgbClr val="262626"/>
                </a:solidFill>
                <a:latin typeface="Impact"/>
                <a:ea typeface="Impact"/>
                <a:cs typeface="Impact"/>
                <a:sym typeface="Impact"/>
              </a:defRPr>
            </a:lvl8pPr>
            <a:lvl9pPr indent="0" lvl="8" marL="0" marR="0" rtl="0" algn="r">
              <a:lnSpc>
                <a:spcPct val="100000"/>
              </a:lnSpc>
              <a:spcBef>
                <a:spcPts val="0"/>
              </a:spcBef>
              <a:spcAft>
                <a:spcPts val="0"/>
              </a:spcAft>
              <a:buClr>
                <a:srgbClr val="262626"/>
              </a:buClr>
              <a:buSzPts val="5700"/>
              <a:buFont typeface="Impact"/>
              <a:buNone/>
              <a:defRPr b="0" i="0" sz="5700" u="none" cap="none" strike="noStrike">
                <a:solidFill>
                  <a:srgbClr val="262626"/>
                </a:solidFill>
                <a:latin typeface="Impact"/>
                <a:ea typeface="Impact"/>
                <a:cs typeface="Impact"/>
                <a:sym typeface="Impact"/>
              </a:defRPr>
            </a:lvl9pPr>
          </a:lstStyle>
          <a:p>
            <a:pPr indent="0" lvl="0" marL="0" rtl="0" algn="r">
              <a:spcBef>
                <a:spcPts val="0"/>
              </a:spcBef>
              <a:spcAft>
                <a:spcPts val="0"/>
              </a:spcAft>
              <a:buNone/>
            </a:pPr>
            <a:fld id="{00000000-1234-1234-1234-123412341234}" type="slidenum">
              <a:rPr lang="en-US"/>
              <a:t>‹#›</a:t>
            </a:fld>
            <a:endParaRPr/>
          </a:p>
        </p:txBody>
      </p:sp>
      <p:sp>
        <p:nvSpPr>
          <p:cNvPr id="11" name="Google Shape;11;p1"/>
          <p:cNvSpPr/>
          <p:nvPr/>
        </p:nvSpPr>
        <p:spPr>
          <a:xfrm>
            <a:off x="2074333" y="0"/>
            <a:ext cx="20116799" cy="762000"/>
          </a:xfrm>
          <a:prstGeom prst="rect">
            <a:avLst/>
          </a:prstGeom>
          <a:solidFill>
            <a:schemeClr val="accent1"/>
          </a:solidFill>
          <a:ln>
            <a:noFill/>
          </a:ln>
        </p:spPr>
        <p:txBody>
          <a:bodyPr anchorCtr="0" anchor="ctr" bIns="108850" lIns="217700" spcFirstLastPara="1" rIns="217700" wrap="square" tIns="108850">
            <a:noAutofit/>
          </a:bodyPr>
          <a:lstStyle/>
          <a:p>
            <a:pPr indent="0" lvl="0" marL="0" marR="0" rtl="0" algn="ctr">
              <a:lnSpc>
                <a:spcPct val="100000"/>
              </a:lnSpc>
              <a:spcBef>
                <a:spcPts val="0"/>
              </a:spcBef>
              <a:spcAft>
                <a:spcPts val="0"/>
              </a:spcAft>
              <a:buClr>
                <a:schemeClr val="lt1"/>
              </a:buClr>
              <a:buSzPts val="3600"/>
              <a:buFont typeface="Avenir"/>
              <a:buNone/>
            </a:pPr>
            <a:r>
              <a:t/>
            </a:r>
            <a:endParaRPr b="0" i="0" sz="3600" u="none" cap="none" strike="noStrike">
              <a:solidFill>
                <a:schemeClr val="lt1"/>
              </a:solidFill>
              <a:latin typeface="Avenir"/>
              <a:ea typeface="Avenir"/>
              <a:cs typeface="Avenir"/>
              <a:sym typeface="Avenir"/>
            </a:endParaRPr>
          </a:p>
        </p:txBody>
      </p:sp>
      <p:sp>
        <p:nvSpPr>
          <p:cNvPr id="12" name="Google Shape;12;p1"/>
          <p:cNvSpPr/>
          <p:nvPr/>
        </p:nvSpPr>
        <p:spPr>
          <a:xfrm>
            <a:off x="2074333" y="12344400"/>
            <a:ext cx="20116799" cy="53976"/>
          </a:xfrm>
          <a:prstGeom prst="rect">
            <a:avLst/>
          </a:prstGeom>
          <a:solidFill>
            <a:schemeClr val="accent1"/>
          </a:solidFill>
          <a:ln>
            <a:noFill/>
          </a:ln>
        </p:spPr>
        <p:txBody>
          <a:bodyPr anchorCtr="0" anchor="ctr" bIns="108850" lIns="217700" spcFirstLastPara="1" rIns="217700" wrap="square" tIns="108850">
            <a:noAutofit/>
          </a:bodyPr>
          <a:lstStyle/>
          <a:p>
            <a:pPr indent="0" lvl="0" marL="0" marR="0" rtl="0" algn="ctr">
              <a:lnSpc>
                <a:spcPct val="100000"/>
              </a:lnSpc>
              <a:spcBef>
                <a:spcPts val="0"/>
              </a:spcBef>
              <a:spcAft>
                <a:spcPts val="0"/>
              </a:spcAft>
              <a:buClr>
                <a:schemeClr val="lt1"/>
              </a:buClr>
              <a:buSzPts val="3600"/>
              <a:buFont typeface="Avenir"/>
              <a:buNone/>
            </a:pPr>
            <a:r>
              <a:t/>
            </a:r>
            <a:endParaRPr b="0" i="0" sz="3600" u="none" cap="none" strike="noStrike">
              <a:solidFill>
                <a:schemeClr val="lt1"/>
              </a:solidFill>
              <a:latin typeface="Avenir"/>
              <a:ea typeface="Avenir"/>
              <a:cs typeface="Avenir"/>
              <a:sym typeface="Avenir"/>
            </a:endParaRPr>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 id="2147483662" r:id="rId16"/>
    <p:sldLayoutId id="2147483663" r:id="rId1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11.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0.xml"/><Relationship Id="rId3" Type="http://schemas.openxmlformats.org/officeDocument/2006/relationships/image" Target="../media/image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5.xml"/><Relationship Id="rId3" Type="http://schemas.openxmlformats.org/officeDocument/2006/relationships/image" Target="../media/image9.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7.xml"/><Relationship Id="rId3" Type="http://schemas.openxmlformats.org/officeDocument/2006/relationships/image" Target="../media/image6.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2.xml"/><Relationship Id="rId3" Type="http://schemas.openxmlformats.org/officeDocument/2006/relationships/image" Target="../media/image7.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image" Target="../media/image1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4" name="Shape 114"/>
        <p:cNvGrpSpPr/>
        <p:nvPr/>
      </p:nvGrpSpPr>
      <p:grpSpPr>
        <a:xfrm>
          <a:off x="0" y="0"/>
          <a:ext cx="0" cy="0"/>
          <a:chOff x="0" y="0"/>
          <a:chExt cx="0" cy="0"/>
        </a:xfrm>
      </p:grpSpPr>
      <p:sp>
        <p:nvSpPr>
          <p:cNvPr id="115" name="Google Shape;115;p18"/>
          <p:cNvSpPr txBox="1"/>
          <p:nvPr>
            <p:ph type="ctrTitle"/>
          </p:nvPr>
        </p:nvSpPr>
        <p:spPr>
          <a:xfrm>
            <a:off x="2032000" y="6400800"/>
            <a:ext cx="20116799" cy="3048000"/>
          </a:xfrm>
          <a:prstGeom prst="rect">
            <a:avLst/>
          </a:prstGeom>
          <a:noFill/>
          <a:ln>
            <a:noFill/>
          </a:ln>
        </p:spPr>
        <p:txBody>
          <a:bodyPr anchorCtr="0" anchor="b" bIns="108850" lIns="217700" spcFirstLastPara="1" rIns="217700" wrap="square" tIns="108850">
            <a:noAutofit/>
          </a:bodyPr>
          <a:lstStyle/>
          <a:p>
            <a:pPr indent="0" lvl="0" marL="0" rtl="0" algn="l">
              <a:spcBef>
                <a:spcPts val="0"/>
              </a:spcBef>
              <a:spcAft>
                <a:spcPts val="0"/>
              </a:spcAft>
              <a:buNone/>
            </a:pPr>
            <a:r>
              <a:rPr lang="en-US" sz="11473"/>
              <a:t>A case of recurrent  </a:t>
            </a:r>
            <a:br>
              <a:rPr lang="en-US" sz="11473"/>
            </a:br>
            <a:r>
              <a:rPr lang="en-US" sz="11473"/>
              <a:t>hypotonia and weakness </a:t>
            </a:r>
            <a:endParaRPr/>
          </a:p>
        </p:txBody>
      </p:sp>
      <p:sp>
        <p:nvSpPr>
          <p:cNvPr id="116" name="Google Shape;116;p18"/>
          <p:cNvSpPr txBox="1"/>
          <p:nvPr>
            <p:ph idx="1" type="subTitle"/>
          </p:nvPr>
        </p:nvSpPr>
        <p:spPr>
          <a:xfrm>
            <a:off x="2032000" y="9448799"/>
            <a:ext cx="18288001" cy="3145367"/>
          </a:xfrm>
          <a:prstGeom prst="rect">
            <a:avLst/>
          </a:prstGeom>
          <a:noFill/>
          <a:ln>
            <a:noFill/>
          </a:ln>
        </p:spPr>
        <p:txBody>
          <a:bodyPr anchorCtr="0" anchor="t" bIns="108850" lIns="217700" spcFirstLastPara="1" rIns="217700" wrap="square" tIns="108850">
            <a:noAutofit/>
          </a:bodyPr>
          <a:lstStyle/>
          <a:p>
            <a:pPr indent="0" lvl="0" marL="0" rtl="0" algn="l">
              <a:spcBef>
                <a:spcPts val="0"/>
              </a:spcBef>
              <a:spcAft>
                <a:spcPts val="0"/>
              </a:spcAft>
              <a:buSzPts val="3500"/>
              <a:buNone/>
            </a:pPr>
            <a:r>
              <a:rPr lang="en-US"/>
              <a:t>Dr Saada Alame Assi</a:t>
            </a:r>
            <a:endParaRPr/>
          </a:p>
          <a:p>
            <a:pPr indent="0" lvl="0" marL="0" rtl="0" algn="l">
              <a:spcBef>
                <a:spcPts val="700"/>
              </a:spcBef>
              <a:spcAft>
                <a:spcPts val="0"/>
              </a:spcAft>
              <a:buSzPts val="3500"/>
              <a:buNone/>
            </a:pPr>
            <a:r>
              <a:rPr lang="en-US"/>
              <a:t>Clemenceau Medical Center</a:t>
            </a:r>
            <a:endParaRPr/>
          </a:p>
          <a:p>
            <a:pPr indent="0" lvl="0" marL="0" rtl="0" algn="l">
              <a:spcBef>
                <a:spcPts val="700"/>
              </a:spcBef>
              <a:spcAft>
                <a:spcPts val="0"/>
              </a:spcAft>
              <a:buSzPts val="3500"/>
              <a:buNone/>
            </a:pPr>
            <a:r>
              <a:rPr lang="en-US"/>
              <a:t>The 16</a:t>
            </a:r>
            <a:r>
              <a:rPr baseline="30000" lang="en-US"/>
              <a:t>th</a:t>
            </a:r>
            <a:r>
              <a:rPr lang="en-US"/>
              <a:t> Annual Meeting of the Lebanese Pediatric Society </a:t>
            </a:r>
            <a:endParaRPr/>
          </a:p>
          <a:p>
            <a:pPr indent="0" lvl="0" marL="0" rtl="0" algn="l">
              <a:spcBef>
                <a:spcPts val="700"/>
              </a:spcBef>
              <a:spcAft>
                <a:spcPts val="0"/>
              </a:spcAft>
              <a:buSzPts val="3500"/>
              <a:buNone/>
            </a:pPr>
            <a:r>
              <a:rPr lang="en-US"/>
              <a:t>September 13, 2019</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1" name="Shape 171"/>
        <p:cNvGrpSpPr/>
        <p:nvPr/>
      </p:nvGrpSpPr>
      <p:grpSpPr>
        <a:xfrm>
          <a:off x="0" y="0"/>
          <a:ext cx="0" cy="0"/>
          <a:chOff x="0" y="0"/>
          <a:chExt cx="0" cy="0"/>
        </a:xfrm>
      </p:grpSpPr>
      <p:sp>
        <p:nvSpPr>
          <p:cNvPr id="172" name="Google Shape;172;p27"/>
          <p:cNvSpPr txBox="1"/>
          <p:nvPr>
            <p:ph idx="1" type="body"/>
          </p:nvPr>
        </p:nvSpPr>
        <p:spPr>
          <a:xfrm>
            <a:off x="2032000" y="1371601"/>
            <a:ext cx="20116799" cy="9935738"/>
          </a:xfrm>
          <a:prstGeom prst="rect">
            <a:avLst/>
          </a:prstGeom>
          <a:noFill/>
          <a:ln>
            <a:noFill/>
          </a:ln>
        </p:spPr>
        <p:txBody>
          <a:bodyPr anchorCtr="0" anchor="ctr" bIns="108850" lIns="217700" spcFirstLastPara="1" rIns="217700" wrap="square" tIns="108850">
            <a:noAutofit/>
          </a:bodyPr>
          <a:lstStyle/>
          <a:p>
            <a:pPr indent="-650090" lvl="0" marL="650090" rtl="0" algn="l">
              <a:spcBef>
                <a:spcPts val="0"/>
              </a:spcBef>
              <a:spcAft>
                <a:spcPts val="0"/>
              </a:spcAft>
              <a:buSzPts val="4000"/>
              <a:buChar char="•"/>
            </a:pPr>
            <a:r>
              <a:rPr lang="en-US" sz="4000"/>
              <a:t>Identify the problem accurately</a:t>
            </a:r>
            <a:endParaRPr/>
          </a:p>
          <a:p>
            <a:pPr indent="-650090" lvl="1" marL="1413569" rtl="0" algn="l">
              <a:spcBef>
                <a:spcPts val="800"/>
              </a:spcBef>
              <a:spcAft>
                <a:spcPts val="0"/>
              </a:spcAft>
              <a:buSzPts val="4000"/>
              <a:buChar char="•"/>
            </a:pPr>
            <a:r>
              <a:rPr lang="en-US" sz="4000"/>
              <a:t>Acute Weakness , hypotonia and paresthesia. Decrease DTR</a:t>
            </a:r>
            <a:endParaRPr/>
          </a:p>
          <a:p>
            <a:pPr indent="-650090" lvl="0" marL="650090" rtl="0" algn="l">
              <a:spcBef>
                <a:spcPts val="800"/>
              </a:spcBef>
              <a:spcAft>
                <a:spcPts val="0"/>
              </a:spcAft>
              <a:buSzPts val="4000"/>
              <a:buChar char="•"/>
            </a:pPr>
            <a:r>
              <a:rPr lang="en-US" sz="4000"/>
              <a:t>Localize the lesion</a:t>
            </a:r>
            <a:endParaRPr/>
          </a:p>
          <a:p>
            <a:pPr indent="-650090" lvl="1" marL="1413569" rtl="0" algn="l">
              <a:spcBef>
                <a:spcPts val="800"/>
              </a:spcBef>
              <a:spcAft>
                <a:spcPts val="0"/>
              </a:spcAft>
              <a:buSzPts val="4000"/>
              <a:buChar char="•"/>
            </a:pPr>
            <a:r>
              <a:rPr lang="en-US" sz="4000"/>
              <a:t>peripheral</a:t>
            </a:r>
            <a:endParaRPr/>
          </a:p>
          <a:p>
            <a:pPr indent="-650090" lvl="0" marL="650090" rtl="0" algn="l">
              <a:spcBef>
                <a:spcPts val="800"/>
              </a:spcBef>
              <a:spcAft>
                <a:spcPts val="0"/>
              </a:spcAft>
              <a:buSzPts val="4000"/>
              <a:buChar char="•"/>
            </a:pPr>
            <a:r>
              <a:rPr lang="en-US" sz="4000"/>
              <a:t>Derive a differential diagnosis</a:t>
            </a:r>
            <a:endParaRPr/>
          </a:p>
          <a:p>
            <a:pPr indent="-650090" lvl="1" marL="1413569" rtl="0" algn="l">
              <a:spcBef>
                <a:spcPts val="800"/>
              </a:spcBef>
              <a:spcAft>
                <a:spcPts val="0"/>
              </a:spcAft>
              <a:buSzPts val="4000"/>
              <a:buChar char="•"/>
            </a:pPr>
            <a:r>
              <a:rPr lang="en-US" sz="4000"/>
              <a:t>Anterior horn cell (Poliomyelitis)</a:t>
            </a:r>
            <a:endParaRPr/>
          </a:p>
          <a:p>
            <a:pPr indent="-650090" lvl="1" marL="1413569" rtl="0" algn="l">
              <a:spcBef>
                <a:spcPts val="800"/>
              </a:spcBef>
              <a:spcAft>
                <a:spcPts val="0"/>
              </a:spcAft>
              <a:buSzPts val="4000"/>
              <a:buChar char="•"/>
            </a:pPr>
            <a:r>
              <a:rPr lang="en-US" sz="4000"/>
              <a:t>Neuropathy (Guillain Barre syndrome)</a:t>
            </a:r>
            <a:endParaRPr/>
          </a:p>
          <a:p>
            <a:pPr indent="-650090" lvl="1" marL="1413569" rtl="0" algn="l">
              <a:spcBef>
                <a:spcPts val="800"/>
              </a:spcBef>
              <a:spcAft>
                <a:spcPts val="0"/>
              </a:spcAft>
              <a:buSzPts val="4000"/>
              <a:buChar char="•"/>
            </a:pPr>
            <a:r>
              <a:rPr lang="en-US" sz="4000"/>
              <a:t>Neuromuscular junction (Myasthenic crisis, Botulism, organophosphate poisoning)</a:t>
            </a:r>
            <a:endParaRPr/>
          </a:p>
          <a:p>
            <a:pPr indent="-650090" lvl="1" marL="1413569" rtl="0" algn="l">
              <a:spcBef>
                <a:spcPts val="800"/>
              </a:spcBef>
              <a:spcAft>
                <a:spcPts val="0"/>
              </a:spcAft>
              <a:buSzPts val="4000"/>
              <a:buChar char="•"/>
            </a:pPr>
            <a:r>
              <a:rPr lang="en-US" sz="4000"/>
              <a:t>Muscle (trauma, inflammation, infection, ischemia)</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6" name="Shape 176"/>
        <p:cNvGrpSpPr/>
        <p:nvPr/>
      </p:nvGrpSpPr>
      <p:grpSpPr>
        <a:xfrm>
          <a:off x="0" y="0"/>
          <a:ext cx="0" cy="0"/>
          <a:chOff x="0" y="0"/>
          <a:chExt cx="0" cy="0"/>
        </a:xfrm>
      </p:grpSpPr>
      <p:sp>
        <p:nvSpPr>
          <p:cNvPr id="177" name="Google Shape;177;p28"/>
          <p:cNvSpPr txBox="1"/>
          <p:nvPr>
            <p:ph type="title"/>
          </p:nvPr>
        </p:nvSpPr>
        <p:spPr>
          <a:xfrm>
            <a:off x="2032000" y="9144000"/>
            <a:ext cx="18084799" cy="3200400"/>
          </a:xfrm>
          <a:prstGeom prst="rect">
            <a:avLst/>
          </a:prstGeom>
          <a:noFill/>
          <a:ln>
            <a:noFill/>
          </a:ln>
        </p:spPr>
        <p:txBody>
          <a:bodyPr anchorCtr="0" anchor="b" bIns="108850" lIns="217700" spcFirstLastPara="1" rIns="217700" wrap="square" tIns="108850">
            <a:noAutofit/>
          </a:bodyPr>
          <a:lstStyle/>
          <a:p>
            <a:pPr indent="0" lvl="0" marL="0" rtl="0" algn="l">
              <a:spcBef>
                <a:spcPts val="0"/>
              </a:spcBef>
              <a:spcAft>
                <a:spcPts val="0"/>
              </a:spcAft>
              <a:buNone/>
            </a:pPr>
            <a:r>
              <a:rPr b="0" i="0" lang="en-US" sz="5684" u="none" cap="none" strike="noStrike">
                <a:solidFill>
                  <a:srgbClr val="262626"/>
                </a:solidFill>
                <a:latin typeface="Impact"/>
                <a:ea typeface="Impact"/>
                <a:cs typeface="Impact"/>
                <a:sym typeface="Impact"/>
              </a:rPr>
              <a:t>Laboratory analysis</a:t>
            </a:r>
            <a:endParaRPr/>
          </a:p>
        </p:txBody>
      </p:sp>
      <p:sp>
        <p:nvSpPr>
          <p:cNvPr id="178" name="Google Shape;178;p28"/>
          <p:cNvSpPr txBox="1"/>
          <p:nvPr>
            <p:ph idx="2" type="body"/>
          </p:nvPr>
        </p:nvSpPr>
        <p:spPr>
          <a:xfrm>
            <a:off x="2032000" y="1371600"/>
            <a:ext cx="20116799" cy="9880600"/>
          </a:xfrm>
          <a:prstGeom prst="rect">
            <a:avLst/>
          </a:prstGeom>
          <a:noFill/>
          <a:ln>
            <a:noFill/>
          </a:ln>
        </p:spPr>
        <p:txBody>
          <a:bodyPr anchorCtr="0" anchor="ctr" bIns="108850" lIns="217700" spcFirstLastPara="1" rIns="217700" wrap="square" tIns="108850">
            <a:noAutofit/>
          </a:bodyPr>
          <a:lstStyle/>
          <a:p>
            <a:pPr indent="-375911" lvl="0" marL="375911" rtl="0" algn="l">
              <a:spcBef>
                <a:spcPts val="0"/>
              </a:spcBef>
              <a:spcAft>
                <a:spcPts val="0"/>
              </a:spcAft>
              <a:buClr>
                <a:srgbClr val="303335"/>
              </a:buClr>
              <a:buSzPts val="3100"/>
              <a:buChar char="•"/>
            </a:pPr>
            <a:r>
              <a:rPr lang="en-US"/>
              <a:t>CBC: normal with Hb 9.5, WBC 4900, PN 60%, L36% and E 4%,</a:t>
            </a:r>
            <a:endParaRPr/>
          </a:p>
          <a:p>
            <a:pPr indent="-375911" lvl="0" marL="375911" rtl="0" algn="l">
              <a:spcBef>
                <a:spcPts val="3500"/>
              </a:spcBef>
              <a:spcAft>
                <a:spcPts val="0"/>
              </a:spcAft>
              <a:buClr>
                <a:srgbClr val="303335"/>
              </a:buClr>
              <a:buSzPts val="3100"/>
              <a:buChar char="•"/>
            </a:pPr>
            <a:r>
              <a:rPr lang="en-US"/>
              <a:t>ESR 12.</a:t>
            </a:r>
            <a:endParaRPr/>
          </a:p>
          <a:p>
            <a:pPr indent="-375911" lvl="0" marL="375911" rtl="0" algn="l">
              <a:spcBef>
                <a:spcPts val="3500"/>
              </a:spcBef>
              <a:spcAft>
                <a:spcPts val="0"/>
              </a:spcAft>
              <a:buClr>
                <a:srgbClr val="303335"/>
              </a:buClr>
              <a:buSzPts val="3100"/>
              <a:buChar char="•"/>
            </a:pPr>
            <a:r>
              <a:rPr lang="en-US"/>
              <a:t>BUN and creatinine, LFTs, BS ,Electrolytes Ca, P , and Mg were all within normal ranges. CPK 125 IU.</a:t>
            </a:r>
            <a:endParaRPr/>
          </a:p>
          <a:p>
            <a:pPr indent="-375911" lvl="0" marL="375911" rtl="0" algn="l">
              <a:spcBef>
                <a:spcPts val="3500"/>
              </a:spcBef>
              <a:spcAft>
                <a:spcPts val="0"/>
              </a:spcAft>
              <a:buClr>
                <a:srgbClr val="303335"/>
              </a:buClr>
              <a:buSzPts val="3100"/>
              <a:buChar char="•"/>
            </a:pPr>
            <a:r>
              <a:rPr lang="en-US"/>
              <a:t>TSH normal</a:t>
            </a:r>
            <a:endParaRPr/>
          </a:p>
          <a:p>
            <a:pPr indent="-375911" lvl="0" marL="375911" rtl="0" algn="l">
              <a:spcBef>
                <a:spcPts val="3500"/>
              </a:spcBef>
              <a:spcAft>
                <a:spcPts val="0"/>
              </a:spcAft>
              <a:buClr>
                <a:srgbClr val="303335"/>
              </a:buClr>
              <a:buSzPts val="3100"/>
              <a:buChar char="•"/>
            </a:pPr>
            <a:r>
              <a:rPr lang="en-US"/>
              <a:t>Urine analysis normal.</a:t>
            </a:r>
            <a:endParaRPr/>
          </a:p>
          <a:p>
            <a:pPr indent="-375911" lvl="0" marL="375911" rtl="0" algn="l">
              <a:spcBef>
                <a:spcPts val="3500"/>
              </a:spcBef>
              <a:spcAft>
                <a:spcPts val="0"/>
              </a:spcAft>
              <a:buClr>
                <a:srgbClr val="303335"/>
              </a:buClr>
              <a:buSzPts val="3100"/>
              <a:buChar char="•"/>
            </a:pPr>
            <a:r>
              <a:rPr lang="en-US"/>
              <a:t>Chest X-Ray Normal.</a:t>
            </a:r>
            <a:endParaRPr/>
          </a:p>
          <a:p>
            <a:pPr indent="-375911" lvl="0" marL="375911" rtl="0" algn="l">
              <a:spcBef>
                <a:spcPts val="3500"/>
              </a:spcBef>
              <a:spcAft>
                <a:spcPts val="0"/>
              </a:spcAft>
              <a:buClr>
                <a:srgbClr val="303335"/>
              </a:buClr>
              <a:buSzPts val="3100"/>
              <a:buChar char="•"/>
            </a:pPr>
            <a:r>
              <a:rPr lang="en-US"/>
              <a:t>Toxic screening and infectious work up were negative.</a:t>
            </a:r>
            <a:endParaRPr/>
          </a:p>
          <a:p>
            <a:pPr indent="-375911" lvl="0" marL="375911" rtl="0" algn="l">
              <a:spcBef>
                <a:spcPts val="3500"/>
              </a:spcBef>
              <a:spcAft>
                <a:spcPts val="0"/>
              </a:spcAft>
              <a:buClr>
                <a:srgbClr val="303335"/>
              </a:buClr>
              <a:buSzPts val="3100"/>
              <a:buChar char="•"/>
            </a:pPr>
            <a:r>
              <a:rPr lang="en-US"/>
              <a:t>MRI brain normal, MRI of the spinal cord : Enhancement of the anterior roots of the caudal equina.</a:t>
            </a:r>
            <a:endParaRPr/>
          </a:p>
          <a:p>
            <a:pPr indent="-375911" lvl="0" marL="375911" rtl="0" algn="l">
              <a:spcBef>
                <a:spcPts val="3500"/>
              </a:spcBef>
              <a:spcAft>
                <a:spcPts val="0"/>
              </a:spcAft>
              <a:buClr>
                <a:srgbClr val="303335"/>
              </a:buClr>
              <a:buSzPts val="3100"/>
              <a:buChar char="•"/>
            </a:pPr>
            <a:r>
              <a:rPr lang="en-US"/>
              <a:t>CSF: 3 cells per mm3, 130 red blood cells per mm3, glucose  65mg/dl, protein 90 mg/dl, culture and gram stain negative.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2" name="Shape 182"/>
        <p:cNvGrpSpPr/>
        <p:nvPr/>
      </p:nvGrpSpPr>
      <p:grpSpPr>
        <a:xfrm>
          <a:off x="0" y="0"/>
          <a:ext cx="0" cy="0"/>
          <a:chOff x="0" y="0"/>
          <a:chExt cx="0" cy="0"/>
        </a:xfrm>
      </p:grpSpPr>
      <p:sp>
        <p:nvSpPr>
          <p:cNvPr id="183" name="Google Shape;183;p29"/>
          <p:cNvSpPr txBox="1"/>
          <p:nvPr>
            <p:ph type="title"/>
          </p:nvPr>
        </p:nvSpPr>
        <p:spPr>
          <a:xfrm>
            <a:off x="2032000" y="9144000"/>
            <a:ext cx="18084799" cy="3200400"/>
          </a:xfrm>
          <a:prstGeom prst="rect">
            <a:avLst/>
          </a:prstGeom>
          <a:noFill/>
          <a:ln>
            <a:noFill/>
          </a:ln>
        </p:spPr>
        <p:txBody>
          <a:bodyPr anchorCtr="0" anchor="b" bIns="108850" lIns="217700" spcFirstLastPara="1" rIns="217700" wrap="square" tIns="108850">
            <a:noAutofit/>
          </a:bodyPr>
          <a:lstStyle/>
          <a:p>
            <a:pPr indent="0" lvl="0" marL="0" rtl="0" algn="l">
              <a:spcBef>
                <a:spcPts val="0"/>
              </a:spcBef>
              <a:spcAft>
                <a:spcPts val="0"/>
              </a:spcAft>
              <a:buNone/>
            </a:pPr>
            <a:r>
              <a:rPr b="0" i="0" lang="en-US" sz="6000" u="none" cap="none" strike="noStrike">
                <a:solidFill>
                  <a:srgbClr val="262626"/>
                </a:solidFill>
                <a:latin typeface="Impact"/>
                <a:ea typeface="Impact"/>
                <a:cs typeface="Impact"/>
                <a:sym typeface="Impact"/>
              </a:rPr>
              <a:t>Diagnosis</a:t>
            </a:r>
            <a:endParaRPr/>
          </a:p>
        </p:txBody>
      </p:sp>
      <p:sp>
        <p:nvSpPr>
          <p:cNvPr id="184" name="Google Shape;184;p29"/>
          <p:cNvSpPr txBox="1"/>
          <p:nvPr>
            <p:ph idx="2" type="body"/>
          </p:nvPr>
        </p:nvSpPr>
        <p:spPr>
          <a:xfrm>
            <a:off x="2032000" y="1371600"/>
            <a:ext cx="20116799" cy="7772400"/>
          </a:xfrm>
          <a:prstGeom prst="rect">
            <a:avLst/>
          </a:prstGeom>
          <a:noFill/>
          <a:ln>
            <a:noFill/>
          </a:ln>
        </p:spPr>
        <p:txBody>
          <a:bodyPr anchorCtr="0" anchor="ctr" bIns="108850" lIns="217700" spcFirstLastPara="1" rIns="217700" wrap="square" tIns="108850">
            <a:noAutofit/>
          </a:bodyPr>
          <a:lstStyle/>
          <a:p>
            <a:pPr indent="-650090" lvl="0" marL="650090" rtl="0" algn="l">
              <a:spcBef>
                <a:spcPts val="0"/>
              </a:spcBef>
              <a:spcAft>
                <a:spcPts val="0"/>
              </a:spcAft>
              <a:buClr>
                <a:srgbClr val="303335"/>
              </a:buClr>
              <a:buSzPts val="5700"/>
              <a:buChar char="•"/>
            </a:pPr>
            <a:r>
              <a:rPr lang="en-US"/>
              <a:t>Guillaim-Barre Syndrome.</a:t>
            </a:r>
            <a:endParaRPr/>
          </a:p>
          <a:p>
            <a:pPr indent="-650090" lvl="0" marL="650090" rtl="0" algn="l">
              <a:spcBef>
                <a:spcPts val="1140"/>
              </a:spcBef>
              <a:spcAft>
                <a:spcPts val="0"/>
              </a:spcAft>
              <a:buClr>
                <a:srgbClr val="303335"/>
              </a:buClr>
              <a:buSzPts val="5700"/>
              <a:buChar char="•"/>
            </a:pPr>
            <a:r>
              <a:rPr lang="en-US"/>
              <a:t>The pateint was treated with dexamethasone  at a dose of 0.3mg/kg/day for 5 days, and was discharged home with good  improvement including his gait and strength , the power improved to 4/5 with minimally elicitable DTR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8" name="Shape 188"/>
        <p:cNvGrpSpPr/>
        <p:nvPr/>
      </p:nvGrpSpPr>
      <p:grpSpPr>
        <a:xfrm>
          <a:off x="0" y="0"/>
          <a:ext cx="0" cy="0"/>
          <a:chOff x="0" y="0"/>
          <a:chExt cx="0" cy="0"/>
        </a:xfrm>
      </p:grpSpPr>
      <p:sp>
        <p:nvSpPr>
          <p:cNvPr id="189" name="Google Shape;189;p30"/>
          <p:cNvSpPr txBox="1"/>
          <p:nvPr>
            <p:ph idx="1" type="body"/>
          </p:nvPr>
        </p:nvSpPr>
        <p:spPr>
          <a:xfrm>
            <a:off x="1257303" y="1854200"/>
            <a:ext cx="21869401" cy="10502900"/>
          </a:xfrm>
          <a:prstGeom prst="rect">
            <a:avLst/>
          </a:prstGeom>
          <a:noFill/>
          <a:ln>
            <a:noFill/>
          </a:ln>
        </p:spPr>
        <p:txBody>
          <a:bodyPr anchorCtr="0" anchor="ctr" bIns="108850" lIns="217700" spcFirstLastPara="1" rIns="217700" wrap="square" tIns="108850">
            <a:noAutofit/>
          </a:bodyPr>
          <a:lstStyle/>
          <a:p>
            <a:pPr indent="-650090" lvl="0" marL="650090" rtl="0" algn="l">
              <a:spcBef>
                <a:spcPts val="0"/>
              </a:spcBef>
              <a:spcAft>
                <a:spcPts val="0"/>
              </a:spcAft>
              <a:buSzPts val="5700"/>
              <a:buChar char="•"/>
            </a:pPr>
            <a:r>
              <a:rPr lang="en-US"/>
              <a:t>He was seen 2 months later for a relapse,  with trouble in walking climbing stairs, ataxia and difficulty in dressing up for 4 days duration after a viral illness. </a:t>
            </a:r>
            <a:endParaRPr/>
          </a:p>
          <a:p>
            <a:pPr indent="-650090" lvl="0" marL="650090" rtl="0" algn="l">
              <a:spcBef>
                <a:spcPts val="1140"/>
              </a:spcBef>
              <a:spcAft>
                <a:spcPts val="0"/>
              </a:spcAft>
              <a:buSzPts val="5700"/>
              <a:buChar char="•"/>
            </a:pPr>
            <a:r>
              <a:rPr lang="en-US"/>
              <a:t>His P/E showed no cranial nerves, intact sensory exam with  symmetrical decrease of proximal and distal muscle power and reduced DTR on both upper and lower extremities with decreased vibration sensation in his LE.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3" name="Shape 193"/>
        <p:cNvGrpSpPr/>
        <p:nvPr/>
      </p:nvGrpSpPr>
      <p:grpSpPr>
        <a:xfrm>
          <a:off x="0" y="0"/>
          <a:ext cx="0" cy="0"/>
          <a:chOff x="0" y="0"/>
          <a:chExt cx="0" cy="0"/>
        </a:xfrm>
      </p:grpSpPr>
      <p:sp>
        <p:nvSpPr>
          <p:cNvPr id="194" name="Google Shape;194;p31"/>
          <p:cNvSpPr txBox="1"/>
          <p:nvPr>
            <p:ph type="title"/>
          </p:nvPr>
        </p:nvSpPr>
        <p:spPr>
          <a:xfrm>
            <a:off x="2032000" y="8186058"/>
            <a:ext cx="18084799" cy="4158344"/>
          </a:xfrm>
          <a:prstGeom prst="rect">
            <a:avLst/>
          </a:prstGeom>
          <a:noFill/>
          <a:ln>
            <a:noFill/>
          </a:ln>
        </p:spPr>
        <p:txBody>
          <a:bodyPr anchorCtr="0" anchor="b" bIns="108850" lIns="217700" spcFirstLastPara="1" rIns="217700" wrap="square" tIns="108850">
            <a:noAutofit/>
          </a:bodyPr>
          <a:lstStyle/>
          <a:p>
            <a:pPr indent="0" lvl="0" marL="0" rtl="0" algn="l">
              <a:spcBef>
                <a:spcPts val="0"/>
              </a:spcBef>
              <a:spcAft>
                <a:spcPts val="0"/>
              </a:spcAft>
              <a:buNone/>
            </a:pPr>
            <a:r>
              <a:rPr lang="en-US" sz="6000"/>
              <a:t>Systematic Neurologic Evaluation</a:t>
            </a:r>
            <a:endParaRPr/>
          </a:p>
        </p:txBody>
      </p:sp>
      <p:sp>
        <p:nvSpPr>
          <p:cNvPr id="195" name="Google Shape;195;p31"/>
          <p:cNvSpPr txBox="1"/>
          <p:nvPr>
            <p:ph idx="1" type="body"/>
          </p:nvPr>
        </p:nvSpPr>
        <p:spPr>
          <a:xfrm>
            <a:off x="2032000" y="1371600"/>
            <a:ext cx="20116799" cy="7772400"/>
          </a:xfrm>
          <a:prstGeom prst="rect">
            <a:avLst/>
          </a:prstGeom>
          <a:noFill/>
          <a:ln>
            <a:noFill/>
          </a:ln>
        </p:spPr>
        <p:txBody>
          <a:bodyPr anchorCtr="0" anchor="ctr" bIns="108850" lIns="217700" spcFirstLastPara="1" rIns="217700" wrap="square" tIns="108850">
            <a:noAutofit/>
          </a:bodyPr>
          <a:lstStyle/>
          <a:p>
            <a:pPr indent="-650090" lvl="0" marL="650090" rtl="0" algn="l">
              <a:spcBef>
                <a:spcPts val="0"/>
              </a:spcBef>
              <a:spcAft>
                <a:spcPts val="0"/>
              </a:spcAft>
              <a:buSzPts val="5700"/>
              <a:buChar char="•"/>
            </a:pPr>
            <a:r>
              <a:rPr lang="en-US"/>
              <a:t>Identify the problem accurately</a:t>
            </a:r>
            <a:endParaRPr/>
          </a:p>
          <a:p>
            <a:pPr indent="-650090" lvl="0" marL="650090" rtl="0" algn="l">
              <a:spcBef>
                <a:spcPts val="1140"/>
              </a:spcBef>
              <a:spcAft>
                <a:spcPts val="0"/>
              </a:spcAft>
              <a:buSzPts val="5700"/>
              <a:buChar char="•"/>
            </a:pPr>
            <a:r>
              <a:rPr lang="en-US"/>
              <a:t>Localize the lesion( brain, spinal cord, Neuromuscular)</a:t>
            </a:r>
            <a:endParaRPr/>
          </a:p>
          <a:p>
            <a:pPr indent="-650090" lvl="0" marL="650090" rtl="0" algn="l">
              <a:spcBef>
                <a:spcPts val="1140"/>
              </a:spcBef>
              <a:spcAft>
                <a:spcPts val="0"/>
              </a:spcAft>
              <a:buSzPts val="5700"/>
              <a:buChar char="•"/>
            </a:pPr>
            <a:r>
              <a:rPr lang="en-US"/>
              <a:t>Derive a differential diagnosis</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9" name="Shape 199"/>
        <p:cNvGrpSpPr/>
        <p:nvPr/>
      </p:nvGrpSpPr>
      <p:grpSpPr>
        <a:xfrm>
          <a:off x="0" y="0"/>
          <a:ext cx="0" cy="0"/>
          <a:chOff x="0" y="0"/>
          <a:chExt cx="0" cy="0"/>
        </a:xfrm>
      </p:grpSpPr>
      <p:sp>
        <p:nvSpPr>
          <p:cNvPr id="200" name="Google Shape;200;p32"/>
          <p:cNvSpPr txBox="1"/>
          <p:nvPr>
            <p:ph idx="1" type="body"/>
          </p:nvPr>
        </p:nvSpPr>
        <p:spPr>
          <a:xfrm>
            <a:off x="2032000" y="1371600"/>
            <a:ext cx="20116799" cy="7772400"/>
          </a:xfrm>
          <a:prstGeom prst="rect">
            <a:avLst/>
          </a:prstGeom>
          <a:noFill/>
          <a:ln>
            <a:noFill/>
          </a:ln>
        </p:spPr>
        <p:txBody>
          <a:bodyPr anchorCtr="0" anchor="ctr" bIns="108850" lIns="217700" spcFirstLastPara="1" rIns="217700" wrap="square" tIns="108850">
            <a:noAutofit/>
          </a:bodyPr>
          <a:lstStyle/>
          <a:p>
            <a:pPr indent="-650090" lvl="0" marL="650090" rtl="0" algn="l">
              <a:spcBef>
                <a:spcPts val="0"/>
              </a:spcBef>
              <a:spcAft>
                <a:spcPts val="0"/>
              </a:spcAft>
              <a:buSzPts val="5700"/>
              <a:buChar char="•"/>
            </a:pPr>
            <a:r>
              <a:rPr lang="en-US"/>
              <a:t>Identify the problem accurately</a:t>
            </a:r>
            <a:endParaRPr/>
          </a:p>
          <a:p>
            <a:pPr indent="-650090" lvl="1" marL="1413569" rtl="0" algn="l">
              <a:spcBef>
                <a:spcPts val="1040"/>
              </a:spcBef>
              <a:spcAft>
                <a:spcPts val="0"/>
              </a:spcAft>
              <a:buSzPts val="5200"/>
              <a:buChar char="•"/>
            </a:pPr>
            <a:r>
              <a:rPr lang="en-US"/>
              <a:t>Weakness, hypotonia, ataxia, difficulty in dressing up</a:t>
            </a:r>
            <a:endParaRPr/>
          </a:p>
          <a:p>
            <a:pPr indent="-650090" lvl="0" marL="650090" rtl="0" algn="l">
              <a:spcBef>
                <a:spcPts val="1140"/>
              </a:spcBef>
              <a:spcAft>
                <a:spcPts val="0"/>
              </a:spcAft>
              <a:buSzPts val="5700"/>
              <a:buChar char="•"/>
            </a:pPr>
            <a:r>
              <a:rPr lang="en-US"/>
              <a:t>Localize the lesion</a:t>
            </a:r>
            <a:endParaRPr/>
          </a:p>
          <a:p>
            <a:pPr indent="-650090" lvl="1" marL="1413569" rtl="0" algn="l">
              <a:spcBef>
                <a:spcPts val="1040"/>
              </a:spcBef>
              <a:spcAft>
                <a:spcPts val="0"/>
              </a:spcAft>
              <a:buSzPts val="5200"/>
              <a:buChar char="•"/>
            </a:pPr>
            <a:r>
              <a:rPr lang="en-US"/>
              <a:t>Central</a:t>
            </a:r>
            <a:endParaRPr/>
          </a:p>
          <a:p>
            <a:pPr indent="-650090" lvl="1" marL="1413569" rtl="0" algn="l">
              <a:spcBef>
                <a:spcPts val="1040"/>
              </a:spcBef>
              <a:spcAft>
                <a:spcPts val="0"/>
              </a:spcAft>
              <a:buSzPts val="5200"/>
              <a:buChar char="•"/>
            </a:pPr>
            <a:r>
              <a:rPr lang="en-US"/>
              <a:t>Spinal cord</a:t>
            </a:r>
            <a:endParaRPr/>
          </a:p>
          <a:p>
            <a:pPr indent="-650090" lvl="1" marL="1413569" rtl="0" algn="l">
              <a:spcBef>
                <a:spcPts val="1040"/>
              </a:spcBef>
              <a:spcAft>
                <a:spcPts val="0"/>
              </a:spcAft>
              <a:buSzPts val="5200"/>
              <a:buChar char="•"/>
            </a:pPr>
            <a:r>
              <a:rPr lang="en-US"/>
              <a:t>Neuromuscular</a:t>
            </a:r>
            <a:endParaRPr/>
          </a:p>
        </p:txBody>
      </p:sp>
      <p:sp>
        <p:nvSpPr>
          <p:cNvPr id="201" name="Google Shape;201;p32"/>
          <p:cNvSpPr/>
          <p:nvPr/>
        </p:nvSpPr>
        <p:spPr>
          <a:xfrm>
            <a:off x="2028309" y="11118112"/>
            <a:ext cx="10755840" cy="1015659"/>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262626"/>
              </a:buClr>
              <a:buSzPts val="6000"/>
              <a:buFont typeface="Impact"/>
              <a:buNone/>
            </a:pPr>
            <a:r>
              <a:rPr b="0" i="0" lang="en-US" sz="6000" u="none" cap="none" strike="noStrike">
                <a:solidFill>
                  <a:srgbClr val="262626"/>
                </a:solidFill>
                <a:latin typeface="Impact"/>
                <a:ea typeface="Impact"/>
                <a:cs typeface="Impact"/>
                <a:sym typeface="Impact"/>
              </a:rPr>
              <a:t>Systematic Neurologic Evaluation</a:t>
            </a:r>
            <a:endParaRPr b="0" i="0" sz="3600" u="none" cap="none" strike="noStrike">
              <a:solidFill>
                <a:srgbClr val="5B5854"/>
              </a:solidFill>
              <a:latin typeface="Avenir"/>
              <a:ea typeface="Avenir"/>
              <a:cs typeface="Avenir"/>
              <a:sym typeface="Aveni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5" name="Shape 205"/>
        <p:cNvGrpSpPr/>
        <p:nvPr/>
      </p:nvGrpSpPr>
      <p:grpSpPr>
        <a:xfrm>
          <a:off x="0" y="0"/>
          <a:ext cx="0" cy="0"/>
          <a:chOff x="0" y="0"/>
          <a:chExt cx="0" cy="0"/>
        </a:xfrm>
      </p:grpSpPr>
      <p:sp>
        <p:nvSpPr>
          <p:cNvPr id="206" name="Google Shape;206;p33"/>
          <p:cNvSpPr txBox="1"/>
          <p:nvPr>
            <p:ph idx="1" type="body"/>
          </p:nvPr>
        </p:nvSpPr>
        <p:spPr>
          <a:xfrm>
            <a:off x="2032000" y="1371600"/>
            <a:ext cx="20116799" cy="7772400"/>
          </a:xfrm>
          <a:prstGeom prst="rect">
            <a:avLst/>
          </a:prstGeom>
          <a:noFill/>
          <a:ln>
            <a:noFill/>
          </a:ln>
        </p:spPr>
        <p:txBody>
          <a:bodyPr anchorCtr="0" anchor="ctr" bIns="108850" lIns="217700" spcFirstLastPara="1" rIns="217700" wrap="square" tIns="108850">
            <a:noAutofit/>
          </a:bodyPr>
          <a:lstStyle/>
          <a:p>
            <a:pPr indent="-650090" lvl="0" marL="650090" rtl="0" algn="l">
              <a:spcBef>
                <a:spcPts val="0"/>
              </a:spcBef>
              <a:spcAft>
                <a:spcPts val="0"/>
              </a:spcAft>
              <a:buSzPts val="5700"/>
              <a:buChar char="•"/>
            </a:pPr>
            <a:r>
              <a:rPr lang="en-US">
                <a:solidFill>
                  <a:schemeClr val="dk1"/>
                </a:solidFill>
              </a:rPr>
              <a:t>Identify the problem accurately</a:t>
            </a:r>
            <a:endParaRPr/>
          </a:p>
          <a:p>
            <a:pPr indent="-650090" lvl="1" marL="1413569" rtl="0" algn="l">
              <a:spcBef>
                <a:spcPts val="1040"/>
              </a:spcBef>
              <a:spcAft>
                <a:spcPts val="0"/>
              </a:spcAft>
              <a:buSzPts val="5200"/>
              <a:buChar char="•"/>
            </a:pPr>
            <a:r>
              <a:rPr lang="en-US">
                <a:solidFill>
                  <a:schemeClr val="dk1"/>
                </a:solidFill>
              </a:rPr>
              <a:t>Weakness , hypotonia, difficulty in dressing up </a:t>
            </a:r>
            <a:endParaRPr/>
          </a:p>
          <a:p>
            <a:pPr indent="-650090" lvl="0" marL="650090" rtl="0" algn="l">
              <a:spcBef>
                <a:spcPts val="1140"/>
              </a:spcBef>
              <a:spcAft>
                <a:spcPts val="0"/>
              </a:spcAft>
              <a:buSzPts val="5700"/>
              <a:buChar char="•"/>
            </a:pPr>
            <a:r>
              <a:rPr lang="en-US">
                <a:solidFill>
                  <a:schemeClr val="dk1"/>
                </a:solidFill>
              </a:rPr>
              <a:t>Localize the lesion</a:t>
            </a:r>
            <a:endParaRPr/>
          </a:p>
          <a:p>
            <a:pPr indent="-650090" lvl="1" marL="1413569" rtl="0" algn="l">
              <a:spcBef>
                <a:spcPts val="1040"/>
              </a:spcBef>
              <a:spcAft>
                <a:spcPts val="0"/>
              </a:spcAft>
              <a:buSzPts val="5200"/>
              <a:buChar char="•"/>
            </a:pPr>
            <a:r>
              <a:rPr lang="en-US">
                <a:solidFill>
                  <a:schemeClr val="dk1"/>
                </a:solidFill>
              </a:rPr>
              <a:t>Central</a:t>
            </a:r>
            <a:endParaRPr/>
          </a:p>
          <a:p>
            <a:pPr indent="-650090" lvl="1" marL="1413569" rtl="0" algn="l">
              <a:spcBef>
                <a:spcPts val="1040"/>
              </a:spcBef>
              <a:spcAft>
                <a:spcPts val="0"/>
              </a:spcAft>
              <a:buSzPts val="5200"/>
              <a:buChar char="•"/>
            </a:pPr>
            <a:r>
              <a:rPr lang="en-US">
                <a:solidFill>
                  <a:schemeClr val="dk1"/>
                </a:solidFill>
              </a:rPr>
              <a:t>Spinal cord</a:t>
            </a:r>
            <a:endParaRPr/>
          </a:p>
          <a:p>
            <a:pPr indent="-650090" lvl="1" marL="1413569" rtl="0" algn="l">
              <a:spcBef>
                <a:spcPts val="1040"/>
              </a:spcBef>
              <a:spcAft>
                <a:spcPts val="0"/>
              </a:spcAft>
              <a:buSzPts val="5200"/>
              <a:buChar char="•"/>
            </a:pPr>
            <a:r>
              <a:rPr lang="en-US" u="sng"/>
              <a:t>Neuromuscular</a:t>
            </a:r>
            <a:r>
              <a:rPr lang="en-US">
                <a:solidFill>
                  <a:schemeClr val="dk1"/>
                </a:solidFill>
              </a:rPr>
              <a:t> (anterior horn cell, nerve, neuromuscular junction, muscle?)</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0" name="Shape 210"/>
        <p:cNvGrpSpPr/>
        <p:nvPr/>
      </p:nvGrpSpPr>
      <p:grpSpPr>
        <a:xfrm>
          <a:off x="0" y="0"/>
          <a:ext cx="0" cy="0"/>
          <a:chOff x="0" y="0"/>
          <a:chExt cx="0" cy="0"/>
        </a:xfrm>
      </p:grpSpPr>
      <p:sp>
        <p:nvSpPr>
          <p:cNvPr id="211" name="Google Shape;211;p34"/>
          <p:cNvSpPr txBox="1"/>
          <p:nvPr>
            <p:ph idx="1" type="body"/>
          </p:nvPr>
        </p:nvSpPr>
        <p:spPr>
          <a:xfrm>
            <a:off x="2032000" y="1371600"/>
            <a:ext cx="20116799" cy="7772400"/>
          </a:xfrm>
          <a:prstGeom prst="rect">
            <a:avLst/>
          </a:prstGeom>
          <a:noFill/>
          <a:ln>
            <a:noFill/>
          </a:ln>
        </p:spPr>
        <p:txBody>
          <a:bodyPr anchorCtr="0" anchor="ctr" bIns="108850" lIns="217700" spcFirstLastPara="1" rIns="217700" wrap="square" tIns="108850">
            <a:noAutofit/>
          </a:bodyPr>
          <a:lstStyle/>
          <a:p>
            <a:pPr indent="-650090" lvl="0" marL="650090" rtl="0" algn="l">
              <a:spcBef>
                <a:spcPts val="0"/>
              </a:spcBef>
              <a:spcAft>
                <a:spcPts val="0"/>
              </a:spcAft>
              <a:buSzPts val="5700"/>
              <a:buChar char="•"/>
            </a:pPr>
            <a:r>
              <a:rPr lang="en-US"/>
              <a:t>Identify the problem accurately</a:t>
            </a:r>
            <a:endParaRPr/>
          </a:p>
          <a:p>
            <a:pPr indent="-650090" lvl="1" marL="1413569" rtl="0" algn="l">
              <a:spcBef>
                <a:spcPts val="1040"/>
              </a:spcBef>
              <a:spcAft>
                <a:spcPts val="0"/>
              </a:spcAft>
              <a:buSzPts val="5200"/>
              <a:buChar char="•"/>
            </a:pPr>
            <a:r>
              <a:rPr lang="en-US"/>
              <a:t>Weakness , hypotonia and ataxia, and difficulty in dressing up</a:t>
            </a:r>
            <a:endParaRPr/>
          </a:p>
          <a:p>
            <a:pPr indent="-650090" lvl="0" marL="650090" rtl="0" algn="l">
              <a:spcBef>
                <a:spcPts val="1140"/>
              </a:spcBef>
              <a:spcAft>
                <a:spcPts val="0"/>
              </a:spcAft>
              <a:buSzPts val="5700"/>
              <a:buChar char="•"/>
            </a:pPr>
            <a:r>
              <a:rPr lang="en-US"/>
              <a:t>Localize the lesion</a:t>
            </a:r>
            <a:endParaRPr/>
          </a:p>
          <a:p>
            <a:pPr indent="-650090" lvl="1" marL="1413569" rtl="0" algn="l">
              <a:spcBef>
                <a:spcPts val="1040"/>
              </a:spcBef>
              <a:spcAft>
                <a:spcPts val="0"/>
              </a:spcAft>
              <a:buSzPts val="5200"/>
              <a:buChar char="•"/>
            </a:pPr>
            <a:r>
              <a:rPr lang="en-US"/>
              <a:t>Nerves and not muscular (CPK normal)</a:t>
            </a:r>
            <a:endParaRPr/>
          </a:p>
          <a:p>
            <a:pPr indent="-650090" lvl="0" marL="650090" rtl="0" algn="l">
              <a:spcBef>
                <a:spcPts val="1140"/>
              </a:spcBef>
              <a:spcAft>
                <a:spcPts val="0"/>
              </a:spcAft>
              <a:buSzPts val="5700"/>
              <a:buChar char="•"/>
            </a:pPr>
            <a:r>
              <a:rPr lang="en-US"/>
              <a:t>Derive a differential diagnosis</a:t>
            </a:r>
            <a:endParaRPr/>
          </a:p>
          <a:p>
            <a:pPr indent="-650090" lvl="1" marL="1413569" rtl="0" algn="l">
              <a:spcBef>
                <a:spcPts val="1040"/>
              </a:spcBef>
              <a:spcAft>
                <a:spcPts val="0"/>
              </a:spcAft>
              <a:buSzPts val="5200"/>
              <a:buChar char="•"/>
            </a:pPr>
            <a:r>
              <a:rPr lang="en-US"/>
              <a:t>Acute vs Chronic?</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5" name="Shape 215"/>
        <p:cNvGrpSpPr/>
        <p:nvPr/>
      </p:nvGrpSpPr>
      <p:grpSpPr>
        <a:xfrm>
          <a:off x="0" y="0"/>
          <a:ext cx="0" cy="0"/>
          <a:chOff x="0" y="0"/>
          <a:chExt cx="0" cy="0"/>
        </a:xfrm>
      </p:grpSpPr>
      <p:pic>
        <p:nvPicPr>
          <p:cNvPr descr="image11.jpeg" id="216" name="Google Shape;216;p35"/>
          <p:cNvPicPr preferRelativeResize="0"/>
          <p:nvPr>
            <p:ph idx="2" type="pic"/>
          </p:nvPr>
        </p:nvPicPr>
        <p:blipFill rotWithShape="1">
          <a:blip r:embed="rId3">
            <a:alphaModFix/>
          </a:blip>
          <a:srcRect b="0" l="0" r="0" t="0"/>
          <a:stretch/>
        </p:blipFill>
        <p:spPr>
          <a:xfrm>
            <a:off x="362860" y="1040244"/>
            <a:ext cx="23190200" cy="10999356"/>
          </a:xfrm>
          <a:prstGeom prst="rect">
            <a:avLst/>
          </a:prstGeom>
          <a:noFill/>
          <a:ln>
            <a:noFill/>
          </a:ln>
        </p:spPr>
      </p:pic>
      <p:sp>
        <p:nvSpPr>
          <p:cNvPr id="217" name="Google Shape;217;p35"/>
          <p:cNvSpPr txBox="1"/>
          <p:nvPr>
            <p:ph idx="1" type="body"/>
          </p:nvPr>
        </p:nvSpPr>
        <p:spPr>
          <a:xfrm>
            <a:off x="5464630" y="12365782"/>
            <a:ext cx="14456230" cy="876300"/>
          </a:xfrm>
          <a:prstGeom prst="rect">
            <a:avLst/>
          </a:prstGeom>
          <a:noFill/>
          <a:ln>
            <a:noFill/>
          </a:ln>
        </p:spPr>
        <p:txBody>
          <a:bodyPr anchorCtr="0" anchor="b" bIns="108850" lIns="217700" spcFirstLastPara="1" rIns="217700" wrap="square" tIns="108850">
            <a:noAutofit/>
          </a:bodyPr>
          <a:lstStyle/>
          <a:p>
            <a:pPr indent="0" lvl="0" marL="0" rtl="0" algn="l">
              <a:spcBef>
                <a:spcPts val="0"/>
              </a:spcBef>
              <a:spcAft>
                <a:spcPts val="0"/>
              </a:spcAft>
              <a:buSzPts val="2200"/>
              <a:buNone/>
            </a:pPr>
            <a:r>
              <a:rPr b="0" i="0" lang="en-US" sz="2200" u="none" cap="none" strike="noStrike">
                <a:solidFill>
                  <a:schemeClr val="dk2"/>
                </a:solidFill>
                <a:latin typeface="Times New Roman"/>
                <a:ea typeface="Times New Roman"/>
                <a:cs typeface="Times New Roman"/>
                <a:sym typeface="Times New Roman"/>
              </a:rPr>
              <a:t>HUGH J WILLISON, AND JOHN B WINER J NEUROL NEUROSURG PSYCHIATRY 2003;74:II3-II8</a:t>
            </a:r>
            <a:endParaRPr/>
          </a:p>
        </p:txBody>
      </p:sp>
      <p:sp>
        <p:nvSpPr>
          <p:cNvPr id="218" name="Google Shape;218;p35"/>
          <p:cNvSpPr txBox="1"/>
          <p:nvPr/>
        </p:nvSpPr>
        <p:spPr>
          <a:xfrm>
            <a:off x="578824" y="13089027"/>
            <a:ext cx="4110448" cy="276999"/>
          </a:xfrm>
          <a:prstGeom prst="rect">
            <a:avLst/>
          </a:prstGeom>
          <a:noFill/>
          <a:ln>
            <a:noFill/>
          </a:ln>
        </p:spPr>
        <p:txBody>
          <a:bodyPr anchorCtr="0" anchor="t" bIns="0" lIns="0" spcFirstLastPara="1" rIns="0" wrap="square" tIns="0">
            <a:noAutofit/>
          </a:bodyPr>
          <a:lstStyle/>
          <a:p>
            <a:pPr indent="-171450" lvl="0" marL="171450" marR="0" rtl="0" algn="ctr">
              <a:lnSpc>
                <a:spcPct val="100000"/>
              </a:lnSpc>
              <a:spcBef>
                <a:spcPts val="0"/>
              </a:spcBef>
              <a:spcAft>
                <a:spcPts val="0"/>
              </a:spcAft>
              <a:buClr>
                <a:srgbClr val="5B5854"/>
              </a:buClr>
              <a:buSzPts val="1800"/>
              <a:buFont typeface="Arial"/>
              <a:buNone/>
            </a:pPr>
            <a:r>
              <a:rPr b="0" i="0" lang="en-US" sz="1800" u="none" cap="none" strike="noStrike">
                <a:solidFill>
                  <a:srgbClr val="5B5854"/>
                </a:solidFill>
                <a:latin typeface="Arial"/>
                <a:ea typeface="Arial"/>
                <a:cs typeface="Arial"/>
                <a:sym typeface="Arial"/>
              </a:rPr>
              <a:t>©2003 by BMJ Publishing Group Ltd</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2" name="Shape 222"/>
        <p:cNvGrpSpPr/>
        <p:nvPr/>
      </p:nvGrpSpPr>
      <p:grpSpPr>
        <a:xfrm>
          <a:off x="0" y="0"/>
          <a:ext cx="0" cy="0"/>
          <a:chOff x="0" y="0"/>
          <a:chExt cx="0" cy="0"/>
        </a:xfrm>
      </p:grpSpPr>
      <p:sp>
        <p:nvSpPr>
          <p:cNvPr id="223" name="Google Shape;223;p36"/>
          <p:cNvSpPr txBox="1"/>
          <p:nvPr>
            <p:ph type="title"/>
          </p:nvPr>
        </p:nvSpPr>
        <p:spPr>
          <a:xfrm>
            <a:off x="2032000" y="9144000"/>
            <a:ext cx="18084799" cy="3200400"/>
          </a:xfrm>
          <a:prstGeom prst="rect">
            <a:avLst/>
          </a:prstGeom>
          <a:noFill/>
          <a:ln>
            <a:noFill/>
          </a:ln>
        </p:spPr>
        <p:txBody>
          <a:bodyPr anchorCtr="0" anchor="b" bIns="108850" lIns="217700" spcFirstLastPara="1" rIns="217700" wrap="square" tIns="108850">
            <a:noAutofit/>
          </a:bodyPr>
          <a:lstStyle/>
          <a:p>
            <a:pPr indent="0" lvl="0" marL="0" rtl="0" algn="l">
              <a:spcBef>
                <a:spcPts val="0"/>
              </a:spcBef>
              <a:spcAft>
                <a:spcPts val="0"/>
              </a:spcAft>
              <a:buNone/>
            </a:pPr>
            <a:r>
              <a:rPr b="0" i="0" lang="en-US" sz="5684" u="none" cap="none" strike="noStrike">
                <a:solidFill>
                  <a:srgbClr val="262626"/>
                </a:solidFill>
                <a:latin typeface="Impact"/>
                <a:ea typeface="Impact"/>
                <a:cs typeface="Impact"/>
                <a:sym typeface="Impact"/>
              </a:rPr>
              <a:t>Differential diagnosis</a:t>
            </a:r>
            <a:endParaRPr b="0" i="0" sz="5684" u="none" cap="none" strike="noStrike">
              <a:solidFill>
                <a:srgbClr val="262626"/>
              </a:solidFill>
              <a:latin typeface="Impact"/>
              <a:ea typeface="Impact"/>
              <a:cs typeface="Impact"/>
              <a:sym typeface="Impact"/>
            </a:endParaRPr>
          </a:p>
        </p:txBody>
      </p:sp>
      <p:sp>
        <p:nvSpPr>
          <p:cNvPr id="224" name="Google Shape;224;p36"/>
          <p:cNvSpPr txBox="1"/>
          <p:nvPr>
            <p:ph idx="2" type="body"/>
          </p:nvPr>
        </p:nvSpPr>
        <p:spPr>
          <a:xfrm>
            <a:off x="2032000" y="1371600"/>
            <a:ext cx="20116799" cy="7772400"/>
          </a:xfrm>
          <a:prstGeom prst="rect">
            <a:avLst/>
          </a:prstGeom>
          <a:noFill/>
          <a:ln>
            <a:noFill/>
          </a:ln>
        </p:spPr>
        <p:txBody>
          <a:bodyPr anchorCtr="0" anchor="ctr" bIns="108850" lIns="217700" spcFirstLastPara="1" rIns="217700" wrap="square" tIns="108850">
            <a:noAutofit/>
          </a:bodyPr>
          <a:lstStyle/>
          <a:p>
            <a:pPr indent="-477508" lvl="0" marL="477508" rtl="0" algn="l">
              <a:lnSpc>
                <a:spcPct val="90000"/>
              </a:lnSpc>
              <a:spcBef>
                <a:spcPts val="0"/>
              </a:spcBef>
              <a:spcAft>
                <a:spcPts val="0"/>
              </a:spcAft>
              <a:buClr>
                <a:srgbClr val="303335"/>
              </a:buClr>
              <a:buSzPts val="3900"/>
              <a:buChar char="•"/>
            </a:pPr>
            <a:r>
              <a:rPr lang="en-US"/>
              <a:t>Recurrent AIDP</a:t>
            </a:r>
            <a:endParaRPr/>
          </a:p>
          <a:p>
            <a:pPr indent="-477508" lvl="0" marL="477508" rtl="0" algn="l">
              <a:lnSpc>
                <a:spcPct val="90000"/>
              </a:lnSpc>
              <a:spcBef>
                <a:spcPts val="4500"/>
              </a:spcBef>
              <a:spcAft>
                <a:spcPts val="0"/>
              </a:spcAft>
              <a:buClr>
                <a:srgbClr val="303335"/>
              </a:buClr>
              <a:buSzPts val="3900"/>
              <a:buChar char="•"/>
            </a:pPr>
            <a:r>
              <a:rPr lang="en-US"/>
              <a:t>Autoimmune etiologies</a:t>
            </a:r>
            <a:endParaRPr/>
          </a:p>
          <a:p>
            <a:pPr indent="-477508" lvl="0" marL="477508" rtl="0" algn="l">
              <a:lnSpc>
                <a:spcPct val="90000"/>
              </a:lnSpc>
              <a:spcBef>
                <a:spcPts val="4500"/>
              </a:spcBef>
              <a:spcAft>
                <a:spcPts val="0"/>
              </a:spcAft>
              <a:buClr>
                <a:srgbClr val="303335"/>
              </a:buClr>
              <a:buSzPts val="3900"/>
              <a:buChar char="•"/>
            </a:pPr>
            <a:r>
              <a:rPr lang="en-US"/>
              <a:t>Chronic Relapsing and Remitting Variant of Hereditary neuropathy (Charcot-Marie-tooth )</a:t>
            </a:r>
            <a:endParaRPr/>
          </a:p>
          <a:p>
            <a:pPr indent="-477508" lvl="0" marL="477508" rtl="0" algn="l">
              <a:lnSpc>
                <a:spcPct val="90000"/>
              </a:lnSpc>
              <a:spcBef>
                <a:spcPts val="4500"/>
              </a:spcBef>
              <a:spcAft>
                <a:spcPts val="0"/>
              </a:spcAft>
              <a:buClr>
                <a:srgbClr val="303335"/>
              </a:buClr>
              <a:buSzPts val="3900"/>
              <a:buChar char="•"/>
            </a:pPr>
            <a:r>
              <a:rPr lang="en-US"/>
              <a:t>demyelinating Polyneuropathy</a:t>
            </a:r>
            <a:endParaRPr/>
          </a:p>
          <a:p>
            <a:pPr indent="-477508" lvl="0" marL="477508" rtl="0" algn="l">
              <a:lnSpc>
                <a:spcPct val="90000"/>
              </a:lnSpc>
              <a:spcBef>
                <a:spcPts val="4500"/>
              </a:spcBef>
              <a:spcAft>
                <a:spcPts val="0"/>
              </a:spcAft>
              <a:buClr>
                <a:srgbClr val="303335"/>
              </a:buClr>
              <a:buSzPts val="3900"/>
              <a:buChar char="•"/>
            </a:pPr>
            <a:r>
              <a:rPr lang="en-US"/>
              <a:t>Demyelinating/axonal neuropathy </a:t>
            </a:r>
            <a:endParaRPr/>
          </a:p>
          <a:p>
            <a:pPr indent="-477508" lvl="0" marL="477508" rtl="0" algn="l">
              <a:lnSpc>
                <a:spcPct val="90000"/>
              </a:lnSpc>
              <a:spcBef>
                <a:spcPts val="4500"/>
              </a:spcBef>
              <a:spcAft>
                <a:spcPts val="0"/>
              </a:spcAft>
              <a:buClr>
                <a:srgbClr val="303335"/>
              </a:buClr>
              <a:buSzPts val="3900"/>
              <a:buChar char="•"/>
            </a:pPr>
            <a:r>
              <a:rPr lang="en-US"/>
              <a:t>Spinal muscular atrophy type 3.</a:t>
            </a:r>
            <a:endParaRPr/>
          </a:p>
          <a:p>
            <a:pPr indent="-477508" lvl="0" marL="477508" rtl="0" algn="l">
              <a:lnSpc>
                <a:spcPct val="90000"/>
              </a:lnSpc>
              <a:spcBef>
                <a:spcPts val="4500"/>
              </a:spcBef>
              <a:spcAft>
                <a:spcPts val="0"/>
              </a:spcAft>
              <a:buClr>
                <a:srgbClr val="303335"/>
              </a:buClr>
              <a:buSzPts val="3900"/>
              <a:buChar char="•"/>
            </a:pPr>
            <a:r>
              <a:rPr lang="en-US"/>
              <a:t>Neoplastic vascular.</a:t>
            </a:r>
            <a:endParaRPr/>
          </a:p>
          <a:p>
            <a:pPr indent="-477508" lvl="0" marL="477508" rtl="0" algn="l">
              <a:lnSpc>
                <a:spcPct val="90000"/>
              </a:lnSpc>
              <a:spcBef>
                <a:spcPts val="4500"/>
              </a:spcBef>
              <a:spcAft>
                <a:spcPts val="0"/>
              </a:spcAft>
              <a:buClr>
                <a:srgbClr val="303335"/>
              </a:buClr>
              <a:buSzPts val="3900"/>
              <a:buChar char="•"/>
            </a:pPr>
            <a:r>
              <a:rPr lang="en-US"/>
              <a:t>Metabolic Myopathies/ Neuropathy ( Uremia, Hypothyroidism, Vit B12 defiency)</a:t>
            </a:r>
            <a:endParaRPr/>
          </a:p>
          <a:p>
            <a:pPr indent="-477508" lvl="0" marL="477508" rtl="0" algn="l">
              <a:lnSpc>
                <a:spcPct val="90000"/>
              </a:lnSpc>
              <a:spcBef>
                <a:spcPts val="4500"/>
              </a:spcBef>
              <a:spcAft>
                <a:spcPts val="0"/>
              </a:spcAft>
              <a:buClr>
                <a:srgbClr val="303335"/>
              </a:buClr>
              <a:buSzPts val="3900"/>
              <a:buChar char="•"/>
            </a:pPr>
            <a:r>
              <a:rPr lang="en-US"/>
              <a:t>Toxic neuropathy ( lead, heavy metals..)</a:t>
            </a:r>
            <a:endParaRPr/>
          </a:p>
          <a:p>
            <a:pPr indent="-477508" lvl="0" marL="477508" rtl="0" algn="l">
              <a:lnSpc>
                <a:spcPct val="90000"/>
              </a:lnSpc>
              <a:spcBef>
                <a:spcPts val="4500"/>
              </a:spcBef>
              <a:spcAft>
                <a:spcPts val="0"/>
              </a:spcAft>
              <a:buClr>
                <a:srgbClr val="303335"/>
              </a:buClr>
              <a:buSzPts val="3900"/>
              <a:buChar char="•"/>
            </a:pPr>
            <a:r>
              <a:rPr lang="en-US"/>
              <a:t>Chronic inflammatory neuropathy  including Vasculitis </a:t>
            </a:r>
            <a:endParaRPr/>
          </a:p>
          <a:p>
            <a:pPr indent="-477508" lvl="0" marL="477508" rtl="0" algn="l">
              <a:lnSpc>
                <a:spcPct val="90000"/>
              </a:lnSpc>
              <a:spcBef>
                <a:spcPts val="4500"/>
              </a:spcBef>
              <a:spcAft>
                <a:spcPts val="0"/>
              </a:spcAft>
              <a:buClr>
                <a:srgbClr val="303335"/>
              </a:buClr>
              <a:buSzPts val="3900"/>
              <a:buChar char="•"/>
            </a:pPr>
            <a:r>
              <a:rPr lang="en-US"/>
              <a:t>Metachromatic leukodystrophy</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0" name="Shape 120"/>
        <p:cNvGrpSpPr/>
        <p:nvPr/>
      </p:nvGrpSpPr>
      <p:grpSpPr>
        <a:xfrm>
          <a:off x="0" y="0"/>
          <a:ext cx="0" cy="0"/>
          <a:chOff x="0" y="0"/>
          <a:chExt cx="0" cy="0"/>
        </a:xfrm>
      </p:grpSpPr>
      <p:sp>
        <p:nvSpPr>
          <p:cNvPr id="121" name="Google Shape;121;p19"/>
          <p:cNvSpPr txBox="1"/>
          <p:nvPr>
            <p:ph type="title"/>
          </p:nvPr>
        </p:nvSpPr>
        <p:spPr>
          <a:xfrm>
            <a:off x="2032001" y="9188604"/>
            <a:ext cx="18062499" cy="3155796"/>
          </a:xfrm>
          <a:prstGeom prst="rect">
            <a:avLst/>
          </a:prstGeom>
          <a:noFill/>
          <a:ln>
            <a:noFill/>
          </a:ln>
        </p:spPr>
        <p:txBody>
          <a:bodyPr anchorCtr="0" anchor="b" bIns="108850" lIns="217700" spcFirstLastPara="1" rIns="217700" wrap="square" tIns="108850">
            <a:noAutofit/>
          </a:bodyPr>
          <a:lstStyle/>
          <a:p>
            <a:pPr indent="0" lvl="0" marL="0" rtl="0" algn="l">
              <a:spcBef>
                <a:spcPts val="0"/>
              </a:spcBef>
              <a:spcAft>
                <a:spcPts val="0"/>
              </a:spcAft>
              <a:buNone/>
            </a:pPr>
            <a:r>
              <a:rPr lang="en-US" sz="6000"/>
              <a:t>Disclosure</a:t>
            </a:r>
            <a:endParaRPr/>
          </a:p>
        </p:txBody>
      </p:sp>
      <p:sp>
        <p:nvSpPr>
          <p:cNvPr id="122" name="Google Shape;122;p19"/>
          <p:cNvSpPr txBox="1"/>
          <p:nvPr>
            <p:ph idx="1" type="body"/>
          </p:nvPr>
        </p:nvSpPr>
        <p:spPr>
          <a:xfrm>
            <a:off x="2032000" y="1371600"/>
            <a:ext cx="20116799" cy="7772400"/>
          </a:xfrm>
          <a:prstGeom prst="rect">
            <a:avLst/>
          </a:prstGeom>
          <a:noFill/>
          <a:ln>
            <a:noFill/>
          </a:ln>
        </p:spPr>
        <p:txBody>
          <a:bodyPr anchorCtr="0" anchor="ctr" bIns="108850" lIns="217700" spcFirstLastPara="1" rIns="217700" wrap="square" tIns="108850">
            <a:noAutofit/>
          </a:bodyPr>
          <a:lstStyle/>
          <a:p>
            <a:pPr indent="-650090" lvl="0" marL="650090" rtl="0" algn="l">
              <a:spcBef>
                <a:spcPts val="0"/>
              </a:spcBef>
              <a:spcAft>
                <a:spcPts val="0"/>
              </a:spcAft>
              <a:buSzPts val="5700"/>
              <a:buChar char="•"/>
            </a:pPr>
            <a:r>
              <a:rPr lang="en-US"/>
              <a:t>I have no actual or potential conflict of interest in relation to this program/presentation</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8" name="Shape 228"/>
        <p:cNvGrpSpPr/>
        <p:nvPr/>
      </p:nvGrpSpPr>
      <p:grpSpPr>
        <a:xfrm>
          <a:off x="0" y="0"/>
          <a:ext cx="0" cy="0"/>
          <a:chOff x="0" y="0"/>
          <a:chExt cx="0" cy="0"/>
        </a:xfrm>
      </p:grpSpPr>
      <p:pic>
        <p:nvPicPr>
          <p:cNvPr descr="Picture 1" id="229" name="Google Shape;229;p37"/>
          <p:cNvPicPr preferRelativeResize="0"/>
          <p:nvPr/>
        </p:nvPicPr>
        <p:blipFill rotWithShape="1">
          <a:blip r:embed="rId3">
            <a:alphaModFix/>
          </a:blip>
          <a:srcRect b="20339" l="18689" r="18689" t="4800"/>
          <a:stretch/>
        </p:blipFill>
        <p:spPr>
          <a:xfrm>
            <a:off x="351367" y="833968"/>
            <a:ext cx="23622001" cy="12484379"/>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3" name="Shape 233"/>
        <p:cNvGrpSpPr/>
        <p:nvPr/>
      </p:nvGrpSpPr>
      <p:grpSpPr>
        <a:xfrm>
          <a:off x="0" y="0"/>
          <a:ext cx="0" cy="0"/>
          <a:chOff x="0" y="0"/>
          <a:chExt cx="0" cy="0"/>
        </a:xfrm>
      </p:grpSpPr>
      <p:sp>
        <p:nvSpPr>
          <p:cNvPr id="234" name="Google Shape;234;p38"/>
          <p:cNvSpPr txBox="1"/>
          <p:nvPr>
            <p:ph idx="1" type="body"/>
          </p:nvPr>
        </p:nvSpPr>
        <p:spPr>
          <a:xfrm>
            <a:off x="1257303" y="804334"/>
            <a:ext cx="21869401" cy="10892366"/>
          </a:xfrm>
          <a:prstGeom prst="rect">
            <a:avLst/>
          </a:prstGeom>
          <a:noFill/>
          <a:ln>
            <a:noFill/>
          </a:ln>
        </p:spPr>
        <p:txBody>
          <a:bodyPr anchorCtr="0" anchor="ctr" bIns="108850" lIns="217700" spcFirstLastPara="1" rIns="217700" wrap="square" tIns="108850">
            <a:noAutofit/>
          </a:bodyPr>
          <a:lstStyle/>
          <a:p>
            <a:pPr indent="-365751" lvl="0" marL="365751" rtl="0" algn="l">
              <a:spcBef>
                <a:spcPts val="0"/>
              </a:spcBef>
              <a:spcAft>
                <a:spcPts val="0"/>
              </a:spcAft>
              <a:buClr>
                <a:srgbClr val="303335"/>
              </a:buClr>
              <a:buSzPts val="3000"/>
              <a:buChar char="•"/>
            </a:pPr>
            <a:r>
              <a:rPr lang="en-US"/>
              <a:t>Blood work up was all negative including  infectious, toxic , inflammatory and connective tissue disease work up.</a:t>
            </a:r>
            <a:endParaRPr sz="1200"/>
          </a:p>
          <a:p>
            <a:pPr indent="-365751" lvl="0" marL="365751" rtl="0" algn="l">
              <a:spcBef>
                <a:spcPts val="3400"/>
              </a:spcBef>
              <a:spcAft>
                <a:spcPts val="0"/>
              </a:spcAft>
              <a:buClr>
                <a:srgbClr val="303335"/>
              </a:buClr>
              <a:buSzPts val="3000"/>
              <a:buChar char="•"/>
            </a:pPr>
            <a:r>
              <a:rPr lang="en-US"/>
              <a:t>The MRI was normal.</a:t>
            </a:r>
            <a:endParaRPr sz="1200"/>
          </a:p>
          <a:p>
            <a:pPr indent="-365751" lvl="0" marL="365751" rtl="0" algn="l">
              <a:spcBef>
                <a:spcPts val="3400"/>
              </a:spcBef>
              <a:spcAft>
                <a:spcPts val="0"/>
              </a:spcAft>
              <a:buClr>
                <a:srgbClr val="303335"/>
              </a:buClr>
              <a:buSzPts val="3000"/>
              <a:buChar char="•"/>
            </a:pPr>
            <a:r>
              <a:rPr lang="en-US"/>
              <a:t>NCS was performed: UE Sensory action potential in the ulnar nerves were prolonged and lowered in amplitude. LE , In motor conduction study, abnormal findings were  noted with prolonged latency,  conduction block,  low amplitude of muscle action potential, slow conduction velocity .</a:t>
            </a:r>
            <a:endParaRPr sz="3600"/>
          </a:p>
          <a:p>
            <a:pPr indent="-365751" lvl="0" marL="365751" rtl="0" algn="l">
              <a:spcBef>
                <a:spcPts val="3400"/>
              </a:spcBef>
              <a:spcAft>
                <a:spcPts val="0"/>
              </a:spcAft>
              <a:buClr>
                <a:srgbClr val="303335"/>
              </a:buClr>
              <a:buSzPts val="3000"/>
              <a:buChar char="•"/>
            </a:pPr>
            <a:r>
              <a:rPr lang="en-US"/>
              <a:t>This was suggestive of </a:t>
            </a:r>
            <a:r>
              <a:rPr lang="en-US" u="sng">
                <a:solidFill>
                  <a:schemeClr val="accent1"/>
                </a:solidFill>
                <a:latin typeface="Source Sans Pro"/>
                <a:ea typeface="Source Sans Pro"/>
                <a:cs typeface="Source Sans Pro"/>
                <a:sym typeface="Source Sans Pro"/>
              </a:rPr>
              <a:t>Chronic Sensorimotor Polyneuropathy (CIDP according to the EFNS/PNS guideline)</a:t>
            </a:r>
            <a:r>
              <a:rPr lang="en-US"/>
              <a:t> and he was  started  on IV Ig 2 g/Kg over 5 days and Iv dexamethasone( 0,3mg/kg/day) for 1 week.</a:t>
            </a:r>
            <a:endParaRPr/>
          </a:p>
          <a:p>
            <a:pPr indent="-365751" lvl="0" marL="365751" rtl="0" algn="l">
              <a:spcBef>
                <a:spcPts val="3400"/>
              </a:spcBef>
              <a:spcAft>
                <a:spcPts val="0"/>
              </a:spcAft>
              <a:buClr>
                <a:srgbClr val="303335"/>
              </a:buClr>
              <a:buSzPts val="3000"/>
              <a:buChar char="•"/>
            </a:pPr>
            <a:r>
              <a:rPr lang="en-US"/>
              <a:t>The patient recovered. He was able to walk with no support, his muscle power was 4+/5 and DTR regained.</a:t>
            </a:r>
            <a:endParaRPr sz="1200"/>
          </a:p>
          <a:p>
            <a:pPr indent="-365751" lvl="0" marL="365751" rtl="0" algn="l">
              <a:spcBef>
                <a:spcPts val="3400"/>
              </a:spcBef>
              <a:spcAft>
                <a:spcPts val="0"/>
              </a:spcAft>
              <a:buClr>
                <a:srgbClr val="303335"/>
              </a:buClr>
              <a:buSzPts val="3000"/>
              <a:buChar char="•"/>
            </a:pPr>
            <a:r>
              <a:rPr lang="en-US"/>
              <a:t>He was discharged home on oral prednisolone with progressive weaning off to an alternating doses every other day for 3 months.</a:t>
            </a:r>
            <a:endParaRPr/>
          </a:p>
        </p:txBody>
      </p:sp>
      <p:sp>
        <p:nvSpPr>
          <p:cNvPr id="235" name="Google Shape;235;p38"/>
          <p:cNvSpPr txBox="1"/>
          <p:nvPr/>
        </p:nvSpPr>
        <p:spPr>
          <a:xfrm>
            <a:off x="2095500" y="11442700"/>
            <a:ext cx="5122333" cy="938714"/>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5B5854"/>
              </a:buClr>
              <a:buSzPts val="5500"/>
              <a:buFont typeface="Arial"/>
              <a:buNone/>
            </a:pPr>
            <a:r>
              <a:rPr b="1" i="0" lang="en-US" sz="5500" u="none" cap="none" strike="noStrike">
                <a:solidFill>
                  <a:srgbClr val="5B5854"/>
                </a:solidFill>
                <a:latin typeface="Arial"/>
                <a:ea typeface="Arial"/>
                <a:cs typeface="Arial"/>
                <a:sym typeface="Arial"/>
              </a:rPr>
              <a:t>Diagnosis</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9" name="Shape 239"/>
        <p:cNvGrpSpPr/>
        <p:nvPr/>
      </p:nvGrpSpPr>
      <p:grpSpPr>
        <a:xfrm>
          <a:off x="0" y="0"/>
          <a:ext cx="0" cy="0"/>
          <a:chOff x="0" y="0"/>
          <a:chExt cx="0" cy="0"/>
        </a:xfrm>
      </p:grpSpPr>
      <p:sp>
        <p:nvSpPr>
          <p:cNvPr id="240" name="Google Shape;240;p39"/>
          <p:cNvSpPr txBox="1"/>
          <p:nvPr>
            <p:ph type="title"/>
          </p:nvPr>
        </p:nvSpPr>
        <p:spPr>
          <a:xfrm>
            <a:off x="1257303" y="4343400"/>
            <a:ext cx="21869401" cy="5016500"/>
          </a:xfrm>
          <a:prstGeom prst="rect">
            <a:avLst/>
          </a:prstGeom>
          <a:noFill/>
          <a:ln>
            <a:noFill/>
          </a:ln>
        </p:spPr>
        <p:txBody>
          <a:bodyPr anchorCtr="0" anchor="ctr" bIns="108850" lIns="217700" spcFirstLastPara="1" rIns="217700" wrap="square" tIns="108850">
            <a:noAutofit/>
          </a:bodyPr>
          <a:lstStyle/>
          <a:p>
            <a:pPr indent="0" lvl="0" marL="0" rtl="0" algn="l">
              <a:spcBef>
                <a:spcPts val="0"/>
              </a:spcBef>
              <a:spcAft>
                <a:spcPts val="0"/>
              </a:spcAft>
              <a:buNone/>
            </a:pPr>
            <a:r>
              <a:rPr b="1" i="0" lang="en-US" sz="10578" u="none" cap="none" strike="noStrike">
                <a:solidFill>
                  <a:schemeClr val="dk2"/>
                </a:solidFill>
                <a:latin typeface="Helvetica Neue"/>
                <a:ea typeface="Helvetica Neue"/>
                <a:cs typeface="Helvetica Neue"/>
                <a:sym typeface="Helvetica Neue"/>
              </a:rPr>
              <a:t>Chronic Inflammatory Demyelinating Polyneuropathy</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4" name="Shape 244"/>
        <p:cNvGrpSpPr/>
        <p:nvPr/>
      </p:nvGrpSpPr>
      <p:grpSpPr>
        <a:xfrm>
          <a:off x="0" y="0"/>
          <a:ext cx="0" cy="0"/>
          <a:chOff x="0" y="0"/>
          <a:chExt cx="0" cy="0"/>
        </a:xfrm>
      </p:grpSpPr>
      <p:sp>
        <p:nvSpPr>
          <p:cNvPr id="245" name="Google Shape;245;p40"/>
          <p:cNvSpPr txBox="1"/>
          <p:nvPr>
            <p:ph type="title"/>
          </p:nvPr>
        </p:nvSpPr>
        <p:spPr>
          <a:xfrm>
            <a:off x="2032000" y="9144000"/>
            <a:ext cx="18084799" cy="3200400"/>
          </a:xfrm>
          <a:prstGeom prst="rect">
            <a:avLst/>
          </a:prstGeom>
          <a:noFill/>
          <a:ln>
            <a:noFill/>
          </a:ln>
        </p:spPr>
        <p:txBody>
          <a:bodyPr anchorCtr="0" anchor="b" bIns="108850" lIns="217700" spcFirstLastPara="1" rIns="217700" wrap="square" tIns="108850">
            <a:noAutofit/>
          </a:bodyPr>
          <a:lstStyle/>
          <a:p>
            <a:pPr indent="0" lvl="0" marL="0" rtl="0" algn="l">
              <a:spcBef>
                <a:spcPts val="0"/>
              </a:spcBef>
              <a:spcAft>
                <a:spcPts val="0"/>
              </a:spcAft>
              <a:buNone/>
            </a:pPr>
            <a:r>
              <a:rPr b="0" i="0" lang="en-US" sz="5684" u="none" cap="none" strike="noStrike">
                <a:solidFill>
                  <a:srgbClr val="262626"/>
                </a:solidFill>
                <a:latin typeface="Impact"/>
                <a:ea typeface="Impact"/>
                <a:cs typeface="Impact"/>
                <a:sym typeface="Impact"/>
              </a:rPr>
              <a:t>Introduction</a:t>
            </a:r>
            <a:endParaRPr/>
          </a:p>
        </p:txBody>
      </p:sp>
      <p:sp>
        <p:nvSpPr>
          <p:cNvPr id="246" name="Google Shape;246;p40"/>
          <p:cNvSpPr txBox="1"/>
          <p:nvPr>
            <p:ph idx="2" type="body"/>
          </p:nvPr>
        </p:nvSpPr>
        <p:spPr>
          <a:xfrm>
            <a:off x="2032000" y="1371600"/>
            <a:ext cx="20116799" cy="7772400"/>
          </a:xfrm>
          <a:prstGeom prst="rect">
            <a:avLst/>
          </a:prstGeom>
          <a:noFill/>
          <a:ln>
            <a:noFill/>
          </a:ln>
        </p:spPr>
        <p:txBody>
          <a:bodyPr anchorCtr="0" anchor="ctr" bIns="108850" lIns="217700" spcFirstLastPara="1" rIns="217700" wrap="square" tIns="108850">
            <a:noAutofit/>
          </a:bodyPr>
          <a:lstStyle/>
          <a:p>
            <a:pPr indent="-650090" lvl="0" marL="650090" rtl="0" algn="l">
              <a:lnSpc>
                <a:spcPct val="80000"/>
              </a:lnSpc>
              <a:spcBef>
                <a:spcPts val="0"/>
              </a:spcBef>
              <a:spcAft>
                <a:spcPts val="0"/>
              </a:spcAft>
              <a:buClr>
                <a:srgbClr val="303335"/>
              </a:buClr>
              <a:buSzPts val="4845"/>
              <a:buChar char="•"/>
            </a:pPr>
            <a:r>
              <a:rPr lang="en-US" sz="4845">
                <a:solidFill>
                  <a:schemeClr val="dk2"/>
                </a:solidFill>
                <a:latin typeface="Times New Roman"/>
                <a:ea typeface="Times New Roman"/>
                <a:cs typeface="Times New Roman"/>
                <a:sym typeface="Times New Roman"/>
              </a:rPr>
              <a:t>CIDP is a rare but serious sensory motor disorder that is presumed to be acquired  inflammatory demyelinating PNS. </a:t>
            </a:r>
            <a:endParaRPr/>
          </a:p>
          <a:p>
            <a:pPr indent="-650090" lvl="0" marL="650090" rtl="0" algn="l">
              <a:lnSpc>
                <a:spcPct val="80000"/>
              </a:lnSpc>
              <a:spcBef>
                <a:spcPts val="969"/>
              </a:spcBef>
              <a:spcAft>
                <a:spcPts val="0"/>
              </a:spcAft>
              <a:buClr>
                <a:srgbClr val="303335"/>
              </a:buClr>
              <a:buSzPts val="4845"/>
              <a:buChar char="•"/>
            </a:pPr>
            <a:r>
              <a:rPr lang="en-US" sz="4845">
                <a:solidFill>
                  <a:schemeClr val="dk2"/>
                </a:solidFill>
                <a:latin typeface="Times New Roman"/>
                <a:ea typeface="Times New Roman"/>
                <a:cs typeface="Times New Roman"/>
                <a:sym typeface="Times New Roman"/>
              </a:rPr>
              <a:t>Prevalence: is 0.8-7.7 per 100,000 and 0.48 per 100,000 in patients under 20 years.</a:t>
            </a:r>
            <a:endParaRPr/>
          </a:p>
          <a:p>
            <a:pPr indent="-650090" lvl="0" marL="650090" rtl="0" algn="l">
              <a:lnSpc>
                <a:spcPct val="80000"/>
              </a:lnSpc>
              <a:spcBef>
                <a:spcPts val="969"/>
              </a:spcBef>
              <a:spcAft>
                <a:spcPts val="0"/>
              </a:spcAft>
              <a:buClr>
                <a:srgbClr val="303335"/>
              </a:buClr>
              <a:buSzPts val="4845"/>
              <a:buChar char="•"/>
            </a:pPr>
            <a:r>
              <a:rPr lang="en-US" sz="4845">
                <a:solidFill>
                  <a:schemeClr val="dk2"/>
                </a:solidFill>
                <a:latin typeface="Times New Roman"/>
                <a:ea typeface="Times New Roman"/>
                <a:cs typeface="Times New Roman"/>
                <a:sym typeface="Times New Roman"/>
              </a:rPr>
              <a:t>It is under diagnosed  and under-treated due the limitation of the diagnostic criteria.</a:t>
            </a:r>
            <a:endParaRPr sz="4845">
              <a:solidFill>
                <a:srgbClr val="C00000"/>
              </a:solidFill>
            </a:endParaRPr>
          </a:p>
          <a:p>
            <a:pPr indent="-650090" lvl="0" marL="650090" rtl="0" algn="l">
              <a:lnSpc>
                <a:spcPct val="80000"/>
              </a:lnSpc>
              <a:spcBef>
                <a:spcPts val="969"/>
              </a:spcBef>
              <a:spcAft>
                <a:spcPts val="0"/>
              </a:spcAft>
              <a:buClr>
                <a:srgbClr val="303335"/>
              </a:buClr>
              <a:buSzPts val="4845"/>
              <a:buChar char="•"/>
            </a:pPr>
            <a:r>
              <a:rPr lang="en-US" sz="4845">
                <a:solidFill>
                  <a:schemeClr val="dk2"/>
                </a:solidFill>
                <a:latin typeface="Times New Roman"/>
                <a:ea typeface="Times New Roman"/>
                <a:cs typeface="Times New Roman"/>
                <a:sym typeface="Times New Roman"/>
              </a:rPr>
              <a:t>Early diagnosis and treatment, close follow-up are important in preventing irreversible axonal loss and improving functional recovery and prevent significant disability.</a:t>
            </a:r>
            <a:endParaRPr/>
          </a:p>
          <a:p>
            <a:pPr indent="-650090" lvl="0" marL="650090" rtl="0" algn="l">
              <a:lnSpc>
                <a:spcPct val="80000"/>
              </a:lnSpc>
              <a:spcBef>
                <a:spcPts val="969"/>
              </a:spcBef>
              <a:spcAft>
                <a:spcPts val="0"/>
              </a:spcAft>
              <a:buClr>
                <a:srgbClr val="303335"/>
              </a:buClr>
              <a:buSzPts val="4845"/>
              <a:buChar char="•"/>
            </a:pPr>
            <a:r>
              <a:rPr lang="en-US" sz="4845">
                <a:solidFill>
                  <a:schemeClr val="dk2"/>
                </a:solidFill>
                <a:latin typeface="Times New Roman"/>
                <a:ea typeface="Times New Roman"/>
                <a:cs typeface="Times New Roman"/>
                <a:sym typeface="Times New Roman"/>
              </a:rPr>
              <a:t>Although rare, quadriplegias, respiratory failure and death have been described.</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0" name="Shape 250"/>
        <p:cNvGrpSpPr/>
        <p:nvPr/>
      </p:nvGrpSpPr>
      <p:grpSpPr>
        <a:xfrm>
          <a:off x="0" y="0"/>
          <a:ext cx="0" cy="0"/>
          <a:chOff x="0" y="0"/>
          <a:chExt cx="0" cy="0"/>
        </a:xfrm>
      </p:grpSpPr>
      <p:sp>
        <p:nvSpPr>
          <p:cNvPr id="251" name="Google Shape;251;p41"/>
          <p:cNvSpPr txBox="1"/>
          <p:nvPr>
            <p:ph type="title"/>
          </p:nvPr>
        </p:nvSpPr>
        <p:spPr>
          <a:xfrm>
            <a:off x="2032000" y="9144000"/>
            <a:ext cx="18084799" cy="3200400"/>
          </a:xfrm>
          <a:prstGeom prst="rect">
            <a:avLst/>
          </a:prstGeom>
          <a:noFill/>
          <a:ln>
            <a:noFill/>
          </a:ln>
        </p:spPr>
        <p:txBody>
          <a:bodyPr anchorCtr="0" anchor="b" bIns="108850" lIns="217700" spcFirstLastPara="1" rIns="217700" wrap="square" tIns="108850">
            <a:noAutofit/>
          </a:bodyPr>
          <a:lstStyle/>
          <a:p>
            <a:pPr indent="0" lvl="0" marL="0" rtl="0" algn="l">
              <a:spcBef>
                <a:spcPts val="0"/>
              </a:spcBef>
              <a:spcAft>
                <a:spcPts val="0"/>
              </a:spcAft>
              <a:buNone/>
            </a:pPr>
            <a:r>
              <a:rPr lang="en-US" sz="5684"/>
              <a:t>Presentation</a:t>
            </a:r>
            <a:endParaRPr/>
          </a:p>
        </p:txBody>
      </p:sp>
      <p:sp>
        <p:nvSpPr>
          <p:cNvPr id="252" name="Google Shape;252;p41"/>
          <p:cNvSpPr txBox="1"/>
          <p:nvPr>
            <p:ph idx="2" type="body"/>
          </p:nvPr>
        </p:nvSpPr>
        <p:spPr>
          <a:xfrm>
            <a:off x="2032000" y="1371600"/>
            <a:ext cx="20116799" cy="7772400"/>
          </a:xfrm>
          <a:prstGeom prst="rect">
            <a:avLst/>
          </a:prstGeom>
          <a:noFill/>
          <a:ln>
            <a:noFill/>
          </a:ln>
        </p:spPr>
        <p:txBody>
          <a:bodyPr anchorCtr="0" anchor="ctr" bIns="108850" lIns="217700" spcFirstLastPara="1" rIns="217700" wrap="square" tIns="108850">
            <a:noAutofit/>
          </a:bodyPr>
          <a:lstStyle/>
          <a:p>
            <a:pPr indent="-650090" lvl="0" marL="650090" rtl="0" algn="l">
              <a:spcBef>
                <a:spcPts val="0"/>
              </a:spcBef>
              <a:spcAft>
                <a:spcPts val="0"/>
              </a:spcAft>
              <a:buClr>
                <a:srgbClr val="303335"/>
              </a:buClr>
              <a:buSzPts val="5700"/>
              <a:buChar char="•"/>
            </a:pPr>
            <a:r>
              <a:rPr lang="en-US"/>
              <a:t>CIDP is multifocal, affecting Spinal roots and nerves.</a:t>
            </a:r>
            <a:endParaRPr/>
          </a:p>
          <a:p>
            <a:pPr indent="-650090" lvl="0" marL="650090" rtl="0" algn="l">
              <a:spcBef>
                <a:spcPts val="1140"/>
              </a:spcBef>
              <a:spcAft>
                <a:spcPts val="0"/>
              </a:spcAft>
              <a:buClr>
                <a:srgbClr val="303335"/>
              </a:buClr>
              <a:buSzPts val="5700"/>
              <a:buChar char="•"/>
            </a:pPr>
            <a:r>
              <a:rPr lang="en-US"/>
              <a:t>Moto symptoms:proximal and distal weakness AND loss of deep tendon reflexes, hand tremor and ataxia</a:t>
            </a:r>
            <a:endParaRPr/>
          </a:p>
          <a:p>
            <a:pPr indent="-650090" lvl="0" marL="650090" rtl="0" algn="l">
              <a:spcBef>
                <a:spcPts val="1140"/>
              </a:spcBef>
              <a:spcAft>
                <a:spcPts val="0"/>
              </a:spcAft>
              <a:buClr>
                <a:srgbClr val="303335"/>
              </a:buClr>
              <a:buSzPts val="5700"/>
              <a:buChar char="•"/>
            </a:pPr>
            <a:r>
              <a:rPr lang="en-US"/>
              <a:t>Sensory symptoms: paresthesia, dysesthesia, large fiber sensory loss.</a:t>
            </a:r>
            <a:endParaRPr/>
          </a:p>
          <a:p>
            <a:pPr indent="-650090" lvl="0" marL="650090" rtl="0" algn="l">
              <a:spcBef>
                <a:spcPts val="1140"/>
              </a:spcBef>
              <a:spcAft>
                <a:spcPts val="0"/>
              </a:spcAft>
              <a:buClr>
                <a:srgbClr val="303335"/>
              </a:buClr>
              <a:buSzPts val="5700"/>
              <a:buChar char="•"/>
            </a:pPr>
            <a:r>
              <a:rPr lang="en-US"/>
              <a:t>Uncommon: Cranial nerve involvement, respiratory muscle weakness, autonomic dysfunction.</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6" name="Shape 256"/>
        <p:cNvGrpSpPr/>
        <p:nvPr/>
      </p:nvGrpSpPr>
      <p:grpSpPr>
        <a:xfrm>
          <a:off x="0" y="0"/>
          <a:ext cx="0" cy="0"/>
          <a:chOff x="0" y="0"/>
          <a:chExt cx="0" cy="0"/>
        </a:xfrm>
      </p:grpSpPr>
      <p:sp>
        <p:nvSpPr>
          <p:cNvPr id="257" name="Google Shape;257;p42"/>
          <p:cNvSpPr txBox="1"/>
          <p:nvPr>
            <p:ph type="title"/>
          </p:nvPr>
        </p:nvSpPr>
        <p:spPr>
          <a:xfrm>
            <a:off x="2032000" y="9144000"/>
            <a:ext cx="18084799" cy="3200400"/>
          </a:xfrm>
          <a:prstGeom prst="rect">
            <a:avLst/>
          </a:prstGeom>
          <a:noFill/>
          <a:ln>
            <a:noFill/>
          </a:ln>
        </p:spPr>
        <p:txBody>
          <a:bodyPr anchorCtr="0" anchor="b" bIns="108850" lIns="217700" spcFirstLastPara="1" rIns="217700" wrap="square" tIns="108850">
            <a:noAutofit/>
          </a:bodyPr>
          <a:lstStyle/>
          <a:p>
            <a:pPr indent="0" lvl="0" marL="0" rtl="0" algn="l">
              <a:spcBef>
                <a:spcPts val="0"/>
              </a:spcBef>
              <a:spcAft>
                <a:spcPts val="0"/>
              </a:spcAft>
              <a:buNone/>
            </a:pPr>
            <a:r>
              <a:rPr lang="en-US" sz="5684"/>
              <a:t>Pathogenesis</a:t>
            </a:r>
            <a:endParaRPr/>
          </a:p>
        </p:txBody>
      </p:sp>
      <p:sp>
        <p:nvSpPr>
          <p:cNvPr id="258" name="Google Shape;258;p42"/>
          <p:cNvSpPr txBox="1"/>
          <p:nvPr>
            <p:ph idx="3" type="body"/>
          </p:nvPr>
        </p:nvSpPr>
        <p:spPr>
          <a:xfrm>
            <a:off x="1257301" y="2699656"/>
            <a:ext cx="8382000" cy="7574644"/>
          </a:xfrm>
          <a:prstGeom prst="rect">
            <a:avLst/>
          </a:prstGeom>
          <a:noFill/>
          <a:ln>
            <a:noFill/>
          </a:ln>
        </p:spPr>
        <p:txBody>
          <a:bodyPr anchorCtr="0" anchor="ctr" bIns="108850" lIns="217700" spcFirstLastPara="1" rIns="217700" wrap="square" tIns="108850">
            <a:noAutofit/>
          </a:bodyPr>
          <a:lstStyle/>
          <a:p>
            <a:pPr indent="-401310" lvl="0" marL="401310" rtl="0" algn="l">
              <a:spcBef>
                <a:spcPts val="0"/>
              </a:spcBef>
              <a:spcAft>
                <a:spcPts val="0"/>
              </a:spcAft>
              <a:buSzPts val="2700"/>
              <a:buChar char="•"/>
            </a:pPr>
            <a:r>
              <a:rPr lang="en-US"/>
              <a:t>Autoimmune disorder mediated by both cellular and humoral component of the immune system are involved.</a:t>
            </a:r>
            <a:endParaRPr/>
          </a:p>
          <a:p>
            <a:pPr indent="-401310" lvl="0" marL="401310" rtl="0" algn="l">
              <a:spcBef>
                <a:spcPts val="3100"/>
              </a:spcBef>
              <a:spcAft>
                <a:spcPts val="0"/>
              </a:spcAft>
              <a:buSzPts val="2700"/>
              <a:buChar char="•"/>
            </a:pPr>
            <a:r>
              <a:rPr lang="en-US"/>
              <a:t>Patchy demyelination of the nerve roots and distal nerves.</a:t>
            </a:r>
            <a:endParaRPr/>
          </a:p>
          <a:p>
            <a:pPr indent="-401310" lvl="0" marL="401310" rtl="0" algn="l">
              <a:spcBef>
                <a:spcPts val="3100"/>
              </a:spcBef>
              <a:spcAft>
                <a:spcPts val="0"/>
              </a:spcAft>
              <a:buSzPts val="2700"/>
              <a:buChar char="•"/>
            </a:pPr>
            <a:r>
              <a:rPr lang="en-US"/>
              <a:t>It is presumed to occur because of immunologic antibody mediated reaction along with interstitial and perivascular infiltration of the endoneurium with inflammatory T cells and macrophages. The consequence is a segmental demyelination of peripheral nerves.</a:t>
            </a:r>
            <a:endParaRPr/>
          </a:p>
          <a:p>
            <a:pPr indent="-401310" lvl="0" marL="401310" rtl="0" algn="l">
              <a:spcBef>
                <a:spcPts val="3100"/>
              </a:spcBef>
              <a:spcAft>
                <a:spcPts val="0"/>
              </a:spcAft>
              <a:buSzPts val="2700"/>
              <a:buChar char="•"/>
            </a:pPr>
            <a:r>
              <a:rPr lang="en-US"/>
              <a:t>Human leukocyte antigens Dw3, DRw3, A1, and B8 occur more frequently in patients with CIDP than in the healthy population</a:t>
            </a:r>
            <a:endParaRPr/>
          </a:p>
        </p:txBody>
      </p:sp>
      <p:pic>
        <p:nvPicPr>
          <p:cNvPr descr="jnnp-2015-September-86-9-973-F1.large.jpg" id="259" name="Google Shape;259;p42"/>
          <p:cNvPicPr preferRelativeResize="0"/>
          <p:nvPr>
            <p:ph idx="2" type="pic"/>
          </p:nvPr>
        </p:nvPicPr>
        <p:blipFill rotWithShape="1">
          <a:blip r:embed="rId3">
            <a:alphaModFix/>
          </a:blip>
          <a:srcRect b="2217" l="-155" r="1095" t="0"/>
          <a:stretch/>
        </p:blipFill>
        <p:spPr>
          <a:xfrm>
            <a:off x="10033000" y="2699656"/>
            <a:ext cx="13440305" cy="9382125"/>
          </a:xfrm>
          <a:prstGeom prst="rect">
            <a:avLst/>
          </a:prstGeom>
          <a:noFill/>
          <a:ln>
            <a:noFill/>
          </a:ln>
          <a:effectLst>
            <a:outerShdw blurRad="127000" rotWithShape="0" dir="2700000" dist="76200">
              <a:srgbClr val="000000">
                <a:alpha val="74901"/>
              </a:srgbClr>
            </a:outerShdw>
          </a:effectLst>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3" name="Shape 263"/>
        <p:cNvGrpSpPr/>
        <p:nvPr/>
      </p:nvGrpSpPr>
      <p:grpSpPr>
        <a:xfrm>
          <a:off x="0" y="0"/>
          <a:ext cx="0" cy="0"/>
          <a:chOff x="0" y="0"/>
          <a:chExt cx="0" cy="0"/>
        </a:xfrm>
      </p:grpSpPr>
      <p:sp>
        <p:nvSpPr>
          <p:cNvPr id="264" name="Google Shape;264;p43"/>
          <p:cNvSpPr txBox="1"/>
          <p:nvPr>
            <p:ph idx="1" type="body"/>
          </p:nvPr>
        </p:nvSpPr>
        <p:spPr>
          <a:xfrm>
            <a:off x="1257303" y="1854200"/>
            <a:ext cx="21869401" cy="10502900"/>
          </a:xfrm>
          <a:prstGeom prst="rect">
            <a:avLst/>
          </a:prstGeom>
          <a:noFill/>
          <a:ln>
            <a:noFill/>
          </a:ln>
        </p:spPr>
        <p:txBody>
          <a:bodyPr anchorCtr="0" anchor="ctr" bIns="108850" lIns="217700" spcFirstLastPara="1" rIns="217700" wrap="square" tIns="108850">
            <a:noAutofit/>
          </a:bodyPr>
          <a:lstStyle/>
          <a:p>
            <a:pPr indent="-650090" lvl="0" marL="650090" rtl="0" algn="l">
              <a:spcBef>
                <a:spcPts val="0"/>
              </a:spcBef>
              <a:spcAft>
                <a:spcPts val="0"/>
              </a:spcAft>
              <a:buClr>
                <a:schemeClr val="dk2"/>
              </a:buClr>
              <a:buSzPts val="5700"/>
              <a:buChar char="•"/>
            </a:pPr>
            <a:r>
              <a:rPr lang="en-US"/>
              <a:t>Two forms:</a:t>
            </a:r>
            <a:endParaRPr/>
          </a:p>
          <a:p>
            <a:pPr indent="-698485" lvl="0" marL="698485" rtl="0" algn="l">
              <a:spcBef>
                <a:spcPts val="1140"/>
              </a:spcBef>
              <a:spcAft>
                <a:spcPts val="0"/>
              </a:spcAft>
              <a:buClr>
                <a:schemeClr val="dk2"/>
              </a:buClr>
              <a:buSzPts val="5700"/>
              <a:buFont typeface="Arial"/>
              <a:buAutoNum type="arabicPeriod"/>
            </a:pPr>
            <a:r>
              <a:rPr lang="en-US"/>
              <a:t>Progressing proximal and distal muscle weakness with some sensory loss ( more than 60% of patients) </a:t>
            </a:r>
            <a:endParaRPr/>
          </a:p>
          <a:p>
            <a:pPr indent="-698485" lvl="0" marL="698485" rtl="0" algn="l">
              <a:spcBef>
                <a:spcPts val="1140"/>
              </a:spcBef>
              <a:spcAft>
                <a:spcPts val="0"/>
              </a:spcAft>
              <a:buClr>
                <a:schemeClr val="dk2"/>
              </a:buClr>
              <a:buSzPts val="5700"/>
              <a:buAutoNum type="arabicPeriod"/>
            </a:pPr>
            <a:r>
              <a:rPr lang="en-US"/>
              <a:t>Relapsing-remitting, with partial or complete recovery in between recurrences (only 30% of patients)</a:t>
            </a:r>
            <a:endParaRPr/>
          </a:p>
          <a:p>
            <a:pPr indent="0" lvl="0" marL="0" rtl="0" algn="l">
              <a:spcBef>
                <a:spcPts val="1140"/>
              </a:spcBef>
              <a:spcAft>
                <a:spcPts val="0"/>
              </a:spcAft>
              <a:buClr>
                <a:srgbClr val="303335"/>
              </a:buClr>
              <a:buSzPts val="5700"/>
              <a:buNone/>
            </a:pPr>
            <a:r>
              <a:rPr lang="en-US"/>
              <a:t>   Children have a more relapsing course than adults, with partial or   complete recovery  between recurrences.</a:t>
            </a:r>
            <a:endParaRPr/>
          </a:p>
          <a:p>
            <a:pPr indent="-650090" lvl="0" marL="650090" rtl="0" algn="l">
              <a:spcBef>
                <a:spcPts val="1140"/>
              </a:spcBef>
              <a:spcAft>
                <a:spcPts val="0"/>
              </a:spcAft>
              <a:buClr>
                <a:srgbClr val="303335"/>
              </a:buClr>
              <a:buSzPts val="5700"/>
              <a:buChar char="•"/>
            </a:pPr>
            <a:r>
              <a:rPr lang="en-US"/>
              <a:t>Differentiating GBS from CIDP is difficult</a:t>
            </a:r>
            <a:endParaRPr/>
          </a:p>
        </p:txBody>
      </p:sp>
      <p:sp>
        <p:nvSpPr>
          <p:cNvPr id="265" name="Google Shape;265;p43"/>
          <p:cNvSpPr/>
          <p:nvPr/>
        </p:nvSpPr>
        <p:spPr>
          <a:xfrm>
            <a:off x="2068288" y="11341438"/>
            <a:ext cx="9329056" cy="1015659"/>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2"/>
              </a:buClr>
              <a:buSzPts val="6000"/>
              <a:buFont typeface="Arial Black"/>
              <a:buNone/>
            </a:pPr>
            <a:r>
              <a:rPr b="0" i="0" lang="en-US" sz="6000" u="none" cap="none" strike="noStrike">
                <a:solidFill>
                  <a:schemeClr val="dk2"/>
                </a:solidFill>
                <a:latin typeface="Arial Black"/>
                <a:ea typeface="Arial Black"/>
                <a:cs typeface="Arial Black"/>
                <a:sym typeface="Arial Black"/>
              </a:rPr>
              <a:t>Course of the disease</a:t>
            </a:r>
            <a:endParaRPr b="0" i="0" sz="6000" u="none" cap="none" strike="noStrike">
              <a:solidFill>
                <a:schemeClr val="dk2"/>
              </a:solidFill>
              <a:latin typeface="Arial Black"/>
              <a:ea typeface="Arial Black"/>
              <a:cs typeface="Arial Black"/>
              <a:sym typeface="Arial Black"/>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9" name="Shape 269"/>
        <p:cNvGrpSpPr/>
        <p:nvPr/>
      </p:nvGrpSpPr>
      <p:grpSpPr>
        <a:xfrm>
          <a:off x="0" y="0"/>
          <a:ext cx="0" cy="0"/>
          <a:chOff x="0" y="0"/>
          <a:chExt cx="0" cy="0"/>
        </a:xfrm>
      </p:grpSpPr>
      <p:sp>
        <p:nvSpPr>
          <p:cNvPr id="270" name="Google Shape;270;p44"/>
          <p:cNvSpPr txBox="1"/>
          <p:nvPr>
            <p:ph type="title"/>
          </p:nvPr>
        </p:nvSpPr>
        <p:spPr>
          <a:xfrm>
            <a:off x="1955801" y="9144000"/>
            <a:ext cx="18161000" cy="3200400"/>
          </a:xfrm>
          <a:prstGeom prst="rect">
            <a:avLst/>
          </a:prstGeom>
          <a:noFill/>
          <a:ln>
            <a:noFill/>
          </a:ln>
        </p:spPr>
        <p:txBody>
          <a:bodyPr anchorCtr="0" anchor="b" bIns="108850" lIns="217700" spcFirstLastPara="1" rIns="217700" wrap="square" tIns="108850">
            <a:noAutofit/>
          </a:bodyPr>
          <a:lstStyle/>
          <a:p>
            <a:pPr indent="0" lvl="0" marL="0" rtl="0" algn="l">
              <a:spcBef>
                <a:spcPts val="0"/>
              </a:spcBef>
              <a:spcAft>
                <a:spcPts val="0"/>
              </a:spcAft>
              <a:buNone/>
            </a:pPr>
            <a:r>
              <a:rPr b="0" i="0" lang="en-US" sz="4292" u="none" cap="none" strike="noStrike">
                <a:solidFill>
                  <a:srgbClr val="262626"/>
                </a:solidFill>
                <a:latin typeface="Impact"/>
                <a:ea typeface="Impact"/>
                <a:cs typeface="Impact"/>
                <a:sym typeface="Impact"/>
              </a:rPr>
              <a:t>Acute onset CIDP Versus Treatment related Fluctuating GBS (GBS-TRF)</a:t>
            </a:r>
            <a:endParaRPr/>
          </a:p>
        </p:txBody>
      </p:sp>
      <p:sp>
        <p:nvSpPr>
          <p:cNvPr id="271" name="Google Shape;271;p44"/>
          <p:cNvSpPr txBox="1"/>
          <p:nvPr>
            <p:ph idx="2" type="body"/>
          </p:nvPr>
        </p:nvSpPr>
        <p:spPr>
          <a:xfrm>
            <a:off x="1092202" y="3429000"/>
            <a:ext cx="22212301" cy="7594600"/>
          </a:xfrm>
          <a:prstGeom prst="rect">
            <a:avLst/>
          </a:prstGeom>
          <a:noFill/>
          <a:ln>
            <a:noFill/>
          </a:ln>
        </p:spPr>
        <p:txBody>
          <a:bodyPr anchorCtr="0" anchor="ctr" bIns="108850" lIns="217700" spcFirstLastPara="1" rIns="217700" wrap="square" tIns="108850">
            <a:noAutofit/>
          </a:bodyPr>
          <a:lstStyle/>
          <a:p>
            <a:pPr indent="0" lvl="0" marL="0" rtl="0" algn="l">
              <a:spcBef>
                <a:spcPts val="0"/>
              </a:spcBef>
              <a:spcAft>
                <a:spcPts val="0"/>
              </a:spcAft>
              <a:buClr>
                <a:srgbClr val="303335"/>
              </a:buClr>
              <a:buSzPts val="3500"/>
              <a:buNone/>
            </a:pPr>
            <a:r>
              <a:rPr lang="en-US">
                <a:latin typeface="Arial"/>
                <a:ea typeface="Arial"/>
                <a:cs typeface="Arial"/>
                <a:sym typeface="Arial"/>
              </a:rPr>
              <a:t>Prospective longitudinal study of 170 patients with GBS.</a:t>
            </a:r>
            <a:endParaRPr sz="3100">
              <a:solidFill>
                <a:srgbClr val="404040"/>
              </a:solidFill>
              <a:latin typeface="Arial"/>
              <a:ea typeface="Arial"/>
              <a:cs typeface="Arial"/>
              <a:sym typeface="Arial"/>
            </a:endParaRPr>
          </a:p>
          <a:p>
            <a:pPr indent="-426710" lvl="0" marL="426710" rtl="0" algn="l">
              <a:spcBef>
                <a:spcPts val="4000"/>
              </a:spcBef>
              <a:spcAft>
                <a:spcPts val="0"/>
              </a:spcAft>
              <a:buClr>
                <a:srgbClr val="303335"/>
              </a:buClr>
              <a:buSzPts val="3500"/>
              <a:buChar char="•"/>
            </a:pPr>
            <a:r>
              <a:rPr lang="en-US">
                <a:latin typeface="Arial"/>
                <a:ea typeface="Arial"/>
                <a:cs typeface="Arial"/>
                <a:sym typeface="Arial"/>
              </a:rPr>
              <a:t>GBS-TRF (n=16), and patients with A-CIDP (n=8)</a:t>
            </a:r>
            <a:endParaRPr sz="3100">
              <a:solidFill>
                <a:srgbClr val="404040"/>
              </a:solidFill>
              <a:latin typeface="Arial"/>
              <a:ea typeface="Arial"/>
              <a:cs typeface="Arial"/>
              <a:sym typeface="Arial"/>
            </a:endParaRPr>
          </a:p>
          <a:p>
            <a:pPr indent="-426710" lvl="0" marL="426710" rtl="0" algn="l">
              <a:spcBef>
                <a:spcPts val="4000"/>
              </a:spcBef>
              <a:spcAft>
                <a:spcPts val="0"/>
              </a:spcAft>
              <a:buClr>
                <a:srgbClr val="303335"/>
              </a:buClr>
              <a:buSzPts val="3500"/>
              <a:buChar char="•"/>
            </a:pPr>
            <a:r>
              <a:rPr lang="en-US">
                <a:latin typeface="Arial"/>
                <a:ea typeface="Arial"/>
                <a:cs typeface="Arial"/>
                <a:sym typeface="Arial"/>
              </a:rPr>
              <a:t>Clinical data, biological material, and electrophysiological data were collected  during 1 year follow up</a:t>
            </a:r>
            <a:endParaRPr/>
          </a:p>
          <a:p>
            <a:pPr indent="0" lvl="0" marL="0" rtl="0" algn="l">
              <a:spcBef>
                <a:spcPts val="4000"/>
              </a:spcBef>
              <a:spcAft>
                <a:spcPts val="0"/>
              </a:spcAft>
              <a:buClr>
                <a:schemeClr val="dk2"/>
              </a:buClr>
              <a:buSzPts val="3500"/>
              <a:buNone/>
            </a:pPr>
            <a:r>
              <a:rPr lang="en-US" u="sng">
                <a:latin typeface="Arial"/>
                <a:ea typeface="Arial"/>
                <a:cs typeface="Arial"/>
                <a:sym typeface="Arial"/>
              </a:rPr>
              <a:t>CIDP should be considered in a patient thought to have GBS if:</a:t>
            </a:r>
            <a:endParaRPr u="sng">
              <a:solidFill>
                <a:srgbClr val="404040"/>
              </a:solidFill>
              <a:latin typeface="Arial"/>
              <a:ea typeface="Arial"/>
              <a:cs typeface="Arial"/>
              <a:sym typeface="Arial"/>
            </a:endParaRPr>
          </a:p>
          <a:p>
            <a:pPr indent="-426710" lvl="0" marL="426710" rtl="0" algn="l">
              <a:spcBef>
                <a:spcPts val="4000"/>
              </a:spcBef>
              <a:spcAft>
                <a:spcPts val="0"/>
              </a:spcAft>
              <a:buClr>
                <a:srgbClr val="303335"/>
              </a:buClr>
              <a:buSzPts val="3500"/>
              <a:buChar char="•"/>
            </a:pPr>
            <a:r>
              <a:rPr lang="en-US">
                <a:latin typeface="Arial"/>
                <a:ea typeface="Arial"/>
                <a:cs typeface="Arial"/>
                <a:sym typeface="Arial"/>
              </a:rPr>
              <a:t>He deteriorates again after 8 weeks from onset, or if deterioration occurs 3 times or more.</a:t>
            </a:r>
            <a:endParaRPr>
              <a:solidFill>
                <a:srgbClr val="404040"/>
              </a:solidFill>
              <a:latin typeface="Arial"/>
              <a:ea typeface="Arial"/>
              <a:cs typeface="Arial"/>
              <a:sym typeface="Arial"/>
            </a:endParaRPr>
          </a:p>
          <a:p>
            <a:pPr indent="-426710" lvl="0" marL="426710" rtl="0" algn="l">
              <a:spcBef>
                <a:spcPts val="4000"/>
              </a:spcBef>
              <a:spcAft>
                <a:spcPts val="0"/>
              </a:spcAft>
              <a:buClr>
                <a:srgbClr val="303335"/>
              </a:buClr>
              <a:buSzPts val="3500"/>
              <a:buChar char="•"/>
            </a:pPr>
            <a:r>
              <a:rPr lang="en-US">
                <a:latin typeface="Arial"/>
                <a:ea typeface="Arial"/>
                <a:cs typeface="Arial"/>
                <a:sym typeface="Arial"/>
              </a:rPr>
              <a:t>Patient remains able to walk independently and has no cranial nerve dysfunction, or electrographic features likely to be compatible with CIDP.</a:t>
            </a:r>
            <a:endParaRPr/>
          </a:p>
        </p:txBody>
      </p:sp>
      <p:pic>
        <p:nvPicPr>
          <p:cNvPr descr="Picture Placeholder 16" id="272" name="Google Shape;272;p44"/>
          <p:cNvPicPr preferRelativeResize="0"/>
          <p:nvPr/>
        </p:nvPicPr>
        <p:blipFill rotWithShape="1">
          <a:blip r:embed="rId3">
            <a:alphaModFix/>
          </a:blip>
          <a:srcRect b="5848" l="0" r="0" t="5851"/>
          <a:stretch/>
        </p:blipFill>
        <p:spPr>
          <a:xfrm>
            <a:off x="1270001" y="1335316"/>
            <a:ext cx="19230082" cy="1683544"/>
          </a:xfrm>
          <a:custGeom>
            <a:rect b="b" l="l" r="r" t="t"/>
            <a:pathLst>
              <a:path extrusionOk="0" h="21600" w="21600">
                <a:moveTo>
                  <a:pt x="356" y="0"/>
                </a:moveTo>
                <a:cubicBezTo>
                  <a:pt x="159" y="0"/>
                  <a:pt x="0" y="513"/>
                  <a:pt x="0" y="1146"/>
                </a:cubicBezTo>
                <a:lnTo>
                  <a:pt x="0" y="21600"/>
                </a:lnTo>
                <a:lnTo>
                  <a:pt x="21600" y="21600"/>
                </a:lnTo>
                <a:lnTo>
                  <a:pt x="21600" y="1146"/>
                </a:lnTo>
                <a:cubicBezTo>
                  <a:pt x="21600" y="513"/>
                  <a:pt x="21441" y="0"/>
                  <a:pt x="21244" y="0"/>
                </a:cubicBezTo>
                <a:lnTo>
                  <a:pt x="356" y="0"/>
                </a:lnTo>
                <a:close/>
              </a:path>
            </a:pathLst>
          </a:cu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6" name="Shape 276"/>
        <p:cNvGrpSpPr/>
        <p:nvPr/>
      </p:nvGrpSpPr>
      <p:grpSpPr>
        <a:xfrm>
          <a:off x="0" y="0"/>
          <a:ext cx="0" cy="0"/>
          <a:chOff x="0" y="0"/>
          <a:chExt cx="0" cy="0"/>
        </a:xfrm>
      </p:grpSpPr>
      <p:sp>
        <p:nvSpPr>
          <p:cNvPr id="277" name="Google Shape;277;p45"/>
          <p:cNvSpPr txBox="1"/>
          <p:nvPr>
            <p:ph type="title"/>
          </p:nvPr>
        </p:nvSpPr>
        <p:spPr>
          <a:xfrm>
            <a:off x="2032000" y="9144000"/>
            <a:ext cx="18084799" cy="3200400"/>
          </a:xfrm>
          <a:prstGeom prst="rect">
            <a:avLst/>
          </a:prstGeom>
          <a:noFill/>
          <a:ln>
            <a:noFill/>
          </a:ln>
        </p:spPr>
        <p:txBody>
          <a:bodyPr anchorCtr="0" anchor="b" bIns="108850" lIns="217700" spcFirstLastPara="1" rIns="217700" wrap="square" tIns="108850">
            <a:noAutofit/>
          </a:bodyPr>
          <a:lstStyle/>
          <a:p>
            <a:pPr indent="0" lvl="0" marL="0" marR="0" rtl="0" algn="l">
              <a:spcBef>
                <a:spcPts val="0"/>
              </a:spcBef>
              <a:spcAft>
                <a:spcPts val="0"/>
              </a:spcAft>
              <a:buNone/>
            </a:pPr>
            <a:r>
              <a:rPr lang="en-US" sz="3654"/>
              <a:t>Acute onset chronic inflammatory demyelinating polyneuropathy Versus AIDP</a:t>
            </a:r>
            <a:endParaRPr/>
          </a:p>
        </p:txBody>
      </p:sp>
      <p:sp>
        <p:nvSpPr>
          <p:cNvPr id="278" name="Google Shape;278;p45"/>
          <p:cNvSpPr txBox="1"/>
          <p:nvPr>
            <p:ph idx="2" type="body"/>
          </p:nvPr>
        </p:nvSpPr>
        <p:spPr>
          <a:xfrm>
            <a:off x="2032000" y="1371600"/>
            <a:ext cx="20116799" cy="7772400"/>
          </a:xfrm>
          <a:prstGeom prst="rect">
            <a:avLst/>
          </a:prstGeom>
          <a:noFill/>
          <a:ln>
            <a:noFill/>
          </a:ln>
        </p:spPr>
        <p:txBody>
          <a:bodyPr anchorCtr="0" anchor="ctr" bIns="108850" lIns="217700" spcFirstLastPara="1" rIns="217700" wrap="square" tIns="108850">
            <a:noAutofit/>
          </a:bodyPr>
          <a:lstStyle/>
          <a:p>
            <a:pPr indent="-366630" lvl="0" marL="366630" rtl="0" algn="l">
              <a:lnSpc>
                <a:spcPct val="60000"/>
              </a:lnSpc>
              <a:spcBef>
                <a:spcPts val="0"/>
              </a:spcBef>
              <a:spcAft>
                <a:spcPts val="0"/>
              </a:spcAft>
              <a:buClr>
                <a:srgbClr val="313436"/>
              </a:buClr>
              <a:buSzPts val="4845"/>
              <a:buChar char="•"/>
            </a:pPr>
            <a:r>
              <a:rPr lang="en-US" sz="4845">
                <a:latin typeface="Times New Roman"/>
                <a:ea typeface="Times New Roman"/>
                <a:cs typeface="Times New Roman"/>
                <a:sym typeface="Times New Roman"/>
              </a:rPr>
              <a:t>Retrospective chart review of 30 patients with  AIDP and 15 with acute-onset  </a:t>
            </a:r>
            <a:endParaRPr sz="4845">
              <a:latin typeface="Times New Roman"/>
              <a:ea typeface="Times New Roman"/>
              <a:cs typeface="Times New Roman"/>
              <a:sym typeface="Times New Roman"/>
            </a:endParaRPr>
          </a:p>
          <a:p>
            <a:pPr indent="0" lvl="0" marL="0" rtl="0" algn="l">
              <a:lnSpc>
                <a:spcPct val="60000"/>
              </a:lnSpc>
              <a:spcBef>
                <a:spcPts val="3393"/>
              </a:spcBef>
              <a:spcAft>
                <a:spcPts val="0"/>
              </a:spcAft>
              <a:buClr>
                <a:srgbClr val="313436"/>
              </a:buClr>
              <a:buSzPts val="4845"/>
              <a:buNone/>
            </a:pPr>
            <a:r>
              <a:rPr lang="en-US" sz="4845">
                <a:latin typeface="Times New Roman"/>
                <a:ea typeface="Times New Roman"/>
                <a:cs typeface="Times New Roman"/>
                <a:sym typeface="Times New Roman"/>
              </a:rPr>
              <a:t>CIDP.</a:t>
            </a:r>
            <a:endParaRPr sz="1190">
              <a:solidFill>
                <a:srgbClr val="404040"/>
              </a:solidFill>
              <a:latin typeface="Times New Roman"/>
              <a:ea typeface="Times New Roman"/>
              <a:cs typeface="Times New Roman"/>
              <a:sym typeface="Times New Roman"/>
            </a:endParaRPr>
          </a:p>
          <a:p>
            <a:pPr indent="-366630" lvl="0" marL="366630" rtl="0" algn="l">
              <a:lnSpc>
                <a:spcPct val="60000"/>
              </a:lnSpc>
              <a:spcBef>
                <a:spcPts val="3393"/>
              </a:spcBef>
              <a:spcAft>
                <a:spcPts val="0"/>
              </a:spcAft>
              <a:buClr>
                <a:schemeClr val="dk2"/>
              </a:buClr>
              <a:buSzPts val="4845"/>
              <a:buNone/>
            </a:pPr>
            <a:r>
              <a:rPr lang="en-US" sz="4845">
                <a:latin typeface="Times New Roman"/>
                <a:ea typeface="Times New Roman"/>
                <a:cs typeface="Times New Roman"/>
                <a:sym typeface="Times New Roman"/>
              </a:rPr>
              <a:t>A-CIDP were more likely to have:</a:t>
            </a:r>
            <a:endParaRPr sz="1190">
              <a:solidFill>
                <a:srgbClr val="404040"/>
              </a:solidFill>
              <a:latin typeface="Times New Roman"/>
              <a:ea typeface="Times New Roman"/>
              <a:cs typeface="Times New Roman"/>
              <a:sym typeface="Times New Roman"/>
            </a:endParaRPr>
          </a:p>
          <a:p>
            <a:pPr indent="-366630" lvl="0" marL="366630" rtl="0" algn="l">
              <a:lnSpc>
                <a:spcPct val="60000"/>
              </a:lnSpc>
              <a:spcBef>
                <a:spcPts val="3393"/>
              </a:spcBef>
              <a:spcAft>
                <a:spcPts val="0"/>
              </a:spcAft>
              <a:buClr>
                <a:srgbClr val="313436"/>
              </a:buClr>
              <a:buSzPts val="4845"/>
              <a:buChar char="•"/>
            </a:pPr>
            <a:r>
              <a:rPr lang="en-US" sz="4845">
                <a:latin typeface="Times New Roman"/>
                <a:ea typeface="Times New Roman"/>
                <a:cs typeface="Times New Roman"/>
                <a:sym typeface="Times New Roman"/>
              </a:rPr>
              <a:t>More sensory signs.</a:t>
            </a:r>
            <a:endParaRPr sz="1190">
              <a:solidFill>
                <a:srgbClr val="404040"/>
              </a:solidFill>
              <a:latin typeface="Times New Roman"/>
              <a:ea typeface="Times New Roman"/>
              <a:cs typeface="Times New Roman"/>
              <a:sym typeface="Times New Roman"/>
            </a:endParaRPr>
          </a:p>
          <a:p>
            <a:pPr indent="-366630" lvl="0" marL="366630" rtl="0" algn="l">
              <a:lnSpc>
                <a:spcPct val="60000"/>
              </a:lnSpc>
              <a:spcBef>
                <a:spcPts val="3393"/>
              </a:spcBef>
              <a:spcAft>
                <a:spcPts val="0"/>
              </a:spcAft>
              <a:buClr>
                <a:srgbClr val="313436"/>
              </a:buClr>
              <a:buSzPts val="4845"/>
              <a:buChar char="•"/>
            </a:pPr>
            <a:r>
              <a:rPr lang="en-US" sz="4845">
                <a:latin typeface="Times New Roman"/>
                <a:ea typeface="Times New Roman"/>
                <a:cs typeface="Times New Roman"/>
                <a:sym typeface="Times New Roman"/>
              </a:rPr>
              <a:t>Less autonomic features</a:t>
            </a:r>
            <a:endParaRPr sz="1190">
              <a:solidFill>
                <a:srgbClr val="404040"/>
              </a:solidFill>
              <a:latin typeface="Times New Roman"/>
              <a:ea typeface="Times New Roman"/>
              <a:cs typeface="Times New Roman"/>
              <a:sym typeface="Times New Roman"/>
            </a:endParaRPr>
          </a:p>
          <a:p>
            <a:pPr indent="-366630" lvl="0" marL="366630" rtl="0" algn="l">
              <a:lnSpc>
                <a:spcPct val="60000"/>
              </a:lnSpc>
              <a:spcBef>
                <a:spcPts val="3393"/>
              </a:spcBef>
              <a:spcAft>
                <a:spcPts val="0"/>
              </a:spcAft>
              <a:buClr>
                <a:srgbClr val="313436"/>
              </a:buClr>
              <a:buSzPts val="4845"/>
              <a:buChar char="•"/>
            </a:pPr>
            <a:r>
              <a:rPr lang="en-US" sz="4845">
                <a:latin typeface="Times New Roman"/>
                <a:ea typeface="Times New Roman"/>
                <a:cs typeface="Times New Roman"/>
                <a:sym typeface="Times New Roman"/>
              </a:rPr>
              <a:t>Less facial weakness</a:t>
            </a:r>
            <a:endParaRPr sz="1190">
              <a:solidFill>
                <a:srgbClr val="404040"/>
              </a:solidFill>
              <a:latin typeface="Times New Roman"/>
              <a:ea typeface="Times New Roman"/>
              <a:cs typeface="Times New Roman"/>
              <a:sym typeface="Times New Roman"/>
            </a:endParaRPr>
          </a:p>
          <a:p>
            <a:pPr indent="-366630" lvl="0" marL="366630" rtl="0" algn="l">
              <a:lnSpc>
                <a:spcPct val="60000"/>
              </a:lnSpc>
              <a:spcBef>
                <a:spcPts val="3393"/>
              </a:spcBef>
              <a:spcAft>
                <a:spcPts val="0"/>
              </a:spcAft>
              <a:buClr>
                <a:srgbClr val="313436"/>
              </a:buClr>
              <a:buSzPts val="4845"/>
              <a:buChar char="•"/>
            </a:pPr>
            <a:r>
              <a:rPr lang="en-US" sz="4845">
                <a:latin typeface="Times New Roman"/>
                <a:ea typeface="Times New Roman"/>
                <a:cs typeface="Times New Roman"/>
                <a:sym typeface="Times New Roman"/>
              </a:rPr>
              <a:t>Less likely of having a preceding infectious illness</a:t>
            </a:r>
            <a:endParaRPr sz="1190">
              <a:solidFill>
                <a:srgbClr val="404040"/>
              </a:solidFill>
              <a:latin typeface="Times New Roman"/>
              <a:ea typeface="Times New Roman"/>
              <a:cs typeface="Times New Roman"/>
              <a:sym typeface="Times New Roman"/>
            </a:endParaRPr>
          </a:p>
          <a:p>
            <a:pPr indent="-366630" lvl="0" marL="366630" rtl="0" algn="l">
              <a:lnSpc>
                <a:spcPct val="60000"/>
              </a:lnSpc>
              <a:spcBef>
                <a:spcPts val="3393"/>
              </a:spcBef>
              <a:spcAft>
                <a:spcPts val="0"/>
              </a:spcAft>
              <a:buClr>
                <a:srgbClr val="313436"/>
              </a:buClr>
              <a:buSzPts val="4845"/>
              <a:buChar char="•"/>
            </a:pPr>
            <a:r>
              <a:rPr lang="en-US" sz="4845">
                <a:latin typeface="Times New Roman"/>
                <a:ea typeface="Times New Roman"/>
                <a:cs typeface="Times New Roman"/>
                <a:sym typeface="Times New Roman"/>
              </a:rPr>
              <a:t>Less need for mechanical ventilation</a:t>
            </a:r>
            <a:endParaRPr sz="1190">
              <a:solidFill>
                <a:srgbClr val="404040"/>
              </a:solidFill>
              <a:latin typeface="Times New Roman"/>
              <a:ea typeface="Times New Roman"/>
              <a:cs typeface="Times New Roman"/>
              <a:sym typeface="Times New Roman"/>
            </a:endParaRPr>
          </a:p>
          <a:p>
            <a:pPr indent="-366630" lvl="0" marL="366630" rtl="0" algn="l">
              <a:lnSpc>
                <a:spcPct val="60000"/>
              </a:lnSpc>
              <a:spcBef>
                <a:spcPts val="3393"/>
              </a:spcBef>
              <a:spcAft>
                <a:spcPts val="0"/>
              </a:spcAft>
              <a:buClr>
                <a:srgbClr val="313436"/>
              </a:buClr>
              <a:buSzPts val="4845"/>
              <a:buChar char="•"/>
            </a:pPr>
            <a:r>
              <a:rPr lang="en-US" sz="4845">
                <a:latin typeface="Times New Roman"/>
                <a:ea typeface="Times New Roman"/>
                <a:cs typeface="Times New Roman"/>
                <a:sym typeface="Times New Roman"/>
              </a:rPr>
              <a:t>Similar electrophysiological features</a:t>
            </a:r>
            <a:endParaRPr sz="1190">
              <a:solidFill>
                <a:srgbClr val="404040"/>
              </a:solidFill>
              <a:latin typeface="Times New Roman"/>
              <a:ea typeface="Times New Roman"/>
              <a:cs typeface="Times New Roman"/>
              <a:sym typeface="Times New Roman"/>
            </a:endParaRPr>
          </a:p>
        </p:txBody>
      </p:sp>
      <p:sp>
        <p:nvSpPr>
          <p:cNvPr id="279" name="Google Shape;279;p45"/>
          <p:cNvSpPr/>
          <p:nvPr/>
        </p:nvSpPr>
        <p:spPr>
          <a:xfrm>
            <a:off x="520703" y="11312527"/>
            <a:ext cx="23342600" cy="435280"/>
          </a:xfrm>
          <a:prstGeom prst="rect">
            <a:avLst/>
          </a:prstGeom>
          <a:noFill/>
          <a:ln>
            <a:noFill/>
          </a:ln>
        </p:spPr>
        <p:txBody>
          <a:bodyPr anchorCtr="0" anchor="t" bIns="108850" lIns="217700" spcFirstLastPara="1" rIns="217700" wrap="square" tIns="108850">
            <a:noAutofit/>
          </a:bodyPr>
          <a:lstStyle/>
          <a:p>
            <a:pPr indent="0" lvl="0" marL="0" marR="0" rtl="0" algn="ctr">
              <a:lnSpc>
                <a:spcPct val="100000"/>
              </a:lnSpc>
              <a:spcBef>
                <a:spcPts val="0"/>
              </a:spcBef>
              <a:spcAft>
                <a:spcPts val="0"/>
              </a:spcAft>
              <a:buClr>
                <a:srgbClr val="5B5854"/>
              </a:buClr>
              <a:buSzPts val="1400"/>
              <a:buFont typeface="Avenir"/>
              <a:buNone/>
            </a:pPr>
            <a:r>
              <a:rPr b="0" i="0" lang="en-US" sz="1400" u="none" cap="none" strike="noStrike">
                <a:solidFill>
                  <a:srgbClr val="5B5854"/>
                </a:solidFill>
                <a:latin typeface="Avenir"/>
                <a:ea typeface="Avenir"/>
                <a:cs typeface="Avenir"/>
                <a:sym typeface="Avenir"/>
              </a:rPr>
              <a:t>Clinical and electrophysiological parameters distinguishing acute-onset chronic inflammatory demyelinating polyneuropathy from acute inflammatory demyelinating polyneuropathy. Dionne A, Nicolle MW, Hahn AF .Muscle Nerve. 2010 Feb;41(2):202-7.doi:10.1002/mus.21480</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3" name="Shape 283"/>
        <p:cNvGrpSpPr/>
        <p:nvPr/>
      </p:nvGrpSpPr>
      <p:grpSpPr>
        <a:xfrm>
          <a:off x="0" y="0"/>
          <a:ext cx="0" cy="0"/>
          <a:chOff x="0" y="0"/>
          <a:chExt cx="0" cy="0"/>
        </a:xfrm>
      </p:grpSpPr>
      <p:sp>
        <p:nvSpPr>
          <p:cNvPr id="284" name="Google Shape;284;p46"/>
          <p:cNvSpPr txBox="1"/>
          <p:nvPr>
            <p:ph type="title"/>
          </p:nvPr>
        </p:nvSpPr>
        <p:spPr>
          <a:xfrm>
            <a:off x="2032000" y="9144000"/>
            <a:ext cx="18084799" cy="3200400"/>
          </a:xfrm>
          <a:prstGeom prst="rect">
            <a:avLst/>
          </a:prstGeom>
          <a:noFill/>
          <a:ln>
            <a:noFill/>
          </a:ln>
        </p:spPr>
        <p:txBody>
          <a:bodyPr anchorCtr="0" anchor="b" bIns="108850" lIns="217700" spcFirstLastPara="1" rIns="217700" wrap="square" tIns="108850">
            <a:noAutofit/>
          </a:bodyPr>
          <a:lstStyle/>
          <a:p>
            <a:pPr indent="0" lvl="0" marL="0" rtl="0" algn="l">
              <a:spcBef>
                <a:spcPts val="0"/>
              </a:spcBef>
              <a:spcAft>
                <a:spcPts val="0"/>
              </a:spcAft>
              <a:buNone/>
            </a:pPr>
            <a:r>
              <a:rPr lang="en-US" sz="5684"/>
              <a:t>DIAGNOSTIC CRITERIA FOR CIDP</a:t>
            </a:r>
            <a:endParaRPr/>
          </a:p>
        </p:txBody>
      </p:sp>
      <p:sp>
        <p:nvSpPr>
          <p:cNvPr id="285" name="Google Shape;285;p46"/>
          <p:cNvSpPr txBox="1"/>
          <p:nvPr>
            <p:ph idx="2" type="body"/>
          </p:nvPr>
        </p:nvSpPr>
        <p:spPr>
          <a:xfrm>
            <a:off x="990600" y="736600"/>
            <a:ext cx="22136101" cy="10795000"/>
          </a:xfrm>
          <a:prstGeom prst="rect">
            <a:avLst/>
          </a:prstGeom>
          <a:noFill/>
          <a:ln>
            <a:noFill/>
          </a:ln>
        </p:spPr>
        <p:txBody>
          <a:bodyPr anchorCtr="0" anchor="ctr" bIns="108850" lIns="217700" spcFirstLastPara="1" rIns="217700" wrap="square" tIns="108850">
            <a:noAutofit/>
          </a:bodyPr>
          <a:lstStyle/>
          <a:p>
            <a:pPr indent="0" lvl="0" marL="0" rtl="0" algn="l">
              <a:spcBef>
                <a:spcPts val="0"/>
              </a:spcBef>
              <a:spcAft>
                <a:spcPts val="0"/>
              </a:spcAft>
              <a:buClr>
                <a:schemeClr val="dk2"/>
              </a:buClr>
              <a:buSzPts val="3600"/>
              <a:buNone/>
            </a:pPr>
            <a:r>
              <a:rPr lang="en-US" sz="3600">
                <a:latin typeface="Arial"/>
                <a:ea typeface="Arial"/>
                <a:cs typeface="Arial"/>
                <a:sym typeface="Arial"/>
              </a:rPr>
              <a:t>EFNS/PNS guidelines were developed in 2010:</a:t>
            </a:r>
            <a:endParaRPr/>
          </a:p>
          <a:p>
            <a:pPr indent="0" lvl="0" marL="0" rtl="0" algn="l">
              <a:spcBef>
                <a:spcPts val="3400"/>
              </a:spcBef>
              <a:spcAft>
                <a:spcPts val="0"/>
              </a:spcAft>
              <a:buClr>
                <a:schemeClr val="dk2"/>
              </a:buClr>
              <a:buSzPts val="3600"/>
              <a:buNone/>
            </a:pPr>
            <a:r>
              <a:rPr lang="en-US" sz="3600">
                <a:latin typeface="Arial"/>
                <a:ea typeface="Arial"/>
                <a:cs typeface="Arial"/>
                <a:sym typeface="Arial"/>
              </a:rPr>
              <a:t>Main criteria: </a:t>
            </a:r>
            <a:endParaRPr/>
          </a:p>
          <a:p>
            <a:pPr indent="-365751" lvl="0" marL="365751" rtl="0" algn="l">
              <a:spcBef>
                <a:spcPts val="3400"/>
              </a:spcBef>
              <a:spcAft>
                <a:spcPts val="0"/>
              </a:spcAft>
              <a:buClr>
                <a:srgbClr val="303335"/>
              </a:buClr>
              <a:buSzPts val="3600"/>
              <a:buChar char="•"/>
            </a:pPr>
            <a:r>
              <a:rPr lang="en-US" sz="3600">
                <a:latin typeface="Arial"/>
                <a:ea typeface="Arial"/>
                <a:cs typeface="Arial"/>
                <a:sym typeface="Arial"/>
              </a:rPr>
              <a:t>Progressive or relapsing motor and sensory dysfunction of more than limbs of a peripheral nerve nature developing over a least 2 months.</a:t>
            </a:r>
            <a:endParaRPr/>
          </a:p>
          <a:p>
            <a:pPr indent="-365751" lvl="0" marL="365751" rtl="0" algn="l">
              <a:spcBef>
                <a:spcPts val="3400"/>
              </a:spcBef>
              <a:spcAft>
                <a:spcPts val="0"/>
              </a:spcAft>
              <a:buClr>
                <a:srgbClr val="303335"/>
              </a:buClr>
              <a:buSzPts val="3600"/>
              <a:buChar char="•"/>
            </a:pPr>
            <a:r>
              <a:rPr lang="en-US" sz="3600">
                <a:latin typeface="Arial"/>
                <a:ea typeface="Arial"/>
                <a:cs typeface="Arial"/>
                <a:sym typeface="Arial"/>
              </a:rPr>
              <a:t>Electrophysilogical evidence of Acquired Demyelination.</a:t>
            </a:r>
            <a:endParaRPr/>
          </a:p>
          <a:p>
            <a:pPr indent="0" lvl="0" marL="0" rtl="0" algn="l">
              <a:spcBef>
                <a:spcPts val="3400"/>
              </a:spcBef>
              <a:spcAft>
                <a:spcPts val="0"/>
              </a:spcAft>
              <a:buClr>
                <a:schemeClr val="dk2"/>
              </a:buClr>
              <a:buSzPts val="3600"/>
              <a:buNone/>
            </a:pPr>
            <a:r>
              <a:rPr lang="en-US" sz="3600">
                <a:latin typeface="Arial"/>
                <a:ea typeface="Arial"/>
                <a:cs typeface="Arial"/>
                <a:sym typeface="Arial"/>
              </a:rPr>
              <a:t>Supportive diagnostic tool:</a:t>
            </a:r>
            <a:endParaRPr sz="3600">
              <a:latin typeface="Arial"/>
              <a:ea typeface="Arial"/>
              <a:cs typeface="Arial"/>
              <a:sym typeface="Arial"/>
            </a:endParaRPr>
          </a:p>
          <a:p>
            <a:pPr indent="-365751" lvl="0" marL="365751" rtl="0" algn="l">
              <a:spcBef>
                <a:spcPts val="3400"/>
              </a:spcBef>
              <a:spcAft>
                <a:spcPts val="0"/>
              </a:spcAft>
              <a:buClr>
                <a:srgbClr val="303335"/>
              </a:buClr>
              <a:buSzPts val="3600"/>
              <a:buChar char="•"/>
            </a:pPr>
            <a:r>
              <a:rPr lang="en-US" sz="3600">
                <a:latin typeface="Arial"/>
                <a:ea typeface="Arial"/>
                <a:cs typeface="Arial"/>
                <a:sym typeface="Arial"/>
              </a:rPr>
              <a:t>Cytoalbuminologic dissociation in CSF, MRI findings and electron microscopic findings of biopsed nerve, objective clinical improvement following immunomodulatpry treatment.</a:t>
            </a:r>
            <a:endParaRPr/>
          </a:p>
          <a:p>
            <a:pPr indent="0" lvl="0" marL="0" rtl="0" algn="l">
              <a:spcBef>
                <a:spcPts val="3400"/>
              </a:spcBef>
              <a:spcAft>
                <a:spcPts val="0"/>
              </a:spcAft>
              <a:buClr>
                <a:srgbClr val="303335"/>
              </a:buClr>
              <a:buSzPts val="3600"/>
              <a:buNone/>
            </a:pPr>
            <a:r>
              <a:rPr lang="en-US" sz="3600">
                <a:latin typeface="Arial"/>
                <a:ea typeface="Arial"/>
                <a:cs typeface="Arial"/>
                <a:sym typeface="Arial"/>
              </a:rPr>
              <a:t>For </a:t>
            </a:r>
            <a:r>
              <a:rPr lang="en-US" sz="3600" u="sng">
                <a:latin typeface="Arial"/>
                <a:ea typeface="Arial"/>
                <a:cs typeface="Arial"/>
                <a:sym typeface="Arial"/>
              </a:rPr>
              <a:t>definite CIDP </a:t>
            </a:r>
            <a:r>
              <a:rPr lang="en-US" sz="3600">
                <a:latin typeface="Arial"/>
                <a:ea typeface="Arial"/>
                <a:cs typeface="Arial"/>
                <a:sym typeface="Arial"/>
              </a:rPr>
              <a:t>one must have a typical or atypical clinical picture with clear demyelinating electrodiagnostic changes in two nerves, or probable demyelinating features in two nerves plus at least one supportive feature (from CSF analysis, nerve biopsy, MRI, or treatment response to immunotherapy).</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6" name="Shape 126"/>
        <p:cNvGrpSpPr/>
        <p:nvPr/>
      </p:nvGrpSpPr>
      <p:grpSpPr>
        <a:xfrm>
          <a:off x="0" y="0"/>
          <a:ext cx="0" cy="0"/>
          <a:chOff x="0" y="0"/>
          <a:chExt cx="0" cy="0"/>
        </a:xfrm>
      </p:grpSpPr>
      <p:sp>
        <p:nvSpPr>
          <p:cNvPr id="127" name="Google Shape;127;p20"/>
          <p:cNvSpPr txBox="1"/>
          <p:nvPr>
            <p:ph type="title"/>
          </p:nvPr>
        </p:nvSpPr>
        <p:spPr>
          <a:xfrm>
            <a:off x="2032001" y="9884230"/>
            <a:ext cx="15755256" cy="2286000"/>
          </a:xfrm>
          <a:prstGeom prst="rect">
            <a:avLst/>
          </a:prstGeom>
          <a:noFill/>
          <a:ln>
            <a:noFill/>
          </a:ln>
        </p:spPr>
        <p:txBody>
          <a:bodyPr anchorCtr="0" anchor="b" bIns="108850" lIns="217700" spcFirstLastPara="1" rIns="217700" wrap="square" tIns="108850">
            <a:noAutofit/>
          </a:bodyPr>
          <a:lstStyle/>
          <a:p>
            <a:pPr indent="0" lvl="0" marL="0" rtl="0" algn="l">
              <a:spcBef>
                <a:spcPts val="0"/>
              </a:spcBef>
              <a:spcAft>
                <a:spcPts val="0"/>
              </a:spcAft>
              <a:buNone/>
            </a:pPr>
            <a:r>
              <a:rPr lang="en-US" sz="8100"/>
              <a:t>Introduction</a:t>
            </a:r>
            <a:endParaRPr sz="8100"/>
          </a:p>
        </p:txBody>
      </p:sp>
      <p:sp>
        <p:nvSpPr>
          <p:cNvPr id="128" name="Google Shape;128;p20"/>
          <p:cNvSpPr txBox="1"/>
          <p:nvPr>
            <p:ph idx="1" type="body"/>
          </p:nvPr>
        </p:nvSpPr>
        <p:spPr>
          <a:xfrm>
            <a:off x="2032000" y="1110345"/>
            <a:ext cx="20116799" cy="9100458"/>
          </a:xfrm>
          <a:prstGeom prst="rect">
            <a:avLst/>
          </a:prstGeom>
          <a:noFill/>
          <a:ln>
            <a:noFill/>
          </a:ln>
        </p:spPr>
        <p:txBody>
          <a:bodyPr anchorCtr="0" anchor="ctr" bIns="108850" lIns="217700" spcFirstLastPara="1" rIns="217700" wrap="square" tIns="108850">
            <a:noAutofit/>
          </a:bodyPr>
          <a:lstStyle/>
          <a:p>
            <a:pPr indent="-650090" lvl="0" marL="650090" rtl="0" algn="l">
              <a:spcBef>
                <a:spcPts val="0"/>
              </a:spcBef>
              <a:spcAft>
                <a:spcPts val="0"/>
              </a:spcAft>
              <a:buSzPts val="5700"/>
              <a:buChar char="•"/>
            </a:pPr>
            <a:r>
              <a:rPr lang="en-US"/>
              <a:t>The maintenance of a normal tone requires intact central and peripheral nervous system.</a:t>
            </a:r>
            <a:endParaRPr/>
          </a:p>
          <a:p>
            <a:pPr indent="-650090" lvl="0" marL="650090" rtl="0" algn="l">
              <a:spcBef>
                <a:spcPts val="1140"/>
              </a:spcBef>
              <a:spcAft>
                <a:spcPts val="0"/>
              </a:spcAft>
              <a:buSzPts val="5700"/>
              <a:buChar char="•"/>
            </a:pPr>
            <a:r>
              <a:rPr lang="en-US"/>
              <a:t>Hypotonia is a common neurological dysfunction and occurs in diseases of the brain, spinal cord, nerves and muscles.</a:t>
            </a:r>
            <a:endParaRPr/>
          </a:p>
          <a:p>
            <a:pPr indent="-650090" lvl="0" marL="650090" rtl="0" algn="l">
              <a:spcBef>
                <a:spcPts val="1140"/>
              </a:spcBef>
              <a:spcAft>
                <a:spcPts val="0"/>
              </a:spcAft>
              <a:buSzPts val="5700"/>
              <a:buChar char="•"/>
            </a:pPr>
            <a:r>
              <a:rPr lang="en-US"/>
              <a:t>Central causes counts 60 to 80 % of the causes of hypotonia and  peripheral cause counts 15-30%.</a:t>
            </a:r>
            <a:endParaRPr/>
          </a:p>
          <a:p>
            <a:pPr indent="-650090" lvl="0" marL="650090" rtl="0" algn="l">
              <a:spcBef>
                <a:spcPts val="1140"/>
              </a:spcBef>
              <a:spcAft>
                <a:spcPts val="0"/>
              </a:spcAft>
              <a:buSzPts val="5700"/>
              <a:buChar char="•"/>
            </a:pPr>
            <a:r>
              <a:rPr lang="en-US"/>
              <a:t>The diagnosis requires family and personal history,  symptomatology, physical exam, para clinical investigations including Nerve Conduction Study and muscle biopsy.</a:t>
            </a:r>
            <a:endParaRPr/>
          </a:p>
          <a:p>
            <a:pPr indent="-288140" lvl="0" marL="650090" rtl="0" algn="l">
              <a:spcBef>
                <a:spcPts val="1140"/>
              </a:spcBef>
              <a:spcAft>
                <a:spcPts val="0"/>
              </a:spcAft>
              <a:buSzPts val="5700"/>
              <a:buNone/>
            </a:pPr>
            <a:r>
              <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9" name="Shape 289"/>
        <p:cNvGrpSpPr/>
        <p:nvPr/>
      </p:nvGrpSpPr>
      <p:grpSpPr>
        <a:xfrm>
          <a:off x="0" y="0"/>
          <a:ext cx="0" cy="0"/>
          <a:chOff x="0" y="0"/>
          <a:chExt cx="0" cy="0"/>
        </a:xfrm>
      </p:grpSpPr>
      <p:sp>
        <p:nvSpPr>
          <p:cNvPr id="290" name="Google Shape;290;p47"/>
          <p:cNvSpPr txBox="1"/>
          <p:nvPr>
            <p:ph type="title"/>
          </p:nvPr>
        </p:nvSpPr>
        <p:spPr>
          <a:xfrm>
            <a:off x="2032000" y="9144000"/>
            <a:ext cx="18084799" cy="3200400"/>
          </a:xfrm>
          <a:prstGeom prst="rect">
            <a:avLst/>
          </a:prstGeom>
          <a:noFill/>
          <a:ln>
            <a:noFill/>
          </a:ln>
        </p:spPr>
        <p:txBody>
          <a:bodyPr anchorCtr="0" anchor="b" bIns="108850" lIns="217700" spcFirstLastPara="1" rIns="217700" wrap="square" tIns="108850">
            <a:noAutofit/>
          </a:bodyPr>
          <a:lstStyle/>
          <a:p>
            <a:pPr indent="0" lvl="0" marL="0" rtl="0" algn="l">
              <a:spcBef>
                <a:spcPts val="0"/>
              </a:spcBef>
              <a:spcAft>
                <a:spcPts val="0"/>
              </a:spcAft>
              <a:buNone/>
            </a:pPr>
            <a:r>
              <a:rPr lang="en-US" sz="5684"/>
              <a:t>Diagnostic studies</a:t>
            </a:r>
            <a:endParaRPr/>
          </a:p>
        </p:txBody>
      </p:sp>
      <p:sp>
        <p:nvSpPr>
          <p:cNvPr id="291" name="Google Shape;291;p47"/>
          <p:cNvSpPr txBox="1"/>
          <p:nvPr>
            <p:ph idx="2" type="body"/>
          </p:nvPr>
        </p:nvSpPr>
        <p:spPr>
          <a:xfrm>
            <a:off x="2032000" y="1371599"/>
            <a:ext cx="20116799" cy="9084733"/>
          </a:xfrm>
          <a:prstGeom prst="rect">
            <a:avLst/>
          </a:prstGeom>
          <a:noFill/>
          <a:ln>
            <a:noFill/>
          </a:ln>
        </p:spPr>
        <p:txBody>
          <a:bodyPr anchorCtr="0" anchor="ctr" bIns="108850" lIns="217700" spcFirstLastPara="1" rIns="217700" wrap="square" tIns="108850">
            <a:noAutofit/>
          </a:bodyPr>
          <a:lstStyle/>
          <a:p>
            <a:pPr indent="-650090" lvl="0" marL="650090" rtl="0" algn="l">
              <a:spcBef>
                <a:spcPts val="0"/>
              </a:spcBef>
              <a:spcAft>
                <a:spcPts val="0"/>
              </a:spcAft>
              <a:buClr>
                <a:srgbClr val="303335"/>
              </a:buClr>
              <a:buSzPts val="5700"/>
              <a:buChar char="•"/>
            </a:pPr>
            <a:r>
              <a:rPr lang="en-US"/>
              <a:t>EMG/NCS recommended for all patients with suspected CIDP</a:t>
            </a:r>
            <a:endParaRPr/>
          </a:p>
          <a:p>
            <a:pPr indent="-650090" lvl="0" marL="650090" rtl="0" algn="l">
              <a:spcBef>
                <a:spcPts val="1140"/>
              </a:spcBef>
              <a:spcAft>
                <a:spcPts val="0"/>
              </a:spcAft>
              <a:buClr>
                <a:srgbClr val="303335"/>
              </a:buClr>
              <a:buSzPts val="5700"/>
              <a:buChar char="•"/>
            </a:pPr>
            <a:r>
              <a:rPr lang="en-US"/>
              <a:t>LP  for CSF analysis</a:t>
            </a:r>
            <a:endParaRPr/>
          </a:p>
          <a:p>
            <a:pPr indent="-650090" lvl="0" marL="650090" rtl="0" algn="l">
              <a:spcBef>
                <a:spcPts val="1140"/>
              </a:spcBef>
              <a:spcAft>
                <a:spcPts val="0"/>
              </a:spcAft>
              <a:buClr>
                <a:srgbClr val="303335"/>
              </a:buClr>
              <a:buSzPts val="5700"/>
              <a:buChar char="•"/>
            </a:pPr>
            <a:r>
              <a:rPr lang="en-US"/>
              <a:t>Nerve biopsy</a:t>
            </a:r>
            <a:endParaRPr/>
          </a:p>
          <a:p>
            <a:pPr indent="-650090" lvl="0" marL="650090" rtl="0" algn="l">
              <a:spcBef>
                <a:spcPts val="1140"/>
              </a:spcBef>
              <a:spcAft>
                <a:spcPts val="0"/>
              </a:spcAft>
              <a:buClr>
                <a:srgbClr val="303335"/>
              </a:buClr>
              <a:buSzPts val="5700"/>
              <a:buChar char="•"/>
            </a:pPr>
            <a:r>
              <a:rPr lang="en-US"/>
              <a:t>MRI of spinal roots, brachial plexus, and lumbosacral plexus</a:t>
            </a:r>
            <a:endParaRPr/>
          </a:p>
          <a:p>
            <a:pPr indent="-650090" lvl="0" marL="650090" rtl="0" algn="l">
              <a:spcBef>
                <a:spcPts val="1140"/>
              </a:spcBef>
              <a:spcAft>
                <a:spcPts val="0"/>
              </a:spcAft>
              <a:buClr>
                <a:srgbClr val="303335"/>
              </a:buClr>
              <a:buSzPts val="5700"/>
              <a:buChar char="•"/>
            </a:pPr>
            <a:r>
              <a:rPr lang="en-US"/>
              <a:t>Laboratory studies</a:t>
            </a:r>
            <a:endParaRPr/>
          </a:p>
          <a:p>
            <a:pPr indent="-650090" lvl="0" marL="650090" rtl="0" algn="l">
              <a:spcBef>
                <a:spcPts val="1140"/>
              </a:spcBef>
              <a:spcAft>
                <a:spcPts val="0"/>
              </a:spcAft>
              <a:buClr>
                <a:srgbClr val="303335"/>
              </a:buClr>
              <a:buSzPts val="5700"/>
              <a:buChar char="•"/>
            </a:pPr>
            <a:r>
              <a:rPr lang="en-US"/>
              <a:t>Evaluation for inherited neuropathies</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5" name="Shape 295"/>
        <p:cNvGrpSpPr/>
        <p:nvPr/>
      </p:nvGrpSpPr>
      <p:grpSpPr>
        <a:xfrm>
          <a:off x="0" y="0"/>
          <a:ext cx="0" cy="0"/>
          <a:chOff x="0" y="0"/>
          <a:chExt cx="0" cy="0"/>
        </a:xfrm>
      </p:grpSpPr>
      <p:sp>
        <p:nvSpPr>
          <p:cNvPr id="296" name="Google Shape;296;p48"/>
          <p:cNvSpPr txBox="1"/>
          <p:nvPr>
            <p:ph type="title"/>
          </p:nvPr>
        </p:nvSpPr>
        <p:spPr>
          <a:xfrm>
            <a:off x="2032000" y="9144000"/>
            <a:ext cx="18084799" cy="3200400"/>
          </a:xfrm>
          <a:prstGeom prst="rect">
            <a:avLst/>
          </a:prstGeom>
          <a:noFill/>
          <a:ln>
            <a:noFill/>
          </a:ln>
        </p:spPr>
        <p:txBody>
          <a:bodyPr anchorCtr="0" anchor="b" bIns="108850" lIns="217700" spcFirstLastPara="1" rIns="217700" wrap="square" tIns="108850">
            <a:noAutofit/>
          </a:bodyPr>
          <a:lstStyle/>
          <a:p>
            <a:pPr indent="0" lvl="0" marL="0" rtl="0" algn="l">
              <a:spcBef>
                <a:spcPts val="0"/>
              </a:spcBef>
              <a:spcAft>
                <a:spcPts val="0"/>
              </a:spcAft>
              <a:buNone/>
            </a:pPr>
            <a:r>
              <a:rPr lang="en-US" sz="5684"/>
              <a:t>NCS/EMG</a:t>
            </a:r>
            <a:endParaRPr/>
          </a:p>
        </p:txBody>
      </p:sp>
      <p:sp>
        <p:nvSpPr>
          <p:cNvPr id="297" name="Google Shape;297;p48"/>
          <p:cNvSpPr txBox="1"/>
          <p:nvPr>
            <p:ph idx="2" type="body"/>
          </p:nvPr>
        </p:nvSpPr>
        <p:spPr>
          <a:xfrm>
            <a:off x="2032000" y="1498600"/>
            <a:ext cx="20116799" cy="8864600"/>
          </a:xfrm>
          <a:prstGeom prst="rect">
            <a:avLst/>
          </a:prstGeom>
          <a:noFill/>
          <a:ln>
            <a:noFill/>
          </a:ln>
        </p:spPr>
        <p:txBody>
          <a:bodyPr anchorCtr="0" anchor="ctr" bIns="108850" lIns="217700" spcFirstLastPara="1" rIns="217700" wrap="square" tIns="108850">
            <a:noAutofit/>
          </a:bodyPr>
          <a:lstStyle/>
          <a:p>
            <a:pPr indent="0" lvl="0" marL="0" rtl="0" algn="l">
              <a:spcBef>
                <a:spcPts val="0"/>
              </a:spcBef>
              <a:spcAft>
                <a:spcPts val="0"/>
              </a:spcAft>
              <a:buClr>
                <a:srgbClr val="303335"/>
              </a:buClr>
              <a:buSzPts val="3900"/>
              <a:buNone/>
            </a:pPr>
            <a:r>
              <a:rPr lang="en-US"/>
              <a:t>NCS should be performed in sensory and motor nerves on at least 4 nerves including UE and LE.</a:t>
            </a:r>
            <a:endParaRPr sz="3100"/>
          </a:p>
          <a:p>
            <a:pPr indent="0" lvl="0" marL="0" rtl="0" algn="l">
              <a:spcBef>
                <a:spcPts val="4500"/>
              </a:spcBef>
              <a:spcAft>
                <a:spcPts val="0"/>
              </a:spcAft>
              <a:buClr>
                <a:schemeClr val="dk2"/>
              </a:buClr>
              <a:buSzPts val="3900"/>
              <a:buNone/>
            </a:pPr>
            <a:r>
              <a:rPr lang="en-US"/>
              <a:t>ELECTROPHYSIOLOGICAL CRITERIA</a:t>
            </a:r>
            <a:r>
              <a:rPr lang="en-US">
                <a:latin typeface="Source Sans Pro"/>
                <a:ea typeface="Source Sans Pro"/>
                <a:cs typeface="Source Sans Pro"/>
                <a:sym typeface="Source Sans Pro"/>
              </a:rPr>
              <a:t>: At least 3 of 4 criteria must be met:</a:t>
            </a:r>
            <a:endParaRPr sz="3100"/>
          </a:p>
          <a:p>
            <a:pPr indent="-477508" lvl="0" marL="477508" rtl="0" algn="l">
              <a:spcBef>
                <a:spcPts val="4500"/>
              </a:spcBef>
              <a:spcAft>
                <a:spcPts val="0"/>
              </a:spcAft>
              <a:buClr>
                <a:srgbClr val="303335"/>
              </a:buClr>
              <a:buSzPts val="3900"/>
              <a:buChar char="•"/>
            </a:pPr>
            <a:r>
              <a:rPr lang="en-US"/>
              <a:t>Partial conduction block must be present in at least 1 motor nerve.</a:t>
            </a:r>
            <a:endParaRPr sz="3100"/>
          </a:p>
          <a:p>
            <a:pPr indent="-477508" lvl="0" marL="477508" rtl="0" algn="l">
              <a:spcBef>
                <a:spcPts val="4500"/>
              </a:spcBef>
              <a:spcAft>
                <a:spcPts val="0"/>
              </a:spcAft>
              <a:buClr>
                <a:srgbClr val="303335"/>
              </a:buClr>
              <a:buSzPts val="3900"/>
              <a:buChar char="•"/>
            </a:pPr>
            <a:r>
              <a:rPr lang="en-US"/>
              <a:t>Conduction velocity must be reduced in at least 2 motor nerves.</a:t>
            </a:r>
            <a:endParaRPr sz="3100"/>
          </a:p>
          <a:p>
            <a:pPr indent="-477508" lvl="0" marL="477508" rtl="0" algn="l">
              <a:spcBef>
                <a:spcPts val="4500"/>
              </a:spcBef>
              <a:spcAft>
                <a:spcPts val="0"/>
              </a:spcAft>
              <a:buClr>
                <a:srgbClr val="303335"/>
              </a:buClr>
              <a:buSzPts val="3900"/>
              <a:buChar char="•"/>
            </a:pPr>
            <a:r>
              <a:rPr lang="en-US"/>
              <a:t>Distal latencies must be  prolonged in at least 2 motor nerves.</a:t>
            </a:r>
            <a:endParaRPr sz="3100"/>
          </a:p>
          <a:p>
            <a:pPr indent="-477508" lvl="0" marL="477508" rtl="0" algn="l">
              <a:spcBef>
                <a:spcPts val="4500"/>
              </a:spcBef>
              <a:spcAft>
                <a:spcPts val="0"/>
              </a:spcAft>
              <a:buClr>
                <a:srgbClr val="303335"/>
              </a:buClr>
              <a:buSzPts val="3900"/>
              <a:buChar char="•"/>
            </a:pPr>
            <a:r>
              <a:rPr lang="en-US"/>
              <a:t>F-wave latencies must be prolonged or absent in at least 2 nerves. (normal is &lt; 31)</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1" name="Shape 301"/>
        <p:cNvGrpSpPr/>
        <p:nvPr/>
      </p:nvGrpSpPr>
      <p:grpSpPr>
        <a:xfrm>
          <a:off x="0" y="0"/>
          <a:ext cx="0" cy="0"/>
          <a:chOff x="0" y="0"/>
          <a:chExt cx="0" cy="0"/>
        </a:xfrm>
      </p:grpSpPr>
      <p:pic>
        <p:nvPicPr>
          <p:cNvPr descr="Picture 1" id="302" name="Google Shape;302;p49"/>
          <p:cNvPicPr preferRelativeResize="0"/>
          <p:nvPr/>
        </p:nvPicPr>
        <p:blipFill rotWithShape="1">
          <a:blip r:embed="rId3">
            <a:alphaModFix/>
          </a:blip>
          <a:srcRect b="0" l="0" r="0" t="0"/>
          <a:stretch/>
        </p:blipFill>
        <p:spPr>
          <a:xfrm>
            <a:off x="766236" y="828676"/>
            <a:ext cx="22851532" cy="12887324"/>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6" name="Shape 306"/>
        <p:cNvGrpSpPr/>
        <p:nvPr/>
      </p:nvGrpSpPr>
      <p:grpSpPr>
        <a:xfrm>
          <a:off x="0" y="0"/>
          <a:ext cx="0" cy="0"/>
          <a:chOff x="0" y="0"/>
          <a:chExt cx="0" cy="0"/>
        </a:xfrm>
      </p:grpSpPr>
      <p:sp>
        <p:nvSpPr>
          <p:cNvPr id="307" name="Google Shape;307;p50"/>
          <p:cNvSpPr txBox="1"/>
          <p:nvPr>
            <p:ph type="title"/>
          </p:nvPr>
        </p:nvSpPr>
        <p:spPr>
          <a:xfrm>
            <a:off x="2032000" y="9144000"/>
            <a:ext cx="18084799" cy="3200400"/>
          </a:xfrm>
          <a:prstGeom prst="rect">
            <a:avLst/>
          </a:prstGeom>
          <a:noFill/>
          <a:ln>
            <a:noFill/>
          </a:ln>
        </p:spPr>
        <p:txBody>
          <a:bodyPr anchorCtr="0" anchor="b" bIns="108850" lIns="217700" spcFirstLastPara="1" rIns="217700" wrap="square" tIns="108850">
            <a:noAutofit/>
          </a:bodyPr>
          <a:lstStyle/>
          <a:p>
            <a:pPr indent="0" lvl="0" marL="0" rtl="0" algn="l">
              <a:spcBef>
                <a:spcPts val="0"/>
              </a:spcBef>
              <a:spcAft>
                <a:spcPts val="0"/>
              </a:spcAft>
              <a:buNone/>
            </a:pPr>
            <a:r>
              <a:rPr b="1" i="0" lang="en-US" sz="6000" u="none" cap="none" strike="noStrike">
                <a:solidFill>
                  <a:srgbClr val="262626"/>
                </a:solidFill>
                <a:latin typeface="Helvetica Neue"/>
                <a:ea typeface="Helvetica Neue"/>
                <a:cs typeface="Helvetica Neue"/>
                <a:sym typeface="Helvetica Neue"/>
              </a:rPr>
              <a:t>Nerve Biopsy</a:t>
            </a:r>
            <a:endParaRPr/>
          </a:p>
        </p:txBody>
      </p:sp>
      <p:sp>
        <p:nvSpPr>
          <p:cNvPr id="308" name="Google Shape;308;p50"/>
          <p:cNvSpPr txBox="1"/>
          <p:nvPr>
            <p:ph idx="2" type="body"/>
          </p:nvPr>
        </p:nvSpPr>
        <p:spPr>
          <a:xfrm>
            <a:off x="2032000" y="1045030"/>
            <a:ext cx="20116799" cy="8098972"/>
          </a:xfrm>
          <a:prstGeom prst="rect">
            <a:avLst/>
          </a:prstGeom>
          <a:noFill/>
          <a:ln>
            <a:noFill/>
          </a:ln>
        </p:spPr>
        <p:txBody>
          <a:bodyPr anchorCtr="0" anchor="ctr" bIns="108850" lIns="217700" spcFirstLastPara="1" rIns="217700" wrap="square" tIns="108850">
            <a:noAutofit/>
          </a:bodyPr>
          <a:lstStyle/>
          <a:p>
            <a:pPr indent="0" lvl="0" marL="0" rtl="0" algn="l">
              <a:lnSpc>
                <a:spcPct val="80000"/>
              </a:lnSpc>
              <a:spcBef>
                <a:spcPts val="0"/>
              </a:spcBef>
              <a:spcAft>
                <a:spcPts val="0"/>
              </a:spcAft>
              <a:buClr>
                <a:schemeClr val="dk2"/>
              </a:buClr>
              <a:buSzPts val="3292"/>
              <a:buNone/>
            </a:pPr>
            <a:r>
              <a:rPr lang="en-US" sz="3292" u="sng"/>
              <a:t>Indication: </a:t>
            </a:r>
            <a:endParaRPr sz="6197" u="sng"/>
          </a:p>
          <a:p>
            <a:pPr indent="0" lvl="0" marL="0" rtl="0" algn="l">
              <a:spcBef>
                <a:spcPts val="4200"/>
              </a:spcBef>
              <a:spcAft>
                <a:spcPts val="0"/>
              </a:spcAft>
              <a:buClr>
                <a:srgbClr val="303335"/>
              </a:buClr>
              <a:buSzPts val="3457"/>
              <a:buNone/>
            </a:pPr>
            <a:r>
              <a:rPr lang="en-US" sz="3457"/>
              <a:t>-Atypical form of CIDP, in whom the diagnosis is not completely clear,</a:t>
            </a:r>
            <a:endParaRPr sz="1572"/>
          </a:p>
          <a:p>
            <a:pPr indent="0" lvl="0" marL="0" rtl="0" algn="l">
              <a:spcBef>
                <a:spcPts val="4200"/>
              </a:spcBef>
              <a:spcAft>
                <a:spcPts val="0"/>
              </a:spcAft>
              <a:buClr>
                <a:srgbClr val="303335"/>
              </a:buClr>
              <a:buSzPts val="3457"/>
              <a:buNone/>
            </a:pPr>
            <a:r>
              <a:rPr lang="en-US" sz="3457"/>
              <a:t>-Causes of neuropathy (e.g. Hereditary, vasculitis, infectious, ..)</a:t>
            </a:r>
            <a:endParaRPr sz="1572"/>
          </a:p>
          <a:p>
            <a:pPr indent="0" lvl="0" marL="0" rtl="0" algn="l">
              <a:spcBef>
                <a:spcPts val="4200"/>
              </a:spcBef>
              <a:spcAft>
                <a:spcPts val="0"/>
              </a:spcAft>
              <a:buClr>
                <a:srgbClr val="303335"/>
              </a:buClr>
              <a:buSzPts val="3457"/>
              <a:buNone/>
            </a:pPr>
            <a:r>
              <a:rPr lang="en-US" sz="3457"/>
              <a:t>-Profound axonal involvement is observed on EMG.</a:t>
            </a:r>
            <a:endParaRPr sz="1572"/>
          </a:p>
          <a:p>
            <a:pPr indent="0" lvl="0" marL="0" rtl="0" algn="l">
              <a:spcBef>
                <a:spcPts val="4200"/>
              </a:spcBef>
              <a:spcAft>
                <a:spcPts val="0"/>
              </a:spcAft>
              <a:buClr>
                <a:srgbClr val="303335"/>
              </a:buClr>
              <a:buSzPts val="3330"/>
              <a:buNone/>
            </a:pPr>
            <a:r>
              <a:rPr lang="en-US" sz="3330">
                <a:solidFill>
                  <a:srgbClr val="303030"/>
                </a:solidFill>
                <a:latin typeface="Avenir"/>
                <a:ea typeface="Avenir"/>
                <a:cs typeface="Avenir"/>
                <a:sym typeface="Avenir"/>
              </a:rPr>
              <a:t>Nerves: Sural nerve, the superficial peroneal, superficial radial, and gracilis motor nerve. </a:t>
            </a:r>
            <a:endParaRPr sz="5735">
              <a:solidFill>
                <a:srgbClr val="303030"/>
              </a:solidFill>
              <a:latin typeface="Avenir"/>
              <a:ea typeface="Avenir"/>
              <a:cs typeface="Avenir"/>
              <a:sym typeface="Avenir"/>
            </a:endParaRPr>
          </a:p>
          <a:p>
            <a:pPr indent="0" lvl="0" marL="0" rtl="0" algn="l">
              <a:spcBef>
                <a:spcPts val="4200"/>
              </a:spcBef>
              <a:spcAft>
                <a:spcPts val="0"/>
              </a:spcAft>
              <a:buClr>
                <a:srgbClr val="303335"/>
              </a:buClr>
              <a:buSzPts val="3457"/>
              <a:buNone/>
            </a:pPr>
            <a:r>
              <a:rPr lang="en-US" sz="3457" u="sng">
                <a:latin typeface="Avenir"/>
                <a:ea typeface="Avenir"/>
                <a:cs typeface="Avenir"/>
                <a:sym typeface="Avenir"/>
              </a:rPr>
              <a:t>Value:</a:t>
            </a:r>
            <a:r>
              <a:rPr lang="en-US" sz="3457" u="sng"/>
              <a:t> </a:t>
            </a:r>
            <a:r>
              <a:rPr lang="en-US" sz="3457"/>
              <a:t>Supportive evidence of CIDP and prior to initiating immunosuppressive therapy, although more recent guidelines no longer recommend it.</a:t>
            </a:r>
            <a:endParaRPr sz="6197"/>
          </a:p>
          <a:p>
            <a:pPr indent="0" lvl="0" marL="0" rtl="0" algn="l">
              <a:spcBef>
                <a:spcPts val="4200"/>
              </a:spcBef>
              <a:spcAft>
                <a:spcPts val="0"/>
              </a:spcAft>
              <a:buClr>
                <a:srgbClr val="303335"/>
              </a:buClr>
              <a:buSzPts val="3457"/>
              <a:buNone/>
            </a:pPr>
            <a:r>
              <a:rPr lang="en-US" sz="3457" u="sng">
                <a:latin typeface="Avenir"/>
                <a:ea typeface="Avenir"/>
                <a:cs typeface="Avenir"/>
                <a:sym typeface="Avenir"/>
              </a:rPr>
              <a:t>Findings</a:t>
            </a:r>
            <a:r>
              <a:rPr lang="en-US" sz="3457">
                <a:latin typeface="Avenir"/>
                <a:ea typeface="Avenir"/>
                <a:cs typeface="Avenir"/>
                <a:sym typeface="Avenir"/>
              </a:rPr>
              <a:t>:</a:t>
            </a:r>
            <a:r>
              <a:rPr lang="en-US" sz="3457"/>
              <a:t> Endoneurial edema, macrophage-associated demyelination, demyelinated and remyelinated nerve fibers, onion bulb formation, endoneurial mononuclear cell infiltration. </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2" name="Shape 312"/>
        <p:cNvGrpSpPr/>
        <p:nvPr/>
      </p:nvGrpSpPr>
      <p:grpSpPr>
        <a:xfrm>
          <a:off x="0" y="0"/>
          <a:ext cx="0" cy="0"/>
          <a:chOff x="0" y="0"/>
          <a:chExt cx="0" cy="0"/>
        </a:xfrm>
      </p:grpSpPr>
      <p:sp>
        <p:nvSpPr>
          <p:cNvPr id="313" name="Google Shape;313;p51"/>
          <p:cNvSpPr txBox="1"/>
          <p:nvPr>
            <p:ph type="title"/>
          </p:nvPr>
        </p:nvSpPr>
        <p:spPr>
          <a:xfrm>
            <a:off x="2032000" y="9144000"/>
            <a:ext cx="18084799" cy="3200400"/>
          </a:xfrm>
          <a:prstGeom prst="rect">
            <a:avLst/>
          </a:prstGeom>
          <a:noFill/>
          <a:ln>
            <a:noFill/>
          </a:ln>
        </p:spPr>
        <p:txBody>
          <a:bodyPr anchorCtr="0" anchor="b" bIns="108850" lIns="217700" spcFirstLastPara="1" rIns="217700" wrap="square" tIns="108850">
            <a:noAutofit/>
          </a:bodyPr>
          <a:lstStyle/>
          <a:p>
            <a:pPr indent="0" lvl="0" marL="0" rtl="0" algn="l">
              <a:spcBef>
                <a:spcPts val="0"/>
              </a:spcBef>
              <a:spcAft>
                <a:spcPts val="0"/>
              </a:spcAft>
              <a:buNone/>
            </a:pPr>
            <a:r>
              <a:rPr b="1" i="0" lang="en-US" sz="12900" u="none" cap="none" strike="noStrike">
                <a:solidFill>
                  <a:srgbClr val="262626"/>
                </a:solidFill>
                <a:latin typeface="Helvetica Neue"/>
                <a:ea typeface="Helvetica Neue"/>
                <a:cs typeface="Helvetica Neue"/>
                <a:sym typeface="Helvetica Neue"/>
              </a:rPr>
              <a:t>Treatment</a:t>
            </a:r>
            <a:endParaRPr/>
          </a:p>
        </p:txBody>
      </p:sp>
      <p:sp>
        <p:nvSpPr>
          <p:cNvPr id="314" name="Google Shape;314;p51"/>
          <p:cNvSpPr txBox="1"/>
          <p:nvPr>
            <p:ph idx="2" type="body"/>
          </p:nvPr>
        </p:nvSpPr>
        <p:spPr>
          <a:xfrm>
            <a:off x="2032000" y="1371600"/>
            <a:ext cx="20116799" cy="7772400"/>
          </a:xfrm>
          <a:prstGeom prst="rect">
            <a:avLst/>
          </a:prstGeom>
          <a:noFill/>
          <a:ln>
            <a:noFill/>
          </a:ln>
        </p:spPr>
        <p:txBody>
          <a:bodyPr anchorCtr="0" anchor="ctr" bIns="108850" lIns="217700" spcFirstLastPara="1" rIns="217700" wrap="square" tIns="108850">
            <a:noAutofit/>
          </a:bodyPr>
          <a:lstStyle/>
          <a:p>
            <a:pPr indent="0" lvl="0" marL="0" rtl="0" algn="l">
              <a:lnSpc>
                <a:spcPct val="90000"/>
              </a:lnSpc>
              <a:spcBef>
                <a:spcPts val="0"/>
              </a:spcBef>
              <a:spcAft>
                <a:spcPts val="0"/>
              </a:spcAft>
              <a:buClr>
                <a:srgbClr val="303335"/>
              </a:buClr>
              <a:buSzPts val="3341"/>
              <a:buNone/>
            </a:pPr>
            <a:r>
              <a:rPr lang="en-US" sz="3341"/>
              <a:t>Treatment algorithm of CIDP in children is not well established and more research are needed to determine the optimal therapeutic strategy.</a:t>
            </a:r>
            <a:endParaRPr/>
          </a:p>
          <a:p>
            <a:pPr indent="-436871" lvl="0" marL="436871" rtl="0" algn="l">
              <a:lnSpc>
                <a:spcPct val="90000"/>
              </a:lnSpc>
              <a:spcBef>
                <a:spcPts val="4100"/>
              </a:spcBef>
              <a:spcAft>
                <a:spcPts val="0"/>
              </a:spcAft>
              <a:buClr>
                <a:srgbClr val="303335"/>
              </a:buClr>
              <a:buSzPts val="3341"/>
              <a:buChar char="•"/>
            </a:pPr>
            <a:r>
              <a:rPr lang="en-US" sz="3341" u="sng">
                <a:latin typeface="Avenir"/>
                <a:ea typeface="Avenir"/>
                <a:cs typeface="Avenir"/>
                <a:sym typeface="Avenir"/>
              </a:rPr>
              <a:t> IVIg</a:t>
            </a:r>
            <a:r>
              <a:rPr b="1" lang="en-US" sz="3341">
                <a:latin typeface="Source Sans Pro"/>
                <a:ea typeface="Source Sans Pro"/>
                <a:cs typeface="Source Sans Pro"/>
                <a:sym typeface="Source Sans Pro"/>
              </a:rPr>
              <a:t>:</a:t>
            </a:r>
            <a:r>
              <a:rPr lang="en-US" sz="3341">
                <a:latin typeface="Source Sans Pro"/>
                <a:ea typeface="Source Sans Pro"/>
                <a:cs typeface="Source Sans Pro"/>
                <a:sym typeface="Source Sans Pro"/>
              </a:rPr>
              <a:t> first line therapy although there is no randomized controlled trials in children .It provides anti-idiotypic antibodies, blocks macrophages Fc receptors, inhibits complement activity, modulates central B and T cell function. Dose: 2 gm/kg over 2-5 d with a maintenance therapy of 1g/kg for 1 or 2 days at an interval of 1-6 weeks. Duration?</a:t>
            </a:r>
            <a:endParaRPr/>
          </a:p>
          <a:p>
            <a:pPr indent="-436871" lvl="0" marL="436871" rtl="0" algn="l">
              <a:lnSpc>
                <a:spcPct val="90000"/>
              </a:lnSpc>
              <a:spcBef>
                <a:spcPts val="4100"/>
              </a:spcBef>
              <a:spcAft>
                <a:spcPts val="0"/>
              </a:spcAft>
              <a:buClr>
                <a:srgbClr val="303335"/>
              </a:buClr>
              <a:buSzPts val="3341"/>
              <a:buChar char="•"/>
            </a:pPr>
            <a:r>
              <a:rPr lang="en-US" sz="3341" u="sng">
                <a:latin typeface="Avenir"/>
                <a:ea typeface="Avenir"/>
                <a:cs typeface="Avenir"/>
                <a:sym typeface="Avenir"/>
              </a:rPr>
              <a:t>Plasmapheresis</a:t>
            </a:r>
            <a:r>
              <a:rPr b="1" lang="en-US" sz="3341">
                <a:latin typeface="Source Sans Pro"/>
                <a:ea typeface="Source Sans Pro"/>
                <a:cs typeface="Source Sans Pro"/>
                <a:sym typeface="Source Sans Pro"/>
              </a:rPr>
              <a:t>:</a:t>
            </a:r>
            <a:r>
              <a:rPr lang="en-US" sz="3341">
                <a:latin typeface="Source Sans Pro"/>
                <a:ea typeface="Source Sans Pro"/>
                <a:cs typeface="Source Sans Pro"/>
                <a:sym typeface="Source Sans Pro"/>
              </a:rPr>
              <a:t> to be considered in refractory older children.</a:t>
            </a:r>
            <a:endParaRPr/>
          </a:p>
          <a:p>
            <a:pPr indent="-436871" lvl="0" marL="436871" rtl="0" algn="l">
              <a:lnSpc>
                <a:spcPct val="90000"/>
              </a:lnSpc>
              <a:spcBef>
                <a:spcPts val="4100"/>
              </a:spcBef>
              <a:spcAft>
                <a:spcPts val="0"/>
              </a:spcAft>
              <a:buClr>
                <a:srgbClr val="303335"/>
              </a:buClr>
              <a:buSzPts val="3341"/>
              <a:buChar char="•"/>
            </a:pPr>
            <a:r>
              <a:rPr lang="en-US" sz="3341" u="sng">
                <a:latin typeface="Avenir"/>
                <a:ea typeface="Avenir"/>
                <a:cs typeface="Avenir"/>
                <a:sym typeface="Avenir"/>
              </a:rPr>
              <a:t>Corticosteroids</a:t>
            </a:r>
            <a:r>
              <a:rPr b="1" lang="en-US" sz="3341">
                <a:latin typeface="Source Sans Pro"/>
                <a:ea typeface="Source Sans Pro"/>
                <a:cs typeface="Source Sans Pro"/>
                <a:sym typeface="Source Sans Pro"/>
              </a:rPr>
              <a:t> </a:t>
            </a:r>
            <a:r>
              <a:rPr lang="en-US" sz="3341">
                <a:latin typeface="Source Sans Pro"/>
                <a:ea typeface="Source Sans Pro"/>
                <a:cs typeface="Source Sans Pro"/>
                <a:sym typeface="Source Sans Pro"/>
              </a:rPr>
              <a:t>(e.g. prednisolone):1-2 mg/kg/P.O daily or every other day then taper after 3-6 m or when  clinical improvemnts begins. Duration?</a:t>
            </a:r>
            <a:endParaRPr/>
          </a:p>
          <a:p>
            <a:pPr indent="-436871" lvl="0" marL="436871" rtl="0" algn="l">
              <a:lnSpc>
                <a:spcPct val="90000"/>
              </a:lnSpc>
              <a:spcBef>
                <a:spcPts val="4100"/>
              </a:spcBef>
              <a:spcAft>
                <a:spcPts val="0"/>
              </a:spcAft>
              <a:buClr>
                <a:srgbClr val="303335"/>
              </a:buClr>
              <a:buSzPts val="3341"/>
              <a:buChar char="•"/>
            </a:pPr>
            <a:r>
              <a:rPr lang="en-US" sz="3341" u="sng">
                <a:latin typeface="Avenir"/>
                <a:ea typeface="Avenir"/>
                <a:cs typeface="Avenir"/>
                <a:sym typeface="Avenir"/>
              </a:rPr>
              <a:t>Immunomodulatory agents: </a:t>
            </a:r>
            <a:r>
              <a:rPr lang="en-US" sz="3341">
                <a:latin typeface="Source Sans Pro"/>
                <a:ea typeface="Source Sans Pro"/>
                <a:cs typeface="Source Sans Pro"/>
                <a:sym typeface="Source Sans Pro"/>
              </a:rPr>
              <a:t>Cyclosporine, azathioprine, methotrexate, cyclophosphamide and interferon alpha 2.</a:t>
            </a:r>
            <a:endParaRPr sz="5272">
              <a:latin typeface="Source Sans Pro"/>
              <a:ea typeface="Source Sans Pro"/>
              <a:cs typeface="Source Sans Pro"/>
              <a:sym typeface="Source Sans Pro"/>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8" name="Shape 318"/>
        <p:cNvGrpSpPr/>
        <p:nvPr/>
      </p:nvGrpSpPr>
      <p:grpSpPr>
        <a:xfrm>
          <a:off x="0" y="0"/>
          <a:ext cx="0" cy="0"/>
          <a:chOff x="0" y="0"/>
          <a:chExt cx="0" cy="0"/>
        </a:xfrm>
      </p:grpSpPr>
      <p:sp>
        <p:nvSpPr>
          <p:cNvPr id="319" name="Google Shape;319;p52"/>
          <p:cNvSpPr txBox="1"/>
          <p:nvPr>
            <p:ph type="title"/>
          </p:nvPr>
        </p:nvSpPr>
        <p:spPr>
          <a:xfrm>
            <a:off x="2032000" y="9144000"/>
            <a:ext cx="18084799" cy="3200400"/>
          </a:xfrm>
          <a:prstGeom prst="rect">
            <a:avLst/>
          </a:prstGeom>
          <a:noFill/>
          <a:ln>
            <a:noFill/>
          </a:ln>
        </p:spPr>
        <p:txBody>
          <a:bodyPr anchorCtr="0" anchor="b" bIns="108850" lIns="217700" spcFirstLastPara="1" rIns="217700" wrap="square" tIns="108850">
            <a:noAutofit/>
          </a:bodyPr>
          <a:lstStyle/>
          <a:p>
            <a:pPr indent="0" lvl="0" marL="0" rtl="0" algn="l">
              <a:spcBef>
                <a:spcPts val="0"/>
              </a:spcBef>
              <a:spcAft>
                <a:spcPts val="0"/>
              </a:spcAft>
              <a:buNone/>
            </a:pPr>
            <a:r>
              <a:rPr b="0" i="0" lang="en-US" sz="5684" u="none" cap="none" strike="noStrike">
                <a:solidFill>
                  <a:srgbClr val="262626"/>
                </a:solidFill>
                <a:latin typeface="Impact"/>
                <a:ea typeface="Impact"/>
                <a:cs typeface="Impact"/>
                <a:sym typeface="Impact"/>
              </a:rPr>
              <a:t>Prognosis</a:t>
            </a:r>
            <a:endParaRPr b="0" i="0" sz="5684" u="none" cap="none" strike="noStrike">
              <a:solidFill>
                <a:srgbClr val="262626"/>
              </a:solidFill>
              <a:latin typeface="Impact"/>
              <a:ea typeface="Impact"/>
              <a:cs typeface="Impact"/>
              <a:sym typeface="Impact"/>
            </a:endParaRPr>
          </a:p>
        </p:txBody>
      </p:sp>
      <p:sp>
        <p:nvSpPr>
          <p:cNvPr id="320" name="Google Shape;320;p52"/>
          <p:cNvSpPr txBox="1"/>
          <p:nvPr>
            <p:ph idx="2" type="body"/>
          </p:nvPr>
        </p:nvSpPr>
        <p:spPr>
          <a:xfrm>
            <a:off x="2032000" y="1371600"/>
            <a:ext cx="20116799" cy="7772400"/>
          </a:xfrm>
          <a:prstGeom prst="rect">
            <a:avLst/>
          </a:prstGeom>
          <a:noFill/>
          <a:ln>
            <a:noFill/>
          </a:ln>
        </p:spPr>
        <p:txBody>
          <a:bodyPr anchorCtr="0" anchor="ctr" bIns="108850" lIns="217700" spcFirstLastPara="1" rIns="217700" wrap="square" tIns="108850">
            <a:noAutofit/>
          </a:bodyPr>
          <a:lstStyle/>
          <a:p>
            <a:pPr indent="-650090" lvl="0" marL="650090" rtl="0" algn="l">
              <a:spcBef>
                <a:spcPts val="0"/>
              </a:spcBef>
              <a:spcAft>
                <a:spcPts val="0"/>
              </a:spcAft>
              <a:buClr>
                <a:srgbClr val="303335"/>
              </a:buClr>
              <a:buSzPts val="5700"/>
              <a:buChar char="•"/>
            </a:pPr>
            <a:r>
              <a:rPr lang="en-US" sz="5700">
                <a:solidFill>
                  <a:schemeClr val="dk2"/>
                </a:solidFill>
                <a:latin typeface="Times New Roman"/>
                <a:ea typeface="Times New Roman"/>
                <a:cs typeface="Times New Roman"/>
                <a:sym typeface="Times New Roman"/>
              </a:rPr>
              <a:t>Favorable outcome.</a:t>
            </a:r>
            <a:endParaRPr/>
          </a:p>
          <a:p>
            <a:pPr indent="-650090" lvl="0" marL="650090" rtl="0" algn="l">
              <a:spcBef>
                <a:spcPts val="1140"/>
              </a:spcBef>
              <a:spcAft>
                <a:spcPts val="0"/>
              </a:spcAft>
              <a:buClr>
                <a:srgbClr val="303335"/>
              </a:buClr>
              <a:buSzPts val="5700"/>
              <a:buChar char="•"/>
            </a:pPr>
            <a:r>
              <a:rPr lang="en-US" sz="5700">
                <a:solidFill>
                  <a:schemeClr val="dk2"/>
                </a:solidFill>
                <a:latin typeface="Times New Roman"/>
                <a:ea typeface="Times New Roman"/>
                <a:cs typeface="Times New Roman"/>
                <a:sym typeface="Times New Roman"/>
              </a:rPr>
              <a:t>Relapsing –remitting form which is not correlated with the severity of the prognosis.</a:t>
            </a:r>
            <a:endParaRPr/>
          </a:p>
          <a:p>
            <a:pPr indent="-650090" lvl="0" marL="650090" rtl="0" algn="l">
              <a:spcBef>
                <a:spcPts val="1140"/>
              </a:spcBef>
              <a:spcAft>
                <a:spcPts val="0"/>
              </a:spcAft>
              <a:buClr>
                <a:srgbClr val="303335"/>
              </a:buClr>
              <a:buSzPts val="5700"/>
              <a:buChar char="•"/>
            </a:pPr>
            <a:r>
              <a:rPr lang="en-US" sz="5700">
                <a:solidFill>
                  <a:schemeClr val="dk2"/>
                </a:solidFill>
                <a:latin typeface="Times New Roman"/>
                <a:ea typeface="Times New Roman"/>
                <a:cs typeface="Times New Roman"/>
                <a:sym typeface="Times New Roman"/>
              </a:rPr>
              <a:t>Case serie showed that most treatment was required for 1-2 years</a:t>
            </a:r>
            <a:endParaRPr/>
          </a:p>
          <a:p>
            <a:pPr indent="-650090" lvl="0" marL="650090" rtl="0" algn="l">
              <a:spcBef>
                <a:spcPts val="1140"/>
              </a:spcBef>
              <a:spcAft>
                <a:spcPts val="0"/>
              </a:spcAft>
              <a:buClr>
                <a:srgbClr val="303335"/>
              </a:buClr>
              <a:buSzPts val="5700"/>
              <a:buChar char="•"/>
            </a:pPr>
            <a:r>
              <a:rPr lang="en-US" sz="5700">
                <a:solidFill>
                  <a:schemeClr val="dk2"/>
                </a:solidFill>
                <a:latin typeface="Times New Roman"/>
                <a:ea typeface="Times New Roman"/>
                <a:cs typeface="Times New Roman"/>
                <a:sym typeface="Times New Roman"/>
              </a:rPr>
              <a:t>Relapse often occur within the first 2 years , in the setting of intercurrent illness or  weaning of immunomodulatory medications.</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4" name="Shape 324"/>
        <p:cNvGrpSpPr/>
        <p:nvPr/>
      </p:nvGrpSpPr>
      <p:grpSpPr>
        <a:xfrm>
          <a:off x="0" y="0"/>
          <a:ext cx="0" cy="0"/>
          <a:chOff x="0" y="0"/>
          <a:chExt cx="0" cy="0"/>
        </a:xfrm>
      </p:grpSpPr>
      <p:sp>
        <p:nvSpPr>
          <p:cNvPr id="325" name="Google Shape;325;p53"/>
          <p:cNvSpPr txBox="1"/>
          <p:nvPr>
            <p:ph type="title"/>
          </p:nvPr>
        </p:nvSpPr>
        <p:spPr>
          <a:xfrm>
            <a:off x="2032000" y="9144000"/>
            <a:ext cx="18084799" cy="3200400"/>
          </a:xfrm>
          <a:prstGeom prst="rect">
            <a:avLst/>
          </a:prstGeom>
          <a:noFill/>
          <a:ln>
            <a:noFill/>
          </a:ln>
        </p:spPr>
        <p:txBody>
          <a:bodyPr anchorCtr="0" anchor="b" bIns="108850" lIns="217700" spcFirstLastPara="1" rIns="217700" wrap="square" tIns="108850">
            <a:noAutofit/>
          </a:bodyPr>
          <a:lstStyle/>
          <a:p>
            <a:pPr indent="0" lvl="0" marL="0" rtl="0" algn="l">
              <a:spcBef>
                <a:spcPts val="0"/>
              </a:spcBef>
              <a:spcAft>
                <a:spcPts val="0"/>
              </a:spcAft>
              <a:buNone/>
            </a:pPr>
            <a:r>
              <a:rPr lang="en-US" sz="8000"/>
              <a:t>Conclusion</a:t>
            </a:r>
            <a:endParaRPr sz="8000"/>
          </a:p>
        </p:txBody>
      </p:sp>
      <p:sp>
        <p:nvSpPr>
          <p:cNvPr id="326" name="Google Shape;326;p53"/>
          <p:cNvSpPr txBox="1"/>
          <p:nvPr>
            <p:ph idx="1" type="body"/>
          </p:nvPr>
        </p:nvSpPr>
        <p:spPr>
          <a:xfrm>
            <a:off x="2032000" y="1371600"/>
            <a:ext cx="20116799" cy="8839200"/>
          </a:xfrm>
          <a:prstGeom prst="rect">
            <a:avLst/>
          </a:prstGeom>
          <a:noFill/>
          <a:ln>
            <a:noFill/>
          </a:ln>
        </p:spPr>
        <p:txBody>
          <a:bodyPr anchorCtr="0" anchor="ctr" bIns="108850" lIns="217700" spcFirstLastPara="1" rIns="217700" wrap="square" tIns="108850">
            <a:noAutofit/>
          </a:bodyPr>
          <a:lstStyle/>
          <a:p>
            <a:pPr indent="-650090" lvl="0" marL="650090" rtl="0" algn="l">
              <a:spcBef>
                <a:spcPts val="0"/>
              </a:spcBef>
              <a:spcAft>
                <a:spcPts val="0"/>
              </a:spcAft>
              <a:buSzPts val="5700"/>
              <a:buChar char="•"/>
            </a:pPr>
            <a:r>
              <a:rPr lang="en-US"/>
              <a:t>Hypotonia is a common neurological dysfunction and occurs in many diseases of the brain, spinal cord, nerves and muscles.</a:t>
            </a:r>
            <a:endParaRPr/>
          </a:p>
          <a:p>
            <a:pPr indent="-650090" lvl="0" marL="650090" rtl="0" algn="l">
              <a:spcBef>
                <a:spcPts val="1140"/>
              </a:spcBef>
              <a:spcAft>
                <a:spcPts val="0"/>
              </a:spcAft>
              <a:buSzPts val="5700"/>
              <a:buChar char="•"/>
            </a:pPr>
            <a:r>
              <a:rPr lang="en-US"/>
              <a:t>The distinction between central and peripheral hypotonia is therefore critical for proper evaluation .</a:t>
            </a:r>
            <a:endParaRPr/>
          </a:p>
          <a:p>
            <a:pPr indent="-650090" lvl="0" marL="650090" rtl="0" algn="l">
              <a:spcBef>
                <a:spcPts val="1140"/>
              </a:spcBef>
              <a:spcAft>
                <a:spcPts val="0"/>
              </a:spcAft>
              <a:buSzPts val="5700"/>
              <a:buChar char="•"/>
            </a:pPr>
            <a:r>
              <a:rPr lang="en-US"/>
              <a:t>Reaching a specific diagnosis is needed for providing appropriate therapy, prognosis, and counseling.</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0" name="Shape 330"/>
        <p:cNvGrpSpPr/>
        <p:nvPr/>
      </p:nvGrpSpPr>
      <p:grpSpPr>
        <a:xfrm>
          <a:off x="0" y="0"/>
          <a:ext cx="0" cy="0"/>
          <a:chOff x="0" y="0"/>
          <a:chExt cx="0" cy="0"/>
        </a:xfrm>
      </p:grpSpPr>
      <p:sp>
        <p:nvSpPr>
          <p:cNvPr id="331" name="Google Shape;331;p54"/>
          <p:cNvSpPr txBox="1"/>
          <p:nvPr>
            <p:ph type="title"/>
          </p:nvPr>
        </p:nvSpPr>
        <p:spPr>
          <a:xfrm>
            <a:off x="2032000" y="9906000"/>
            <a:ext cx="18084799" cy="2438400"/>
          </a:xfrm>
          <a:prstGeom prst="rect">
            <a:avLst/>
          </a:prstGeom>
          <a:noFill/>
          <a:ln>
            <a:noFill/>
          </a:ln>
        </p:spPr>
        <p:txBody>
          <a:bodyPr anchorCtr="0" anchor="b" bIns="108850" lIns="217700" spcFirstLastPara="1" rIns="217700" wrap="square" tIns="108850">
            <a:noAutofit/>
          </a:bodyPr>
          <a:lstStyle/>
          <a:p>
            <a:pPr indent="0" lvl="0" marL="0" rtl="0" algn="l">
              <a:spcBef>
                <a:spcPts val="0"/>
              </a:spcBef>
              <a:spcAft>
                <a:spcPts val="0"/>
              </a:spcAft>
              <a:buNone/>
            </a:pPr>
            <a:r>
              <a:rPr lang="en-US"/>
              <a:t>Thank you</a:t>
            </a:r>
            <a:endParaRPr/>
          </a:p>
        </p:txBody>
      </p:sp>
      <p:pic>
        <p:nvPicPr>
          <p:cNvPr id="332" name="Google Shape;332;p54"/>
          <p:cNvPicPr preferRelativeResize="0"/>
          <p:nvPr>
            <p:ph idx="1" type="body"/>
          </p:nvPr>
        </p:nvPicPr>
        <p:blipFill rotWithShape="1">
          <a:blip r:embed="rId3">
            <a:alphaModFix/>
          </a:blip>
          <a:srcRect b="6445" l="0" r="0" t="6446"/>
          <a:stretch/>
        </p:blipFill>
        <p:spPr>
          <a:xfrm>
            <a:off x="2743200" y="2123705"/>
            <a:ext cx="18113829" cy="6998526"/>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2" name="Shape 132"/>
        <p:cNvGrpSpPr/>
        <p:nvPr/>
      </p:nvGrpSpPr>
      <p:grpSpPr>
        <a:xfrm>
          <a:off x="0" y="0"/>
          <a:ext cx="0" cy="0"/>
          <a:chOff x="0" y="0"/>
          <a:chExt cx="0" cy="0"/>
        </a:xfrm>
      </p:grpSpPr>
      <p:pic>
        <p:nvPicPr>
          <p:cNvPr id="133" name="Google Shape;133;p21"/>
          <p:cNvPicPr preferRelativeResize="0"/>
          <p:nvPr>
            <p:ph idx="2" type="pic"/>
          </p:nvPr>
        </p:nvPicPr>
        <p:blipFill rotWithShape="1">
          <a:blip r:embed="rId3">
            <a:alphaModFix/>
          </a:blip>
          <a:srcRect b="1728" l="0" r="0" t="1729"/>
          <a:stretch/>
        </p:blipFill>
        <p:spPr>
          <a:xfrm>
            <a:off x="8827769" y="740231"/>
            <a:ext cx="14949687" cy="11473542"/>
          </a:xfrm>
          <a:prstGeom prst="rect">
            <a:avLst/>
          </a:prstGeom>
          <a:noFill/>
          <a:ln>
            <a:noFill/>
          </a:ln>
          <a:effectLst>
            <a:outerShdw blurRad="127000" rotWithShape="0" dir="2700000" dist="76200">
              <a:srgbClr val="000000">
                <a:alpha val="74901"/>
              </a:srgbClr>
            </a:outerShdw>
          </a:effectLst>
        </p:spPr>
      </p:pic>
      <p:sp>
        <p:nvSpPr>
          <p:cNvPr id="134" name="Google Shape;134;p21"/>
          <p:cNvSpPr txBox="1"/>
          <p:nvPr>
            <p:ph type="title"/>
          </p:nvPr>
        </p:nvSpPr>
        <p:spPr>
          <a:xfrm>
            <a:off x="1962618" y="9514115"/>
            <a:ext cx="6457485" cy="2699658"/>
          </a:xfrm>
          <a:prstGeom prst="rect">
            <a:avLst/>
          </a:prstGeom>
          <a:noFill/>
          <a:ln>
            <a:noFill/>
          </a:ln>
        </p:spPr>
        <p:txBody>
          <a:bodyPr anchorCtr="0" anchor="b" bIns="108850" lIns="217700" spcFirstLastPara="1" rIns="217700" wrap="square" tIns="108850">
            <a:noAutofit/>
          </a:bodyPr>
          <a:lstStyle/>
          <a:p>
            <a:pPr indent="0" lvl="0" marL="0" rtl="0" algn="l">
              <a:lnSpc>
                <a:spcPct val="80000"/>
              </a:lnSpc>
              <a:spcBef>
                <a:spcPts val="0"/>
              </a:spcBef>
              <a:spcAft>
                <a:spcPts val="0"/>
              </a:spcAft>
              <a:buNone/>
            </a:pPr>
            <a:r>
              <a:rPr lang="en-US" sz="3600">
                <a:latin typeface="Arial Black"/>
                <a:ea typeface="Arial Black"/>
                <a:cs typeface="Arial Black"/>
                <a:sym typeface="Arial Black"/>
              </a:rPr>
              <a:t>Anatomical- Clinical correlation illustrating differential diagnosis of Hypotonia</a:t>
            </a:r>
            <a:br>
              <a:rPr lang="en-US" sz="3600">
                <a:latin typeface="Arial Black"/>
                <a:ea typeface="Arial Black"/>
                <a:cs typeface="Arial Black"/>
                <a:sym typeface="Arial Black"/>
              </a:rPr>
            </a:br>
            <a:endParaRPr sz="3600">
              <a:latin typeface="Arial Black"/>
              <a:ea typeface="Arial Black"/>
              <a:cs typeface="Arial Black"/>
              <a:sym typeface="Arial Black"/>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8" name="Shape 138"/>
        <p:cNvGrpSpPr/>
        <p:nvPr/>
      </p:nvGrpSpPr>
      <p:grpSpPr>
        <a:xfrm>
          <a:off x="0" y="0"/>
          <a:ext cx="0" cy="0"/>
          <a:chOff x="0" y="0"/>
          <a:chExt cx="0" cy="0"/>
        </a:xfrm>
      </p:grpSpPr>
      <p:sp>
        <p:nvSpPr>
          <p:cNvPr id="139" name="Google Shape;139;p22"/>
          <p:cNvSpPr txBox="1"/>
          <p:nvPr>
            <p:ph idx="1" type="body"/>
          </p:nvPr>
        </p:nvSpPr>
        <p:spPr>
          <a:xfrm>
            <a:off x="1949244" y="236293"/>
            <a:ext cx="5611459" cy="12108109"/>
          </a:xfrm>
          <a:prstGeom prst="rect">
            <a:avLst/>
          </a:prstGeom>
          <a:noFill/>
          <a:ln>
            <a:noFill/>
          </a:ln>
        </p:spPr>
        <p:txBody>
          <a:bodyPr anchorCtr="0" anchor="ctr" bIns="108850" lIns="217700" spcFirstLastPara="1" rIns="217700" wrap="square" tIns="108850">
            <a:noAutofit/>
          </a:bodyPr>
          <a:lstStyle/>
          <a:p>
            <a:pPr indent="-650090" lvl="0" marL="650090" rtl="0" algn="l">
              <a:spcBef>
                <a:spcPts val="0"/>
              </a:spcBef>
              <a:spcAft>
                <a:spcPts val="0"/>
              </a:spcAft>
              <a:buSzPts val="2400"/>
              <a:buFont typeface="Arial"/>
              <a:buNone/>
            </a:pPr>
            <a:r>
              <a:t/>
            </a:r>
            <a:endParaRPr sz="2400"/>
          </a:p>
          <a:p>
            <a:pPr indent="-650090" lvl="0" marL="650090" rtl="0" algn="l">
              <a:spcBef>
                <a:spcPts val="620"/>
              </a:spcBef>
              <a:spcAft>
                <a:spcPts val="0"/>
              </a:spcAft>
              <a:buSzPts val="3100"/>
              <a:buFont typeface="Arial"/>
              <a:buNone/>
            </a:pPr>
            <a:r>
              <a:rPr lang="en-US" sz="3100"/>
              <a:t>Hypoxic ischemic encephalopathy</a:t>
            </a:r>
            <a:endParaRPr/>
          </a:p>
          <a:p>
            <a:pPr indent="-650090" lvl="0" marL="650090" rtl="0" algn="l">
              <a:spcBef>
                <a:spcPts val="620"/>
              </a:spcBef>
              <a:spcAft>
                <a:spcPts val="0"/>
              </a:spcAft>
              <a:buSzPts val="3100"/>
              <a:buFont typeface="Arial"/>
              <a:buNone/>
            </a:pPr>
            <a:r>
              <a:rPr lang="en-US" sz="3100"/>
              <a:t>Cerebral palsy</a:t>
            </a:r>
            <a:endParaRPr/>
          </a:p>
          <a:p>
            <a:pPr indent="-650090" lvl="0" marL="650090" rtl="0" algn="l">
              <a:spcBef>
                <a:spcPts val="620"/>
              </a:spcBef>
              <a:spcAft>
                <a:spcPts val="0"/>
              </a:spcAft>
              <a:buSzPts val="3100"/>
              <a:buFont typeface="Arial"/>
              <a:buNone/>
            </a:pPr>
            <a:r>
              <a:rPr lang="en-US" sz="3100"/>
              <a:t>MELAS</a:t>
            </a:r>
            <a:endParaRPr/>
          </a:p>
          <a:p>
            <a:pPr indent="-650090" lvl="0" marL="650090" rtl="0" algn="l">
              <a:spcBef>
                <a:spcPts val="620"/>
              </a:spcBef>
              <a:spcAft>
                <a:spcPts val="0"/>
              </a:spcAft>
              <a:buSzPts val="3100"/>
              <a:buFont typeface="Arial"/>
              <a:buNone/>
            </a:pPr>
            <a:r>
              <a:rPr lang="en-US" sz="3100"/>
              <a:t>MERRF</a:t>
            </a:r>
            <a:endParaRPr/>
          </a:p>
          <a:p>
            <a:pPr indent="-650090" lvl="0" marL="650090" rtl="0" algn="l">
              <a:spcBef>
                <a:spcPts val="620"/>
              </a:spcBef>
              <a:spcAft>
                <a:spcPts val="0"/>
              </a:spcAft>
              <a:buSzPts val="3100"/>
              <a:buFont typeface="Arial"/>
              <a:buNone/>
            </a:pPr>
            <a:r>
              <a:rPr lang="en-US" sz="3100"/>
              <a:t>Adrenoleukodystrophy</a:t>
            </a:r>
            <a:endParaRPr sz="3100"/>
          </a:p>
          <a:p>
            <a:pPr indent="-650090" lvl="0" marL="650090" rtl="0" algn="l">
              <a:spcBef>
                <a:spcPts val="620"/>
              </a:spcBef>
              <a:spcAft>
                <a:spcPts val="0"/>
              </a:spcAft>
              <a:buSzPts val="3100"/>
              <a:buFont typeface="Arial"/>
              <a:buNone/>
            </a:pPr>
            <a:r>
              <a:rPr lang="en-US" sz="3100"/>
              <a:t>Gliomatosis cerebri</a:t>
            </a:r>
            <a:endParaRPr sz="3100"/>
          </a:p>
          <a:p>
            <a:pPr indent="-650090" lvl="0" marL="650090" rtl="0" algn="l">
              <a:spcBef>
                <a:spcPts val="620"/>
              </a:spcBef>
              <a:spcAft>
                <a:spcPts val="0"/>
              </a:spcAft>
              <a:buSzPts val="3100"/>
              <a:buFont typeface="Arial"/>
              <a:buNone/>
            </a:pPr>
            <a:r>
              <a:rPr lang="en-US" sz="3100"/>
              <a:t>Obstructive hydro cephalus</a:t>
            </a:r>
            <a:endParaRPr sz="3100"/>
          </a:p>
          <a:p>
            <a:pPr indent="-650090" lvl="0" marL="650090" rtl="0" algn="l">
              <a:spcBef>
                <a:spcPts val="620"/>
              </a:spcBef>
              <a:spcAft>
                <a:spcPts val="0"/>
              </a:spcAft>
              <a:buSzPts val="3100"/>
              <a:buFont typeface="Arial"/>
              <a:buNone/>
            </a:pPr>
            <a:r>
              <a:rPr lang="en-US" sz="3100"/>
              <a:t>Status epilepticus</a:t>
            </a:r>
            <a:endParaRPr/>
          </a:p>
          <a:p>
            <a:pPr indent="-650090" lvl="0" marL="650090" rtl="0" algn="l">
              <a:spcBef>
                <a:spcPts val="620"/>
              </a:spcBef>
              <a:spcAft>
                <a:spcPts val="0"/>
              </a:spcAft>
              <a:buSzPts val="3100"/>
              <a:buFont typeface="Arial"/>
              <a:buNone/>
            </a:pPr>
            <a:r>
              <a:rPr lang="en-US" sz="3100"/>
              <a:t>Substance abuse</a:t>
            </a:r>
            <a:endParaRPr/>
          </a:p>
          <a:p>
            <a:pPr indent="-650090" lvl="0" marL="650090" rtl="0" algn="l">
              <a:spcBef>
                <a:spcPts val="620"/>
              </a:spcBef>
              <a:spcAft>
                <a:spcPts val="0"/>
              </a:spcAft>
              <a:buSzPts val="3100"/>
              <a:buFont typeface="Arial"/>
              <a:buNone/>
            </a:pPr>
            <a:r>
              <a:rPr lang="en-US" sz="3100"/>
              <a:t>Uremia</a:t>
            </a:r>
            <a:endParaRPr/>
          </a:p>
          <a:p>
            <a:pPr indent="-650090" lvl="0" marL="650090" rtl="0" algn="l">
              <a:spcBef>
                <a:spcPts val="620"/>
              </a:spcBef>
              <a:spcAft>
                <a:spcPts val="0"/>
              </a:spcAft>
              <a:buSzPts val="3100"/>
              <a:buFont typeface="Arial"/>
              <a:buNone/>
            </a:pPr>
            <a:r>
              <a:rPr lang="en-US" sz="3100"/>
              <a:t>Liver failure</a:t>
            </a:r>
            <a:endParaRPr/>
          </a:p>
          <a:p>
            <a:pPr indent="-650090" lvl="0" marL="650090" rtl="0" algn="l">
              <a:spcBef>
                <a:spcPts val="620"/>
              </a:spcBef>
              <a:spcAft>
                <a:spcPts val="0"/>
              </a:spcAft>
              <a:buSzPts val="3100"/>
              <a:buFont typeface="Arial"/>
              <a:buNone/>
            </a:pPr>
            <a:r>
              <a:rPr lang="en-US" sz="3100"/>
              <a:t>Multiple sclerosis</a:t>
            </a:r>
            <a:endParaRPr/>
          </a:p>
          <a:p>
            <a:pPr indent="-650090" lvl="0" marL="650090" rtl="0" algn="l">
              <a:spcBef>
                <a:spcPts val="620"/>
              </a:spcBef>
              <a:spcAft>
                <a:spcPts val="0"/>
              </a:spcAft>
              <a:buSzPts val="3100"/>
              <a:buFont typeface="Arial"/>
              <a:buNone/>
            </a:pPr>
            <a:r>
              <a:rPr lang="en-US" sz="3100"/>
              <a:t>Hyothyroidism</a:t>
            </a:r>
            <a:endParaRPr sz="3100"/>
          </a:p>
          <a:p>
            <a:pPr indent="-650090" lvl="0" marL="650090" rtl="0" algn="l">
              <a:spcBef>
                <a:spcPts val="620"/>
              </a:spcBef>
              <a:spcAft>
                <a:spcPts val="0"/>
              </a:spcAft>
              <a:buSzPts val="3100"/>
              <a:buFont typeface="Arial"/>
              <a:buNone/>
            </a:pPr>
            <a:r>
              <a:rPr lang="en-US" sz="3100"/>
              <a:t>Tay Sach’s disease</a:t>
            </a:r>
            <a:endParaRPr/>
          </a:p>
          <a:p>
            <a:pPr indent="-650090" lvl="0" marL="650090" rtl="0" algn="l">
              <a:spcBef>
                <a:spcPts val="480"/>
              </a:spcBef>
              <a:spcAft>
                <a:spcPts val="0"/>
              </a:spcAft>
              <a:buSzPts val="2400"/>
              <a:buFont typeface="Arial"/>
              <a:buNone/>
            </a:pPr>
            <a:r>
              <a:t/>
            </a:r>
            <a:endParaRPr sz="2400"/>
          </a:p>
          <a:p>
            <a:pPr indent="-650090" lvl="0" marL="650090" rtl="0" algn="l">
              <a:spcBef>
                <a:spcPts val="480"/>
              </a:spcBef>
              <a:spcAft>
                <a:spcPts val="0"/>
              </a:spcAft>
              <a:buSzPts val="2400"/>
              <a:buFont typeface="Arial"/>
              <a:buNone/>
            </a:pPr>
            <a:r>
              <a:t/>
            </a:r>
            <a:endParaRPr sz="2400"/>
          </a:p>
        </p:txBody>
      </p:sp>
      <p:sp>
        <p:nvSpPr>
          <p:cNvPr id="140" name="Google Shape;140;p22"/>
          <p:cNvSpPr txBox="1"/>
          <p:nvPr/>
        </p:nvSpPr>
        <p:spPr>
          <a:xfrm>
            <a:off x="14874877" y="1654043"/>
            <a:ext cx="2438400" cy="10690358"/>
          </a:xfrm>
          <a:prstGeom prst="rect">
            <a:avLst/>
          </a:prstGeom>
          <a:noFill/>
          <a:ln>
            <a:noFill/>
          </a:ln>
        </p:spPr>
        <p:txBody>
          <a:bodyPr anchorCtr="0" anchor="t" bIns="45700" lIns="91425" spcFirstLastPara="1" rIns="91425" wrap="square" tIns="45700">
            <a:noAutofit/>
          </a:bodyPr>
          <a:lstStyle/>
          <a:p>
            <a:pPr indent="-342900" lvl="0" marL="342900" marR="0" rtl="0" algn="ctr">
              <a:lnSpc>
                <a:spcPct val="100000"/>
              </a:lnSpc>
              <a:spcBef>
                <a:spcPts val="0"/>
              </a:spcBef>
              <a:spcAft>
                <a:spcPts val="0"/>
              </a:spcAft>
              <a:buClr>
                <a:schemeClr val="dk1"/>
              </a:buClr>
              <a:buSzPts val="2400"/>
              <a:buFont typeface="Arial"/>
              <a:buNone/>
            </a:pPr>
            <a:r>
              <a:rPr b="0" i="0" lang="en-US" sz="2400" u="none" cap="none" strike="noStrike">
                <a:solidFill>
                  <a:schemeClr val="dk1"/>
                </a:solidFill>
                <a:latin typeface="Calibri"/>
                <a:ea typeface="Calibri"/>
                <a:cs typeface="Calibri"/>
                <a:sym typeface="Calibri"/>
              </a:rPr>
              <a:t>Syringomyelia</a:t>
            </a:r>
            <a:endParaRPr b="0" i="0" sz="2400" u="none" cap="none" strike="noStrike">
              <a:solidFill>
                <a:schemeClr val="dk1"/>
              </a:solidFill>
              <a:latin typeface="Calibri"/>
              <a:ea typeface="Calibri"/>
              <a:cs typeface="Calibri"/>
              <a:sym typeface="Calibri"/>
            </a:endParaRPr>
          </a:p>
          <a:p>
            <a:pPr indent="-342900" lvl="0" marL="342900" marR="0" rtl="0" algn="ctr">
              <a:lnSpc>
                <a:spcPct val="100000"/>
              </a:lnSpc>
              <a:spcBef>
                <a:spcPts val="580"/>
              </a:spcBef>
              <a:spcAft>
                <a:spcPts val="0"/>
              </a:spcAft>
              <a:buClr>
                <a:schemeClr val="dk1"/>
              </a:buClr>
              <a:buSzPts val="2900"/>
              <a:buFont typeface="Arial"/>
              <a:buNone/>
            </a:pPr>
            <a:r>
              <a:rPr b="0" i="0" lang="en-US" sz="2900" u="none" cap="none" strike="noStrike">
                <a:solidFill>
                  <a:schemeClr val="dk1"/>
                </a:solidFill>
                <a:latin typeface="Calibri"/>
                <a:ea typeface="Calibri"/>
                <a:cs typeface="Calibri"/>
                <a:sym typeface="Calibri"/>
              </a:rPr>
              <a:t>Transverse myelitis</a:t>
            </a:r>
            <a:endParaRPr/>
          </a:p>
          <a:p>
            <a:pPr indent="-342900" lvl="0" marL="342900" marR="0" rtl="0" algn="ctr">
              <a:lnSpc>
                <a:spcPct val="100000"/>
              </a:lnSpc>
              <a:spcBef>
                <a:spcPts val="580"/>
              </a:spcBef>
              <a:spcAft>
                <a:spcPts val="0"/>
              </a:spcAft>
              <a:buClr>
                <a:schemeClr val="dk1"/>
              </a:buClr>
              <a:buSzPts val="2900"/>
              <a:buFont typeface="Arial"/>
              <a:buNone/>
            </a:pPr>
            <a:r>
              <a:rPr b="0" i="0" lang="en-US" sz="2900" u="none" cap="none" strike="noStrike">
                <a:solidFill>
                  <a:schemeClr val="dk1"/>
                </a:solidFill>
                <a:latin typeface="Calibri"/>
                <a:ea typeface="Calibri"/>
                <a:cs typeface="Calibri"/>
                <a:sym typeface="Calibri"/>
              </a:rPr>
              <a:t>C1-C2 sub luxation</a:t>
            </a:r>
            <a:endParaRPr/>
          </a:p>
          <a:p>
            <a:pPr indent="-342900" lvl="0" marL="342900" marR="0" rtl="0" algn="ctr">
              <a:lnSpc>
                <a:spcPct val="100000"/>
              </a:lnSpc>
              <a:spcBef>
                <a:spcPts val="580"/>
              </a:spcBef>
              <a:spcAft>
                <a:spcPts val="0"/>
              </a:spcAft>
              <a:buClr>
                <a:schemeClr val="dk1"/>
              </a:buClr>
              <a:buSzPts val="2900"/>
              <a:buFont typeface="Arial"/>
              <a:buNone/>
            </a:pPr>
            <a:r>
              <a:rPr b="0" i="0" lang="en-US" sz="2900" u="none" cap="none" strike="noStrike">
                <a:solidFill>
                  <a:schemeClr val="dk1"/>
                </a:solidFill>
                <a:latin typeface="Calibri"/>
                <a:ea typeface="Calibri"/>
                <a:cs typeface="Calibri"/>
                <a:sym typeface="Calibri"/>
              </a:rPr>
              <a:t>Spinal cord infarction</a:t>
            </a:r>
            <a:endParaRPr/>
          </a:p>
          <a:p>
            <a:pPr indent="-342900" lvl="0" marL="342900" marR="0" rtl="0" algn="ctr">
              <a:lnSpc>
                <a:spcPct val="100000"/>
              </a:lnSpc>
              <a:spcBef>
                <a:spcPts val="580"/>
              </a:spcBef>
              <a:spcAft>
                <a:spcPts val="0"/>
              </a:spcAft>
              <a:buClr>
                <a:schemeClr val="dk1"/>
              </a:buClr>
              <a:buSzPts val="2900"/>
              <a:buFont typeface="Arial"/>
              <a:buNone/>
            </a:pPr>
            <a:r>
              <a:rPr b="0" i="0" lang="en-US" sz="2900" u="none" cap="none" strike="noStrike">
                <a:solidFill>
                  <a:schemeClr val="dk1"/>
                </a:solidFill>
                <a:latin typeface="Calibri"/>
                <a:ea typeface="Calibri"/>
                <a:cs typeface="Calibri"/>
                <a:sym typeface="Calibri"/>
              </a:rPr>
              <a:t>Vertebral  injury</a:t>
            </a:r>
            <a:endParaRPr/>
          </a:p>
          <a:p>
            <a:pPr indent="-342900" lvl="0" marL="342900" marR="0" rtl="0" algn="ctr">
              <a:lnSpc>
                <a:spcPct val="100000"/>
              </a:lnSpc>
              <a:spcBef>
                <a:spcPts val="580"/>
              </a:spcBef>
              <a:spcAft>
                <a:spcPts val="0"/>
              </a:spcAft>
              <a:buClr>
                <a:schemeClr val="dk1"/>
              </a:buClr>
              <a:buSzPts val="2900"/>
              <a:buFont typeface="Arial"/>
              <a:buNone/>
            </a:pPr>
            <a:r>
              <a:rPr b="0" i="0" lang="en-US" sz="2900" u="none" cap="none" strike="noStrike">
                <a:solidFill>
                  <a:schemeClr val="dk1"/>
                </a:solidFill>
                <a:latin typeface="Calibri"/>
                <a:ea typeface="Calibri"/>
                <a:cs typeface="Calibri"/>
                <a:sym typeface="Calibri"/>
              </a:rPr>
              <a:t>Spinal canal hematoma</a:t>
            </a:r>
            <a:endParaRPr/>
          </a:p>
          <a:p>
            <a:pPr indent="-342900" lvl="0" marL="342900" marR="0" rtl="0" algn="ctr">
              <a:lnSpc>
                <a:spcPct val="100000"/>
              </a:lnSpc>
              <a:spcBef>
                <a:spcPts val="580"/>
              </a:spcBef>
              <a:spcAft>
                <a:spcPts val="0"/>
              </a:spcAft>
              <a:buClr>
                <a:schemeClr val="dk1"/>
              </a:buClr>
              <a:buSzPts val="2900"/>
              <a:buFont typeface="Arial"/>
              <a:buNone/>
            </a:pPr>
            <a:r>
              <a:rPr b="0" i="0" lang="en-US" sz="2900" u="none" cap="none" strike="noStrike">
                <a:solidFill>
                  <a:schemeClr val="dk1"/>
                </a:solidFill>
                <a:latin typeface="Calibri"/>
                <a:ea typeface="Calibri"/>
                <a:cs typeface="Calibri"/>
                <a:sym typeface="Calibri"/>
              </a:rPr>
              <a:t>AV malform</a:t>
            </a:r>
            <a:endParaRPr b="0" i="0" sz="2900" u="none" cap="none" strike="noStrike">
              <a:solidFill>
                <a:schemeClr val="dk1"/>
              </a:solidFill>
              <a:latin typeface="Calibri"/>
              <a:ea typeface="Calibri"/>
              <a:cs typeface="Calibri"/>
              <a:sym typeface="Calibri"/>
            </a:endParaRPr>
          </a:p>
          <a:p>
            <a:pPr indent="-342900" lvl="0" marL="342900" marR="0" rtl="0" algn="ctr">
              <a:lnSpc>
                <a:spcPct val="100000"/>
              </a:lnSpc>
              <a:spcBef>
                <a:spcPts val="580"/>
              </a:spcBef>
              <a:spcAft>
                <a:spcPts val="0"/>
              </a:spcAft>
              <a:buClr>
                <a:schemeClr val="dk1"/>
              </a:buClr>
              <a:buSzPts val="2900"/>
              <a:buFont typeface="Arial"/>
              <a:buNone/>
            </a:pPr>
            <a:r>
              <a:rPr b="0" i="0" lang="en-US" sz="2900" u="none" cap="none" strike="noStrike">
                <a:solidFill>
                  <a:schemeClr val="dk1"/>
                </a:solidFill>
                <a:latin typeface="Calibri"/>
                <a:ea typeface="Calibri"/>
                <a:cs typeface="Calibri"/>
                <a:sym typeface="Calibri"/>
              </a:rPr>
              <a:t>Tabes dorsalis</a:t>
            </a:r>
            <a:endParaRPr/>
          </a:p>
          <a:p>
            <a:pPr indent="-342900" lvl="0" marL="342900" marR="0" rtl="0" algn="ctr">
              <a:lnSpc>
                <a:spcPct val="100000"/>
              </a:lnSpc>
              <a:spcBef>
                <a:spcPts val="580"/>
              </a:spcBef>
              <a:spcAft>
                <a:spcPts val="0"/>
              </a:spcAft>
              <a:buClr>
                <a:schemeClr val="dk1"/>
              </a:buClr>
              <a:buSzPts val="2900"/>
              <a:buFont typeface="Arial"/>
              <a:buNone/>
            </a:pPr>
            <a:r>
              <a:rPr b="0" i="0" lang="en-US" sz="2900" u="none" cap="none" strike="noStrike">
                <a:solidFill>
                  <a:schemeClr val="dk1"/>
                </a:solidFill>
                <a:latin typeface="Calibri"/>
                <a:ea typeface="Calibri"/>
                <a:cs typeface="Calibri"/>
                <a:sym typeface="Calibri"/>
              </a:rPr>
              <a:t>Subacute combine degener</a:t>
            </a:r>
            <a:endParaRPr b="0" i="0" sz="2900" u="none" cap="none" strike="noStrike">
              <a:solidFill>
                <a:schemeClr val="dk1"/>
              </a:solidFill>
              <a:latin typeface="Calibri"/>
              <a:ea typeface="Calibri"/>
              <a:cs typeface="Calibri"/>
              <a:sym typeface="Calibri"/>
            </a:endParaRPr>
          </a:p>
          <a:p>
            <a:pPr indent="-342900" lvl="0" marL="342900" marR="0" rtl="0" algn="ctr">
              <a:lnSpc>
                <a:spcPct val="100000"/>
              </a:lnSpc>
              <a:spcBef>
                <a:spcPts val="580"/>
              </a:spcBef>
              <a:spcAft>
                <a:spcPts val="0"/>
              </a:spcAft>
              <a:buClr>
                <a:schemeClr val="dk1"/>
              </a:buClr>
              <a:buSzPts val="2900"/>
              <a:buFont typeface="Arial"/>
              <a:buNone/>
            </a:pPr>
            <a:r>
              <a:rPr b="0" i="0" lang="en-US" sz="2900" u="none" cap="none" strike="noStrike">
                <a:solidFill>
                  <a:schemeClr val="dk1"/>
                </a:solidFill>
                <a:latin typeface="Calibri"/>
                <a:ea typeface="Calibri"/>
                <a:cs typeface="Calibri"/>
                <a:sym typeface="Calibri"/>
              </a:rPr>
              <a:t>Varicella myelopthy</a:t>
            </a:r>
            <a:endParaRPr b="0" i="0" sz="2900" u="none" cap="none" strike="noStrike">
              <a:solidFill>
                <a:schemeClr val="dk1"/>
              </a:solidFill>
              <a:latin typeface="Calibri"/>
              <a:ea typeface="Calibri"/>
              <a:cs typeface="Calibri"/>
              <a:sym typeface="Calibri"/>
            </a:endParaRPr>
          </a:p>
          <a:p>
            <a:pPr indent="-342900" lvl="0" marL="342900" marR="0" rtl="0" algn="ctr">
              <a:lnSpc>
                <a:spcPct val="100000"/>
              </a:lnSpc>
              <a:spcBef>
                <a:spcPts val="580"/>
              </a:spcBef>
              <a:spcAft>
                <a:spcPts val="0"/>
              </a:spcAft>
              <a:buClr>
                <a:schemeClr val="dk1"/>
              </a:buClr>
              <a:buSzPts val="2900"/>
              <a:buFont typeface="Arial"/>
              <a:buNone/>
            </a:pPr>
            <a:r>
              <a:rPr b="0" i="0" lang="en-US" sz="2900" u="none" cap="none" strike="noStrike">
                <a:solidFill>
                  <a:schemeClr val="dk1"/>
                </a:solidFill>
                <a:latin typeface="Calibri"/>
                <a:ea typeface="Calibri"/>
                <a:cs typeface="Calibri"/>
                <a:sym typeface="Calibri"/>
              </a:rPr>
              <a:t>Syringobulbia</a:t>
            </a:r>
            <a:endParaRPr b="0" i="0" sz="2900" u="none" cap="none" strike="noStrike">
              <a:solidFill>
                <a:schemeClr val="dk1"/>
              </a:solidFill>
              <a:latin typeface="Calibri"/>
              <a:ea typeface="Calibri"/>
              <a:cs typeface="Calibri"/>
              <a:sym typeface="Calibri"/>
            </a:endParaRPr>
          </a:p>
          <a:p>
            <a:pPr indent="-342900" lvl="0" marL="342900" marR="0" rtl="0" algn="ctr">
              <a:lnSpc>
                <a:spcPct val="100000"/>
              </a:lnSpc>
              <a:spcBef>
                <a:spcPts val="580"/>
              </a:spcBef>
              <a:spcAft>
                <a:spcPts val="0"/>
              </a:spcAft>
              <a:buClr>
                <a:schemeClr val="dk1"/>
              </a:buClr>
              <a:buSzPts val="2900"/>
              <a:buFont typeface="Arial"/>
              <a:buNone/>
            </a:pPr>
            <a:r>
              <a:rPr b="0" i="0" lang="en-US" sz="2900" u="none" cap="none" strike="noStrike">
                <a:solidFill>
                  <a:schemeClr val="dk1"/>
                </a:solidFill>
                <a:latin typeface="Calibri"/>
                <a:ea typeface="Calibri"/>
                <a:cs typeface="Calibri"/>
                <a:sym typeface="Calibri"/>
              </a:rPr>
              <a:t>Devic’s disease</a:t>
            </a:r>
            <a:endParaRPr/>
          </a:p>
          <a:p>
            <a:pPr indent="-342900" lvl="0" marL="342900" marR="0" rtl="0" algn="ctr">
              <a:lnSpc>
                <a:spcPct val="100000"/>
              </a:lnSpc>
              <a:spcBef>
                <a:spcPts val="580"/>
              </a:spcBef>
              <a:spcAft>
                <a:spcPts val="0"/>
              </a:spcAft>
              <a:buClr>
                <a:schemeClr val="dk1"/>
              </a:buClr>
              <a:buSzPts val="2900"/>
              <a:buFont typeface="Arial"/>
              <a:buNone/>
            </a:pPr>
            <a:r>
              <a:rPr b="0" i="0" lang="en-US" sz="2900" u="none" cap="none" strike="noStrike">
                <a:solidFill>
                  <a:schemeClr val="dk1"/>
                </a:solidFill>
                <a:latin typeface="Calibri"/>
                <a:ea typeface="Calibri"/>
                <a:cs typeface="Calibri"/>
                <a:sym typeface="Calibri"/>
              </a:rPr>
              <a:t>Acute Dissem EncephM</a:t>
            </a:r>
            <a:endParaRPr b="0" i="0" sz="2900" u="none" cap="none" strike="noStrike">
              <a:solidFill>
                <a:schemeClr val="dk1"/>
              </a:solidFill>
              <a:latin typeface="Calibri"/>
              <a:ea typeface="Calibri"/>
              <a:cs typeface="Calibri"/>
              <a:sym typeface="Calibri"/>
            </a:endParaRPr>
          </a:p>
          <a:p>
            <a:pPr indent="-342900" lvl="0" marL="342900" marR="0" rtl="0" algn="ctr">
              <a:lnSpc>
                <a:spcPct val="100000"/>
              </a:lnSpc>
              <a:spcBef>
                <a:spcPts val="580"/>
              </a:spcBef>
              <a:spcAft>
                <a:spcPts val="0"/>
              </a:spcAft>
              <a:buClr>
                <a:schemeClr val="dk1"/>
              </a:buClr>
              <a:buSzPts val="2900"/>
              <a:buFont typeface="Arial"/>
              <a:buNone/>
            </a:pPr>
            <a:r>
              <a:t/>
            </a:r>
            <a:endParaRPr b="0" i="0" sz="2900" u="none" cap="none" strike="noStrike">
              <a:solidFill>
                <a:schemeClr val="dk1"/>
              </a:solidFill>
              <a:latin typeface="Calibri"/>
              <a:ea typeface="Calibri"/>
              <a:cs typeface="Calibri"/>
              <a:sym typeface="Calibri"/>
            </a:endParaRPr>
          </a:p>
          <a:p>
            <a:pPr indent="-342900" lvl="0" marL="342900" marR="0" rtl="0" algn="ctr">
              <a:lnSpc>
                <a:spcPct val="100000"/>
              </a:lnSpc>
              <a:spcBef>
                <a:spcPts val="580"/>
              </a:spcBef>
              <a:spcAft>
                <a:spcPts val="0"/>
              </a:spcAft>
              <a:buClr>
                <a:schemeClr val="dk1"/>
              </a:buClr>
              <a:buSzPts val="2900"/>
              <a:buFont typeface="Arial"/>
              <a:buNone/>
            </a:pPr>
            <a:r>
              <a:t/>
            </a:r>
            <a:endParaRPr b="0" i="0" sz="2900" u="none" cap="none" strike="noStrike">
              <a:solidFill>
                <a:schemeClr val="dk1"/>
              </a:solidFill>
              <a:latin typeface="Calibri"/>
              <a:ea typeface="Calibri"/>
              <a:cs typeface="Calibri"/>
              <a:sym typeface="Calibri"/>
            </a:endParaRPr>
          </a:p>
          <a:p>
            <a:pPr indent="-342900" lvl="0" marL="342900" marR="0" rtl="0" algn="ctr">
              <a:lnSpc>
                <a:spcPct val="100000"/>
              </a:lnSpc>
              <a:spcBef>
                <a:spcPts val="580"/>
              </a:spcBef>
              <a:spcAft>
                <a:spcPts val="0"/>
              </a:spcAft>
              <a:buClr>
                <a:schemeClr val="dk1"/>
              </a:buClr>
              <a:buSzPts val="2900"/>
              <a:buFont typeface="Arial"/>
              <a:buNone/>
            </a:pPr>
            <a:r>
              <a:t/>
            </a:r>
            <a:endParaRPr b="0" i="0" sz="2900" u="none" cap="none" strike="noStrike">
              <a:solidFill>
                <a:schemeClr val="dk1"/>
              </a:solidFill>
              <a:latin typeface="Calibri"/>
              <a:ea typeface="Calibri"/>
              <a:cs typeface="Calibri"/>
              <a:sym typeface="Calibri"/>
            </a:endParaRPr>
          </a:p>
        </p:txBody>
      </p:sp>
      <p:sp>
        <p:nvSpPr>
          <p:cNvPr id="141" name="Google Shape;141;p22"/>
          <p:cNvSpPr txBox="1"/>
          <p:nvPr/>
        </p:nvSpPr>
        <p:spPr>
          <a:xfrm>
            <a:off x="11887202" y="1654043"/>
            <a:ext cx="2987677" cy="10690358"/>
          </a:xfrm>
          <a:prstGeom prst="rect">
            <a:avLst/>
          </a:prstGeom>
          <a:noFill/>
          <a:ln>
            <a:noFill/>
          </a:ln>
        </p:spPr>
        <p:txBody>
          <a:bodyPr anchorCtr="0" anchor="t" bIns="45700" lIns="91425" spcFirstLastPara="1" rIns="91425" wrap="square" tIns="45700">
            <a:noAutofit/>
          </a:bodyPr>
          <a:lstStyle/>
          <a:p>
            <a:pPr indent="-342900" lvl="0" marL="342900" marR="0" rtl="0" algn="ctr">
              <a:lnSpc>
                <a:spcPct val="100000"/>
              </a:lnSpc>
              <a:spcBef>
                <a:spcPts val="0"/>
              </a:spcBef>
              <a:spcAft>
                <a:spcPts val="0"/>
              </a:spcAft>
              <a:buClr>
                <a:schemeClr val="dk1"/>
              </a:buClr>
              <a:buSzPts val="2900"/>
              <a:buFont typeface="Arial"/>
              <a:buNone/>
            </a:pPr>
            <a:r>
              <a:rPr b="0" i="0" lang="en-US" sz="2900" u="none" cap="none" strike="noStrike">
                <a:solidFill>
                  <a:schemeClr val="dk1"/>
                </a:solidFill>
                <a:latin typeface="Calibri"/>
                <a:ea typeface="Calibri"/>
                <a:cs typeface="Calibri"/>
                <a:sym typeface="Calibri"/>
              </a:rPr>
              <a:t>Spinal muscular atrophy</a:t>
            </a:r>
            <a:endParaRPr/>
          </a:p>
          <a:p>
            <a:pPr indent="-342900" lvl="0" marL="342900" marR="0" rtl="0" algn="ctr">
              <a:lnSpc>
                <a:spcPct val="100000"/>
              </a:lnSpc>
              <a:spcBef>
                <a:spcPts val="580"/>
              </a:spcBef>
              <a:spcAft>
                <a:spcPts val="0"/>
              </a:spcAft>
              <a:buClr>
                <a:schemeClr val="dk1"/>
              </a:buClr>
              <a:buSzPts val="2900"/>
              <a:buFont typeface="Arial"/>
              <a:buNone/>
            </a:pPr>
            <a:r>
              <a:rPr b="0" i="0" lang="en-US" sz="2900" u="none" cap="none" strike="noStrike">
                <a:solidFill>
                  <a:schemeClr val="dk1"/>
                </a:solidFill>
                <a:latin typeface="Calibri"/>
                <a:ea typeface="Calibri"/>
                <a:cs typeface="Calibri"/>
                <a:sym typeface="Calibri"/>
              </a:rPr>
              <a:t>Poliomyelitis</a:t>
            </a:r>
            <a:endParaRPr/>
          </a:p>
          <a:p>
            <a:pPr indent="-342900" lvl="0" marL="342900" marR="0" rtl="0" algn="ctr">
              <a:lnSpc>
                <a:spcPct val="100000"/>
              </a:lnSpc>
              <a:spcBef>
                <a:spcPts val="580"/>
              </a:spcBef>
              <a:spcAft>
                <a:spcPts val="0"/>
              </a:spcAft>
              <a:buClr>
                <a:schemeClr val="dk1"/>
              </a:buClr>
              <a:buSzPts val="2900"/>
              <a:buFont typeface="Arial"/>
              <a:buNone/>
            </a:pPr>
            <a:r>
              <a:rPr b="0" i="0" lang="en-US" sz="2900" u="none" cap="none" strike="noStrike">
                <a:solidFill>
                  <a:schemeClr val="dk1"/>
                </a:solidFill>
                <a:latin typeface="Calibri"/>
                <a:ea typeface="Calibri"/>
                <a:cs typeface="Calibri"/>
                <a:sym typeface="Calibri"/>
              </a:rPr>
              <a:t>Werdnig Hoffman disease</a:t>
            </a:r>
            <a:endParaRPr/>
          </a:p>
          <a:p>
            <a:pPr indent="-342900" lvl="0" marL="342900" marR="0" rtl="0" algn="ctr">
              <a:lnSpc>
                <a:spcPct val="100000"/>
              </a:lnSpc>
              <a:spcBef>
                <a:spcPts val="580"/>
              </a:spcBef>
              <a:spcAft>
                <a:spcPts val="0"/>
              </a:spcAft>
              <a:buClr>
                <a:schemeClr val="dk1"/>
              </a:buClr>
              <a:buSzPts val="2900"/>
              <a:buFont typeface="Arial"/>
              <a:buNone/>
            </a:pPr>
            <a:r>
              <a:rPr b="0" i="0" lang="en-US" sz="2900" u="none" cap="none" strike="noStrike">
                <a:solidFill>
                  <a:schemeClr val="dk1"/>
                </a:solidFill>
                <a:latin typeface="Calibri"/>
                <a:ea typeface="Calibri"/>
                <a:cs typeface="Calibri"/>
                <a:sym typeface="Calibri"/>
              </a:rPr>
              <a:t>Kugelberg Welander disease</a:t>
            </a:r>
            <a:endParaRPr/>
          </a:p>
          <a:p>
            <a:pPr indent="-342900" lvl="0" marL="342900" marR="0" rtl="0" algn="ctr">
              <a:lnSpc>
                <a:spcPct val="100000"/>
              </a:lnSpc>
              <a:spcBef>
                <a:spcPts val="580"/>
              </a:spcBef>
              <a:spcAft>
                <a:spcPts val="0"/>
              </a:spcAft>
              <a:buClr>
                <a:schemeClr val="dk1"/>
              </a:buClr>
              <a:buSzPts val="2900"/>
              <a:buFont typeface="Arial"/>
              <a:buNone/>
            </a:pPr>
            <a:r>
              <a:rPr b="0" i="0" lang="en-US" sz="2900" u="none" cap="none" strike="noStrike">
                <a:solidFill>
                  <a:schemeClr val="dk1"/>
                </a:solidFill>
                <a:latin typeface="Calibri"/>
                <a:ea typeface="Calibri"/>
                <a:cs typeface="Calibri"/>
                <a:sym typeface="Calibri"/>
              </a:rPr>
              <a:t>Cold exposure</a:t>
            </a:r>
            <a:endParaRPr/>
          </a:p>
          <a:p>
            <a:pPr indent="-342900" lvl="0" marL="342900" marR="0" rtl="0" algn="ctr">
              <a:lnSpc>
                <a:spcPct val="100000"/>
              </a:lnSpc>
              <a:spcBef>
                <a:spcPts val="580"/>
              </a:spcBef>
              <a:spcAft>
                <a:spcPts val="0"/>
              </a:spcAft>
              <a:buClr>
                <a:schemeClr val="dk1"/>
              </a:buClr>
              <a:buSzPts val="2900"/>
              <a:buFont typeface="Arial"/>
              <a:buNone/>
            </a:pPr>
            <a:r>
              <a:rPr b="0" i="0" lang="en-US" sz="2900" u="none" cap="none" strike="noStrike">
                <a:solidFill>
                  <a:schemeClr val="dk1"/>
                </a:solidFill>
                <a:latin typeface="Calibri"/>
                <a:ea typeface="Calibri"/>
                <a:cs typeface="Calibri"/>
                <a:sym typeface="Calibri"/>
              </a:rPr>
              <a:t>Radiation sickness</a:t>
            </a:r>
            <a:endParaRPr/>
          </a:p>
          <a:p>
            <a:pPr indent="-342900" lvl="0" marL="342900" marR="0" rtl="0" algn="ctr">
              <a:lnSpc>
                <a:spcPct val="100000"/>
              </a:lnSpc>
              <a:spcBef>
                <a:spcPts val="580"/>
              </a:spcBef>
              <a:spcAft>
                <a:spcPts val="0"/>
              </a:spcAft>
              <a:buClr>
                <a:schemeClr val="dk1"/>
              </a:buClr>
              <a:buSzPts val="2900"/>
              <a:buFont typeface="Arial"/>
              <a:buNone/>
            </a:pPr>
            <a:r>
              <a:rPr b="0" i="0" lang="en-US" sz="2900" u="none" cap="none" strike="noStrike">
                <a:solidFill>
                  <a:schemeClr val="dk1"/>
                </a:solidFill>
                <a:latin typeface="Calibri"/>
                <a:ea typeface="Calibri"/>
                <a:cs typeface="Calibri"/>
                <a:sym typeface="Calibri"/>
              </a:rPr>
              <a:t>Fabry’s disease</a:t>
            </a:r>
            <a:endParaRPr/>
          </a:p>
          <a:p>
            <a:pPr indent="-342900" lvl="0" marL="342900" marR="0" rtl="0" algn="ctr">
              <a:lnSpc>
                <a:spcPct val="100000"/>
              </a:lnSpc>
              <a:spcBef>
                <a:spcPts val="580"/>
              </a:spcBef>
              <a:spcAft>
                <a:spcPts val="0"/>
              </a:spcAft>
              <a:buClr>
                <a:schemeClr val="dk1"/>
              </a:buClr>
              <a:buSzPts val="2900"/>
              <a:buFont typeface="Arial"/>
              <a:buNone/>
            </a:pPr>
            <a:r>
              <a:rPr b="0" i="0" lang="en-US" sz="2900" u="none" cap="none" strike="noStrike">
                <a:solidFill>
                  <a:schemeClr val="dk1"/>
                </a:solidFill>
                <a:latin typeface="Calibri"/>
                <a:ea typeface="Calibri"/>
                <a:cs typeface="Calibri"/>
                <a:sym typeface="Calibri"/>
              </a:rPr>
              <a:t>Herpes zoster</a:t>
            </a:r>
            <a:endParaRPr/>
          </a:p>
          <a:p>
            <a:pPr indent="-342900" lvl="0" marL="342900" marR="0" rtl="0" algn="ctr">
              <a:lnSpc>
                <a:spcPct val="100000"/>
              </a:lnSpc>
              <a:spcBef>
                <a:spcPts val="580"/>
              </a:spcBef>
              <a:spcAft>
                <a:spcPts val="0"/>
              </a:spcAft>
              <a:buClr>
                <a:schemeClr val="dk1"/>
              </a:buClr>
              <a:buSzPts val="2900"/>
              <a:buFont typeface="Arial"/>
              <a:buNone/>
            </a:pPr>
            <a:r>
              <a:rPr b="0" i="0" lang="en-US" sz="2900" u="none" cap="none" strike="noStrike">
                <a:solidFill>
                  <a:schemeClr val="dk1"/>
                </a:solidFill>
                <a:latin typeface="Calibri"/>
                <a:ea typeface="Calibri"/>
                <a:cs typeface="Calibri"/>
                <a:sym typeface="Calibri"/>
              </a:rPr>
              <a:t>Lyme disease</a:t>
            </a:r>
            <a:endParaRPr/>
          </a:p>
          <a:p>
            <a:pPr indent="-342900" lvl="0" marL="342900" marR="0" rtl="0" algn="ctr">
              <a:lnSpc>
                <a:spcPct val="100000"/>
              </a:lnSpc>
              <a:spcBef>
                <a:spcPts val="580"/>
              </a:spcBef>
              <a:spcAft>
                <a:spcPts val="0"/>
              </a:spcAft>
              <a:buClr>
                <a:schemeClr val="dk1"/>
              </a:buClr>
              <a:buSzPts val="2900"/>
              <a:buFont typeface="Arial"/>
              <a:buNone/>
            </a:pPr>
            <a:r>
              <a:rPr b="0" i="0" lang="en-US" sz="2900" u="none" cap="none" strike="noStrike">
                <a:solidFill>
                  <a:schemeClr val="dk1"/>
                </a:solidFill>
                <a:latin typeface="Calibri"/>
                <a:ea typeface="Calibri"/>
                <a:cs typeface="Calibri"/>
                <a:sym typeface="Calibri"/>
              </a:rPr>
              <a:t> Hepatitis B</a:t>
            </a:r>
            <a:endParaRPr/>
          </a:p>
          <a:p>
            <a:pPr indent="-342900" lvl="0" marL="342900" marR="0" rtl="0" algn="ctr">
              <a:lnSpc>
                <a:spcPct val="100000"/>
              </a:lnSpc>
              <a:spcBef>
                <a:spcPts val="580"/>
              </a:spcBef>
              <a:spcAft>
                <a:spcPts val="0"/>
              </a:spcAft>
              <a:buClr>
                <a:schemeClr val="dk1"/>
              </a:buClr>
              <a:buSzPts val="2900"/>
              <a:buFont typeface="Arial"/>
              <a:buNone/>
            </a:pPr>
            <a:r>
              <a:rPr b="0" i="0" lang="en-US" sz="2900" u="none" cap="none" strike="noStrike">
                <a:solidFill>
                  <a:schemeClr val="dk1"/>
                </a:solidFill>
                <a:latin typeface="Calibri"/>
                <a:ea typeface="Calibri"/>
                <a:cs typeface="Calibri"/>
                <a:sym typeface="Calibri"/>
              </a:rPr>
              <a:t>Porphyria</a:t>
            </a:r>
            <a:endParaRPr/>
          </a:p>
          <a:p>
            <a:pPr indent="-342900" lvl="0" marL="342900" marR="0" rtl="0" algn="ctr">
              <a:lnSpc>
                <a:spcPct val="100000"/>
              </a:lnSpc>
              <a:spcBef>
                <a:spcPts val="580"/>
              </a:spcBef>
              <a:spcAft>
                <a:spcPts val="0"/>
              </a:spcAft>
              <a:buClr>
                <a:schemeClr val="dk1"/>
              </a:buClr>
              <a:buSzPts val="2900"/>
              <a:buFont typeface="Arial"/>
              <a:buNone/>
            </a:pPr>
            <a:r>
              <a:rPr b="0" i="0" lang="en-US" sz="2900" u="none" cap="none" strike="noStrike">
                <a:solidFill>
                  <a:schemeClr val="dk1"/>
                </a:solidFill>
                <a:latin typeface="Calibri"/>
                <a:ea typeface="Calibri"/>
                <a:cs typeface="Calibri"/>
                <a:sym typeface="Calibri"/>
              </a:rPr>
              <a:t>Mechanical trauma</a:t>
            </a:r>
            <a:endParaRPr/>
          </a:p>
          <a:p>
            <a:pPr indent="-342900" lvl="0" marL="342900" marR="0" rtl="0" algn="ctr">
              <a:lnSpc>
                <a:spcPct val="100000"/>
              </a:lnSpc>
              <a:spcBef>
                <a:spcPts val="580"/>
              </a:spcBef>
              <a:spcAft>
                <a:spcPts val="0"/>
              </a:spcAft>
              <a:buClr>
                <a:schemeClr val="dk1"/>
              </a:buClr>
              <a:buSzPts val="2900"/>
              <a:buFont typeface="Arial"/>
              <a:buNone/>
            </a:pPr>
            <a:r>
              <a:rPr b="0" i="0" lang="en-US" sz="2900" u="none" cap="none" strike="noStrike">
                <a:solidFill>
                  <a:schemeClr val="dk1"/>
                </a:solidFill>
                <a:latin typeface="Calibri"/>
                <a:ea typeface="Calibri"/>
                <a:cs typeface="Calibri"/>
                <a:sym typeface="Calibri"/>
              </a:rPr>
              <a:t>Acromegaly</a:t>
            </a:r>
            <a:endParaRPr/>
          </a:p>
          <a:p>
            <a:pPr indent="-342900" lvl="0" marL="342900" marR="0" rtl="0" algn="ctr">
              <a:lnSpc>
                <a:spcPct val="100000"/>
              </a:lnSpc>
              <a:spcBef>
                <a:spcPts val="580"/>
              </a:spcBef>
              <a:spcAft>
                <a:spcPts val="0"/>
              </a:spcAft>
              <a:buClr>
                <a:schemeClr val="dk1"/>
              </a:buClr>
              <a:buSzPts val="2900"/>
              <a:buFont typeface="Arial"/>
              <a:buNone/>
            </a:pPr>
            <a:r>
              <a:rPr b="0" i="0" lang="en-US" sz="2900" u="none" cap="none" strike="noStrike">
                <a:solidFill>
                  <a:schemeClr val="dk1"/>
                </a:solidFill>
                <a:latin typeface="Calibri"/>
                <a:ea typeface="Calibri"/>
                <a:cs typeface="Calibri"/>
                <a:sym typeface="Calibri"/>
              </a:rPr>
              <a:t>Thallium toxicity</a:t>
            </a:r>
            <a:endParaRPr/>
          </a:p>
          <a:p>
            <a:pPr indent="-342900" lvl="0" marL="342900" marR="0" rtl="0" algn="ctr">
              <a:lnSpc>
                <a:spcPct val="100000"/>
              </a:lnSpc>
              <a:spcBef>
                <a:spcPts val="580"/>
              </a:spcBef>
              <a:spcAft>
                <a:spcPts val="0"/>
              </a:spcAft>
              <a:buClr>
                <a:schemeClr val="dk1"/>
              </a:buClr>
              <a:buSzPts val="2900"/>
              <a:buFont typeface="Arial"/>
              <a:buNone/>
            </a:pPr>
            <a:r>
              <a:rPr b="0" i="0" lang="en-US" sz="2900" u="none" cap="none" strike="noStrike">
                <a:solidFill>
                  <a:schemeClr val="dk1"/>
                </a:solidFill>
                <a:latin typeface="Calibri"/>
                <a:ea typeface="Calibri"/>
                <a:cs typeface="Calibri"/>
                <a:sym typeface="Calibri"/>
              </a:rPr>
              <a:t>Arsenic toxicity</a:t>
            </a:r>
            <a:endParaRPr/>
          </a:p>
          <a:p>
            <a:pPr indent="-342900" lvl="0" marL="342900" marR="0" rtl="0" algn="ctr">
              <a:lnSpc>
                <a:spcPct val="100000"/>
              </a:lnSpc>
              <a:spcBef>
                <a:spcPts val="580"/>
              </a:spcBef>
              <a:spcAft>
                <a:spcPts val="0"/>
              </a:spcAft>
              <a:buClr>
                <a:schemeClr val="dk1"/>
              </a:buClr>
              <a:buSzPts val="2900"/>
              <a:buFont typeface="Arial"/>
              <a:buNone/>
            </a:pPr>
            <a:r>
              <a:t/>
            </a:r>
            <a:endParaRPr b="0" i="0" sz="2900" u="none" cap="none" strike="noStrike">
              <a:solidFill>
                <a:schemeClr val="dk1"/>
              </a:solidFill>
              <a:latin typeface="Calibri"/>
              <a:ea typeface="Calibri"/>
              <a:cs typeface="Calibri"/>
              <a:sym typeface="Calibri"/>
            </a:endParaRPr>
          </a:p>
          <a:p>
            <a:pPr indent="-342900" lvl="0" marL="342900" marR="0" rtl="0" algn="ctr">
              <a:lnSpc>
                <a:spcPct val="100000"/>
              </a:lnSpc>
              <a:spcBef>
                <a:spcPts val="580"/>
              </a:spcBef>
              <a:spcAft>
                <a:spcPts val="0"/>
              </a:spcAft>
              <a:buClr>
                <a:schemeClr val="dk1"/>
              </a:buClr>
              <a:buSzPts val="2900"/>
              <a:buFont typeface="Arial"/>
              <a:buNone/>
            </a:pPr>
            <a:r>
              <a:t/>
            </a:r>
            <a:endParaRPr b="0" i="0" sz="2900" u="none" cap="none" strike="noStrike">
              <a:solidFill>
                <a:schemeClr val="dk1"/>
              </a:solidFill>
              <a:latin typeface="Calibri"/>
              <a:ea typeface="Calibri"/>
              <a:cs typeface="Calibri"/>
              <a:sym typeface="Calibri"/>
            </a:endParaRPr>
          </a:p>
        </p:txBody>
      </p:sp>
      <p:sp>
        <p:nvSpPr>
          <p:cNvPr id="142" name="Google Shape;142;p22"/>
          <p:cNvSpPr txBox="1"/>
          <p:nvPr/>
        </p:nvSpPr>
        <p:spPr>
          <a:xfrm>
            <a:off x="9448800" y="1654043"/>
            <a:ext cx="2438400" cy="10690358"/>
          </a:xfrm>
          <a:prstGeom prst="rect">
            <a:avLst/>
          </a:prstGeom>
          <a:noFill/>
          <a:ln>
            <a:noFill/>
          </a:ln>
        </p:spPr>
        <p:txBody>
          <a:bodyPr anchorCtr="0" anchor="t" bIns="45700" lIns="91425" spcFirstLastPara="1" rIns="91425" wrap="square" tIns="45700">
            <a:noAutofit/>
          </a:bodyPr>
          <a:lstStyle/>
          <a:p>
            <a:pPr indent="-342900" lvl="0" marL="342900" marR="0" rtl="0" algn="ctr">
              <a:lnSpc>
                <a:spcPct val="100000"/>
              </a:lnSpc>
              <a:spcBef>
                <a:spcPts val="0"/>
              </a:spcBef>
              <a:spcAft>
                <a:spcPts val="0"/>
              </a:spcAft>
              <a:buClr>
                <a:schemeClr val="dk1"/>
              </a:buClr>
              <a:buSzPts val="2900"/>
              <a:buFont typeface="Arial"/>
              <a:buNone/>
            </a:pPr>
            <a:r>
              <a:rPr b="0" i="0" lang="en-US" sz="2900" u="none" cap="none" strike="noStrike">
                <a:solidFill>
                  <a:schemeClr val="dk1"/>
                </a:solidFill>
                <a:latin typeface="Calibri"/>
                <a:ea typeface="Calibri"/>
                <a:cs typeface="Calibri"/>
                <a:sym typeface="Calibri"/>
              </a:rPr>
              <a:t>Guillain Barre syndrome</a:t>
            </a:r>
            <a:endParaRPr/>
          </a:p>
          <a:p>
            <a:pPr indent="-342900" lvl="0" marL="342900" marR="0" rtl="0" algn="ctr">
              <a:lnSpc>
                <a:spcPct val="100000"/>
              </a:lnSpc>
              <a:spcBef>
                <a:spcPts val="580"/>
              </a:spcBef>
              <a:spcAft>
                <a:spcPts val="0"/>
              </a:spcAft>
              <a:buClr>
                <a:schemeClr val="dk1"/>
              </a:buClr>
              <a:buSzPts val="2900"/>
              <a:buFont typeface="Arial"/>
              <a:buNone/>
            </a:pPr>
            <a:r>
              <a:rPr b="0" i="0" lang="en-US" sz="2900" u="none" cap="none" strike="noStrike">
                <a:solidFill>
                  <a:schemeClr val="dk1"/>
                </a:solidFill>
                <a:latin typeface="Calibri"/>
                <a:ea typeface="Calibri"/>
                <a:cs typeface="Calibri"/>
                <a:sym typeface="Calibri"/>
              </a:rPr>
              <a:t>Diphtheria</a:t>
            </a:r>
            <a:endParaRPr/>
          </a:p>
          <a:p>
            <a:pPr indent="-342900" lvl="0" marL="342900" marR="0" rtl="0" algn="ctr">
              <a:lnSpc>
                <a:spcPct val="100000"/>
              </a:lnSpc>
              <a:spcBef>
                <a:spcPts val="580"/>
              </a:spcBef>
              <a:spcAft>
                <a:spcPts val="0"/>
              </a:spcAft>
              <a:buClr>
                <a:schemeClr val="dk1"/>
              </a:buClr>
              <a:buSzPts val="2900"/>
              <a:buFont typeface="Arial"/>
              <a:buNone/>
            </a:pPr>
            <a:r>
              <a:rPr b="0" i="0" lang="en-US" sz="2900" u="none" cap="none" strike="noStrike">
                <a:solidFill>
                  <a:schemeClr val="dk1"/>
                </a:solidFill>
                <a:latin typeface="Calibri"/>
                <a:ea typeface="Calibri"/>
                <a:cs typeface="Calibri"/>
                <a:sym typeface="Calibri"/>
              </a:rPr>
              <a:t>Vincristine neuropthy</a:t>
            </a:r>
            <a:endParaRPr b="0" i="0" sz="2900" u="none" cap="none" strike="noStrike">
              <a:solidFill>
                <a:schemeClr val="dk1"/>
              </a:solidFill>
              <a:latin typeface="Calibri"/>
              <a:ea typeface="Calibri"/>
              <a:cs typeface="Calibri"/>
              <a:sym typeface="Calibri"/>
            </a:endParaRPr>
          </a:p>
          <a:p>
            <a:pPr indent="-342900" lvl="0" marL="342900" marR="0" rtl="0" algn="ctr">
              <a:lnSpc>
                <a:spcPct val="100000"/>
              </a:lnSpc>
              <a:spcBef>
                <a:spcPts val="580"/>
              </a:spcBef>
              <a:spcAft>
                <a:spcPts val="0"/>
              </a:spcAft>
              <a:buClr>
                <a:schemeClr val="dk1"/>
              </a:buClr>
              <a:buSzPts val="2900"/>
              <a:buFont typeface="Arial"/>
              <a:buNone/>
            </a:pPr>
            <a:r>
              <a:rPr b="0" i="0" lang="en-US" sz="2900" u="none" cap="none" strike="noStrike">
                <a:solidFill>
                  <a:schemeClr val="dk1"/>
                </a:solidFill>
                <a:latin typeface="Calibri"/>
                <a:ea typeface="Calibri"/>
                <a:cs typeface="Calibri"/>
                <a:sym typeface="Calibri"/>
              </a:rPr>
              <a:t>Diabetic neuropthy</a:t>
            </a:r>
            <a:endParaRPr b="0" i="0" sz="2900" u="none" cap="none" strike="noStrike">
              <a:solidFill>
                <a:schemeClr val="dk1"/>
              </a:solidFill>
              <a:latin typeface="Calibri"/>
              <a:ea typeface="Calibri"/>
              <a:cs typeface="Calibri"/>
              <a:sym typeface="Calibri"/>
            </a:endParaRPr>
          </a:p>
          <a:p>
            <a:pPr indent="-342900" lvl="0" marL="342900" marR="0" rtl="0" algn="ctr">
              <a:lnSpc>
                <a:spcPct val="100000"/>
              </a:lnSpc>
              <a:spcBef>
                <a:spcPts val="580"/>
              </a:spcBef>
              <a:spcAft>
                <a:spcPts val="0"/>
              </a:spcAft>
              <a:buClr>
                <a:schemeClr val="dk1"/>
              </a:buClr>
              <a:buSzPts val="2900"/>
              <a:buFont typeface="Arial"/>
              <a:buNone/>
            </a:pPr>
            <a:r>
              <a:rPr b="0" i="0" lang="en-US" sz="2900" u="none" cap="none" strike="noStrike">
                <a:solidFill>
                  <a:schemeClr val="dk1"/>
                </a:solidFill>
                <a:latin typeface="Calibri"/>
                <a:ea typeface="Calibri"/>
                <a:cs typeface="Calibri"/>
                <a:sym typeface="Calibri"/>
              </a:rPr>
              <a:t>Polyarteritis nodosa</a:t>
            </a:r>
            <a:endParaRPr b="0" i="0" sz="2900" u="none" cap="none" strike="noStrike">
              <a:solidFill>
                <a:schemeClr val="dk1"/>
              </a:solidFill>
              <a:latin typeface="Calibri"/>
              <a:ea typeface="Calibri"/>
              <a:cs typeface="Calibri"/>
              <a:sym typeface="Calibri"/>
            </a:endParaRPr>
          </a:p>
          <a:p>
            <a:pPr indent="-342900" lvl="0" marL="342900" marR="0" rtl="0" algn="ctr">
              <a:lnSpc>
                <a:spcPct val="100000"/>
              </a:lnSpc>
              <a:spcBef>
                <a:spcPts val="580"/>
              </a:spcBef>
              <a:spcAft>
                <a:spcPts val="0"/>
              </a:spcAft>
              <a:buClr>
                <a:schemeClr val="dk1"/>
              </a:buClr>
              <a:buSzPts val="2900"/>
              <a:buFont typeface="Arial"/>
              <a:buNone/>
            </a:pPr>
            <a:r>
              <a:rPr b="0" i="0" lang="en-US" sz="2900" u="none" cap="none" strike="noStrike">
                <a:solidFill>
                  <a:schemeClr val="dk1"/>
                </a:solidFill>
                <a:latin typeface="Calibri"/>
                <a:ea typeface="Calibri"/>
                <a:cs typeface="Calibri"/>
                <a:sym typeface="Calibri"/>
              </a:rPr>
              <a:t>Metachromatic leuko dystrophy</a:t>
            </a:r>
            <a:endParaRPr/>
          </a:p>
          <a:p>
            <a:pPr indent="-342900" lvl="0" marL="342900" marR="0" rtl="0" algn="ctr">
              <a:lnSpc>
                <a:spcPct val="100000"/>
              </a:lnSpc>
              <a:spcBef>
                <a:spcPts val="580"/>
              </a:spcBef>
              <a:spcAft>
                <a:spcPts val="0"/>
              </a:spcAft>
              <a:buClr>
                <a:schemeClr val="dk1"/>
              </a:buClr>
              <a:buSzPts val="2900"/>
              <a:buFont typeface="Arial"/>
              <a:buNone/>
            </a:pPr>
            <a:r>
              <a:rPr b="0" i="0" lang="en-US" sz="2900" u="none" cap="none" strike="noStrike">
                <a:solidFill>
                  <a:schemeClr val="dk1"/>
                </a:solidFill>
                <a:latin typeface="Calibri"/>
                <a:ea typeface="Calibri"/>
                <a:cs typeface="Calibri"/>
                <a:sym typeface="Calibri"/>
              </a:rPr>
              <a:t>Cockayne syndrome</a:t>
            </a:r>
            <a:endParaRPr/>
          </a:p>
          <a:p>
            <a:pPr indent="-342900" lvl="0" marL="342900" marR="0" rtl="0" algn="ctr">
              <a:lnSpc>
                <a:spcPct val="100000"/>
              </a:lnSpc>
              <a:spcBef>
                <a:spcPts val="580"/>
              </a:spcBef>
              <a:spcAft>
                <a:spcPts val="0"/>
              </a:spcAft>
              <a:buClr>
                <a:schemeClr val="dk1"/>
              </a:buClr>
              <a:buSzPts val="2900"/>
              <a:buFont typeface="Arial"/>
              <a:buNone/>
            </a:pPr>
            <a:r>
              <a:rPr b="0" i="0" lang="en-US" sz="2900" u="none" cap="none" strike="noStrike">
                <a:solidFill>
                  <a:schemeClr val="dk1"/>
                </a:solidFill>
                <a:latin typeface="Calibri"/>
                <a:ea typeface="Calibri"/>
                <a:cs typeface="Calibri"/>
                <a:sym typeface="Calibri"/>
              </a:rPr>
              <a:t>Charcot Marie Tooth disease</a:t>
            </a:r>
            <a:endParaRPr/>
          </a:p>
          <a:p>
            <a:pPr indent="-342900" lvl="0" marL="342900" marR="0" rtl="0" algn="ctr">
              <a:lnSpc>
                <a:spcPct val="100000"/>
              </a:lnSpc>
              <a:spcBef>
                <a:spcPts val="580"/>
              </a:spcBef>
              <a:spcAft>
                <a:spcPts val="0"/>
              </a:spcAft>
              <a:buClr>
                <a:schemeClr val="dk1"/>
              </a:buClr>
              <a:buSzPts val="2900"/>
              <a:buFont typeface="Arial"/>
              <a:buNone/>
            </a:pPr>
            <a:r>
              <a:rPr b="0" i="0" lang="en-US" sz="2900" u="none" cap="none" strike="noStrike">
                <a:solidFill>
                  <a:schemeClr val="dk1"/>
                </a:solidFill>
                <a:latin typeface="Calibri"/>
                <a:ea typeface="Calibri"/>
                <a:cs typeface="Calibri"/>
                <a:sym typeface="Calibri"/>
              </a:rPr>
              <a:t>Refsum’s disease</a:t>
            </a:r>
            <a:endParaRPr/>
          </a:p>
          <a:p>
            <a:pPr indent="-342900" lvl="0" marL="342900" marR="0" rtl="0" algn="ctr">
              <a:lnSpc>
                <a:spcPct val="100000"/>
              </a:lnSpc>
              <a:spcBef>
                <a:spcPts val="580"/>
              </a:spcBef>
              <a:spcAft>
                <a:spcPts val="0"/>
              </a:spcAft>
              <a:buClr>
                <a:schemeClr val="dk1"/>
              </a:buClr>
              <a:buSzPts val="2900"/>
              <a:buFont typeface="Arial"/>
              <a:buNone/>
            </a:pPr>
            <a:r>
              <a:rPr b="0" i="0" lang="en-US" sz="2900" u="none" cap="none" strike="noStrike">
                <a:solidFill>
                  <a:schemeClr val="dk1"/>
                </a:solidFill>
                <a:latin typeface="Calibri"/>
                <a:ea typeface="Calibri"/>
                <a:cs typeface="Calibri"/>
                <a:sym typeface="Calibri"/>
              </a:rPr>
              <a:t>Vitamin E deficiency</a:t>
            </a:r>
            <a:endParaRPr/>
          </a:p>
          <a:p>
            <a:pPr indent="-342900" lvl="0" marL="342900" marR="0" rtl="0" algn="ctr">
              <a:lnSpc>
                <a:spcPct val="100000"/>
              </a:lnSpc>
              <a:spcBef>
                <a:spcPts val="580"/>
              </a:spcBef>
              <a:spcAft>
                <a:spcPts val="0"/>
              </a:spcAft>
              <a:buClr>
                <a:schemeClr val="dk1"/>
              </a:buClr>
              <a:buSzPts val="2900"/>
              <a:buFont typeface="Arial"/>
              <a:buNone/>
            </a:pPr>
            <a:r>
              <a:t/>
            </a:r>
            <a:endParaRPr b="0" i="0" sz="2900" u="none" cap="none" strike="noStrike">
              <a:solidFill>
                <a:schemeClr val="dk1"/>
              </a:solidFill>
              <a:latin typeface="Calibri"/>
              <a:ea typeface="Calibri"/>
              <a:cs typeface="Calibri"/>
              <a:sym typeface="Calibri"/>
            </a:endParaRPr>
          </a:p>
          <a:p>
            <a:pPr indent="-342900" lvl="0" marL="342900" marR="0" rtl="0" algn="ctr">
              <a:lnSpc>
                <a:spcPct val="100000"/>
              </a:lnSpc>
              <a:spcBef>
                <a:spcPts val="580"/>
              </a:spcBef>
              <a:spcAft>
                <a:spcPts val="0"/>
              </a:spcAft>
              <a:buClr>
                <a:schemeClr val="dk1"/>
              </a:buClr>
              <a:buSzPts val="2900"/>
              <a:buFont typeface="Arial"/>
              <a:buNone/>
            </a:pPr>
            <a:r>
              <a:t/>
            </a:r>
            <a:endParaRPr b="0" i="0" sz="2900" u="none" cap="none" strike="noStrike">
              <a:solidFill>
                <a:schemeClr val="dk1"/>
              </a:solidFill>
              <a:latin typeface="Calibri"/>
              <a:ea typeface="Calibri"/>
              <a:cs typeface="Calibri"/>
              <a:sym typeface="Calibri"/>
            </a:endParaRPr>
          </a:p>
        </p:txBody>
      </p:sp>
      <p:sp>
        <p:nvSpPr>
          <p:cNvPr id="143" name="Google Shape;143;p22"/>
          <p:cNvSpPr txBox="1"/>
          <p:nvPr/>
        </p:nvSpPr>
        <p:spPr>
          <a:xfrm>
            <a:off x="6497477" y="1654043"/>
            <a:ext cx="2951323" cy="10690358"/>
          </a:xfrm>
          <a:prstGeom prst="rect">
            <a:avLst/>
          </a:prstGeom>
          <a:noFill/>
          <a:ln>
            <a:noFill/>
          </a:ln>
        </p:spPr>
        <p:txBody>
          <a:bodyPr anchorCtr="0" anchor="t" bIns="45700" lIns="91425" spcFirstLastPara="1" rIns="91425" wrap="square" tIns="45700">
            <a:noAutofit/>
          </a:bodyPr>
          <a:lstStyle/>
          <a:p>
            <a:pPr indent="-342900" lvl="0" marL="342900" marR="0" rtl="0" algn="ctr">
              <a:lnSpc>
                <a:spcPct val="100000"/>
              </a:lnSpc>
              <a:spcBef>
                <a:spcPts val="0"/>
              </a:spcBef>
              <a:spcAft>
                <a:spcPts val="0"/>
              </a:spcAft>
              <a:buClr>
                <a:schemeClr val="dk1"/>
              </a:buClr>
              <a:buSzPts val="2900"/>
              <a:buFont typeface="Arial"/>
              <a:buNone/>
            </a:pPr>
            <a:r>
              <a:rPr b="0" i="0" lang="en-US" sz="2900" u="none" cap="none" strike="noStrike">
                <a:solidFill>
                  <a:schemeClr val="dk1"/>
                </a:solidFill>
                <a:latin typeface="Calibri"/>
                <a:ea typeface="Calibri"/>
                <a:cs typeface="Calibri"/>
                <a:sym typeface="Calibri"/>
              </a:rPr>
              <a:t>Botulism</a:t>
            </a:r>
            <a:endParaRPr/>
          </a:p>
          <a:p>
            <a:pPr indent="-342900" lvl="0" marL="342900" marR="0" rtl="0" algn="ctr">
              <a:lnSpc>
                <a:spcPct val="100000"/>
              </a:lnSpc>
              <a:spcBef>
                <a:spcPts val="580"/>
              </a:spcBef>
              <a:spcAft>
                <a:spcPts val="0"/>
              </a:spcAft>
              <a:buClr>
                <a:schemeClr val="dk1"/>
              </a:buClr>
              <a:buSzPts val="2900"/>
              <a:buFont typeface="Arial"/>
              <a:buNone/>
            </a:pPr>
            <a:r>
              <a:rPr b="0" i="0" lang="en-US" sz="2900" u="none" cap="none" strike="noStrike">
                <a:solidFill>
                  <a:schemeClr val="dk1"/>
                </a:solidFill>
                <a:latin typeface="Calibri"/>
                <a:ea typeface="Calibri"/>
                <a:cs typeface="Calibri"/>
                <a:sym typeface="Calibri"/>
              </a:rPr>
              <a:t>Myasthenia gravis</a:t>
            </a:r>
            <a:endParaRPr/>
          </a:p>
          <a:p>
            <a:pPr indent="-342900" lvl="0" marL="342900" marR="0" rtl="0" algn="ctr">
              <a:lnSpc>
                <a:spcPct val="100000"/>
              </a:lnSpc>
              <a:spcBef>
                <a:spcPts val="580"/>
              </a:spcBef>
              <a:spcAft>
                <a:spcPts val="0"/>
              </a:spcAft>
              <a:buClr>
                <a:schemeClr val="dk1"/>
              </a:buClr>
              <a:buSzPts val="2900"/>
              <a:buFont typeface="Arial"/>
              <a:buNone/>
            </a:pPr>
            <a:r>
              <a:rPr b="0" i="0" lang="en-US" sz="2900" u="none" cap="none" strike="noStrike">
                <a:solidFill>
                  <a:schemeClr val="dk1"/>
                </a:solidFill>
                <a:latin typeface="Calibri"/>
                <a:ea typeface="Calibri"/>
                <a:cs typeface="Calibri"/>
                <a:sym typeface="Calibri"/>
              </a:rPr>
              <a:t>Organophospha toxicity</a:t>
            </a:r>
            <a:endParaRPr/>
          </a:p>
          <a:p>
            <a:pPr indent="-342900" lvl="0" marL="342900" marR="0" rtl="0" algn="ctr">
              <a:lnSpc>
                <a:spcPct val="100000"/>
              </a:lnSpc>
              <a:spcBef>
                <a:spcPts val="580"/>
              </a:spcBef>
              <a:spcAft>
                <a:spcPts val="0"/>
              </a:spcAft>
              <a:buClr>
                <a:schemeClr val="dk1"/>
              </a:buClr>
              <a:buSzPts val="2900"/>
              <a:buFont typeface="Arial"/>
              <a:buNone/>
            </a:pPr>
            <a:r>
              <a:rPr b="0" i="0" lang="en-US" sz="2900" u="none" cap="none" strike="noStrike">
                <a:solidFill>
                  <a:schemeClr val="dk1"/>
                </a:solidFill>
                <a:latin typeface="Calibri"/>
                <a:ea typeface="Calibri"/>
                <a:cs typeface="Calibri"/>
                <a:sym typeface="Calibri"/>
              </a:rPr>
              <a:t>Magnesium toxicity</a:t>
            </a:r>
            <a:endParaRPr/>
          </a:p>
          <a:p>
            <a:pPr indent="-342900" lvl="0" marL="342900" marR="0" rtl="0" algn="ctr">
              <a:lnSpc>
                <a:spcPct val="100000"/>
              </a:lnSpc>
              <a:spcBef>
                <a:spcPts val="580"/>
              </a:spcBef>
              <a:spcAft>
                <a:spcPts val="0"/>
              </a:spcAft>
              <a:buClr>
                <a:schemeClr val="dk1"/>
              </a:buClr>
              <a:buSzPts val="2900"/>
              <a:buFont typeface="Arial"/>
              <a:buNone/>
            </a:pPr>
            <a:r>
              <a:rPr b="0" i="0" lang="en-US" sz="2900" u="none" cap="none" strike="noStrike">
                <a:solidFill>
                  <a:schemeClr val="dk1"/>
                </a:solidFill>
                <a:latin typeface="Calibri"/>
                <a:ea typeface="Calibri"/>
                <a:cs typeface="Calibri"/>
                <a:sym typeface="Calibri"/>
              </a:rPr>
              <a:t>Eaton Lambert syndrome</a:t>
            </a:r>
            <a:endParaRPr/>
          </a:p>
          <a:p>
            <a:pPr indent="-342900" lvl="0" marL="342900" marR="0" rtl="0" algn="ctr">
              <a:lnSpc>
                <a:spcPct val="100000"/>
              </a:lnSpc>
              <a:spcBef>
                <a:spcPts val="580"/>
              </a:spcBef>
              <a:spcAft>
                <a:spcPts val="0"/>
              </a:spcAft>
              <a:buClr>
                <a:schemeClr val="dk1"/>
              </a:buClr>
              <a:buSzPts val="2900"/>
              <a:buFont typeface="Arial"/>
              <a:buNone/>
            </a:pPr>
            <a:r>
              <a:rPr b="0" i="0" lang="en-US" sz="2900" u="none" cap="none" strike="noStrike">
                <a:solidFill>
                  <a:schemeClr val="dk1"/>
                </a:solidFill>
                <a:latin typeface="Calibri"/>
                <a:ea typeface="Calibri"/>
                <a:cs typeface="Calibri"/>
                <a:sym typeface="Calibri"/>
              </a:rPr>
              <a:t>Endplate AchR deficiency</a:t>
            </a:r>
            <a:endParaRPr/>
          </a:p>
          <a:p>
            <a:pPr indent="-342900" lvl="0" marL="342900" marR="0" rtl="0" algn="ctr">
              <a:lnSpc>
                <a:spcPct val="100000"/>
              </a:lnSpc>
              <a:spcBef>
                <a:spcPts val="580"/>
              </a:spcBef>
              <a:spcAft>
                <a:spcPts val="0"/>
              </a:spcAft>
              <a:buClr>
                <a:schemeClr val="dk1"/>
              </a:buClr>
              <a:buSzPts val="2900"/>
              <a:buFont typeface="Arial"/>
              <a:buNone/>
            </a:pPr>
            <a:r>
              <a:rPr b="0" i="0" lang="en-US" sz="2900" u="none" cap="none" strike="noStrike">
                <a:solidFill>
                  <a:schemeClr val="dk1"/>
                </a:solidFill>
                <a:latin typeface="Calibri"/>
                <a:ea typeface="Calibri"/>
                <a:cs typeface="Calibri"/>
                <a:sym typeface="Calibri"/>
              </a:rPr>
              <a:t>Endplate AchE deficiency</a:t>
            </a:r>
            <a:endParaRPr/>
          </a:p>
          <a:p>
            <a:pPr indent="-342900" lvl="0" marL="342900" marR="0" rtl="0" algn="ctr">
              <a:lnSpc>
                <a:spcPct val="100000"/>
              </a:lnSpc>
              <a:spcBef>
                <a:spcPts val="580"/>
              </a:spcBef>
              <a:spcAft>
                <a:spcPts val="0"/>
              </a:spcAft>
              <a:buClr>
                <a:schemeClr val="dk1"/>
              </a:buClr>
              <a:buSzPts val="2900"/>
              <a:buFont typeface="Arial"/>
              <a:buNone/>
            </a:pPr>
            <a:r>
              <a:rPr b="0" i="0" lang="en-US" sz="2900" u="none" cap="none" strike="noStrike">
                <a:solidFill>
                  <a:schemeClr val="dk1"/>
                </a:solidFill>
                <a:latin typeface="Calibri"/>
                <a:ea typeface="Calibri"/>
                <a:cs typeface="Calibri"/>
                <a:sym typeface="Calibri"/>
              </a:rPr>
              <a:t>Choline acetyl transferase deficiency</a:t>
            </a:r>
            <a:endParaRPr/>
          </a:p>
          <a:p>
            <a:pPr indent="-342900" lvl="0" marL="342900" marR="0" rtl="0" algn="ctr">
              <a:lnSpc>
                <a:spcPct val="100000"/>
              </a:lnSpc>
              <a:spcBef>
                <a:spcPts val="580"/>
              </a:spcBef>
              <a:spcAft>
                <a:spcPts val="0"/>
              </a:spcAft>
              <a:buClr>
                <a:schemeClr val="dk1"/>
              </a:buClr>
              <a:buSzPts val="2900"/>
              <a:buFont typeface="Arial"/>
              <a:buNone/>
            </a:pPr>
            <a:r>
              <a:rPr b="0" i="0" lang="en-US" sz="2900" u="none" cap="none" strike="noStrike">
                <a:solidFill>
                  <a:schemeClr val="dk1"/>
                </a:solidFill>
                <a:latin typeface="Calibri"/>
                <a:ea typeface="Calibri"/>
                <a:cs typeface="Calibri"/>
                <a:sym typeface="Calibri"/>
              </a:rPr>
              <a:t>Sea snake venom</a:t>
            </a:r>
            <a:endParaRPr/>
          </a:p>
          <a:p>
            <a:pPr indent="-342900" lvl="0" marL="342900" marR="0" rtl="0" algn="ctr">
              <a:lnSpc>
                <a:spcPct val="100000"/>
              </a:lnSpc>
              <a:spcBef>
                <a:spcPts val="580"/>
              </a:spcBef>
              <a:spcAft>
                <a:spcPts val="0"/>
              </a:spcAft>
              <a:buClr>
                <a:schemeClr val="dk1"/>
              </a:buClr>
              <a:buSzPts val="2900"/>
              <a:buFont typeface="Arial"/>
              <a:buNone/>
            </a:pPr>
            <a:r>
              <a:rPr b="0" i="0" lang="en-US" sz="2900" u="none" cap="none" strike="noStrike">
                <a:solidFill>
                  <a:schemeClr val="dk1"/>
                </a:solidFill>
                <a:latin typeface="Calibri"/>
                <a:ea typeface="Calibri"/>
                <a:cs typeface="Calibri"/>
                <a:sym typeface="Calibri"/>
              </a:rPr>
              <a:t>Gentamycin toxicity</a:t>
            </a:r>
            <a:endParaRPr/>
          </a:p>
          <a:p>
            <a:pPr indent="-342900" lvl="0" marL="342900" marR="0" rtl="0" algn="ctr">
              <a:lnSpc>
                <a:spcPct val="100000"/>
              </a:lnSpc>
              <a:spcBef>
                <a:spcPts val="580"/>
              </a:spcBef>
              <a:spcAft>
                <a:spcPts val="0"/>
              </a:spcAft>
              <a:buClr>
                <a:schemeClr val="dk1"/>
              </a:buClr>
              <a:buSzPts val="2900"/>
              <a:buFont typeface="Arial"/>
              <a:buNone/>
            </a:pPr>
            <a:r>
              <a:rPr b="0" i="0" lang="en-US" sz="2900" u="none" cap="none" strike="noStrike">
                <a:solidFill>
                  <a:schemeClr val="dk1"/>
                </a:solidFill>
                <a:latin typeface="Calibri"/>
                <a:ea typeface="Calibri"/>
                <a:cs typeface="Calibri"/>
                <a:sym typeface="Calibri"/>
              </a:rPr>
              <a:t>Viper venom</a:t>
            </a:r>
            <a:endParaRPr/>
          </a:p>
          <a:p>
            <a:pPr indent="-342900" lvl="0" marL="342900" marR="0" rtl="0" algn="ctr">
              <a:lnSpc>
                <a:spcPct val="100000"/>
              </a:lnSpc>
              <a:spcBef>
                <a:spcPts val="580"/>
              </a:spcBef>
              <a:spcAft>
                <a:spcPts val="0"/>
              </a:spcAft>
              <a:buClr>
                <a:schemeClr val="dk1"/>
              </a:buClr>
              <a:buSzPts val="2900"/>
              <a:buFont typeface="Arial"/>
              <a:buNone/>
            </a:pPr>
            <a:r>
              <a:t/>
            </a:r>
            <a:endParaRPr b="0" i="0" sz="2900" u="none" cap="none" strike="noStrike">
              <a:solidFill>
                <a:schemeClr val="dk1"/>
              </a:solidFill>
              <a:latin typeface="Calibri"/>
              <a:ea typeface="Calibri"/>
              <a:cs typeface="Calibri"/>
              <a:sym typeface="Calibri"/>
            </a:endParaRPr>
          </a:p>
          <a:p>
            <a:pPr indent="-342900" lvl="0" marL="342900" marR="0" rtl="0" algn="ctr">
              <a:lnSpc>
                <a:spcPct val="100000"/>
              </a:lnSpc>
              <a:spcBef>
                <a:spcPts val="580"/>
              </a:spcBef>
              <a:spcAft>
                <a:spcPts val="0"/>
              </a:spcAft>
              <a:buClr>
                <a:schemeClr val="dk1"/>
              </a:buClr>
              <a:buSzPts val="2900"/>
              <a:buFont typeface="Arial"/>
              <a:buNone/>
            </a:pPr>
            <a:r>
              <a:t/>
            </a:r>
            <a:endParaRPr b="0" i="0" sz="2900" u="none" cap="none" strike="noStrike">
              <a:solidFill>
                <a:schemeClr val="dk1"/>
              </a:solidFill>
              <a:latin typeface="Calibri"/>
              <a:ea typeface="Calibri"/>
              <a:cs typeface="Calibri"/>
              <a:sym typeface="Calibri"/>
            </a:endParaRPr>
          </a:p>
        </p:txBody>
      </p:sp>
      <p:sp>
        <p:nvSpPr>
          <p:cNvPr id="144" name="Google Shape;144;p22"/>
          <p:cNvSpPr txBox="1"/>
          <p:nvPr/>
        </p:nvSpPr>
        <p:spPr>
          <a:xfrm>
            <a:off x="18135600" y="1654042"/>
            <a:ext cx="2438400" cy="10335920"/>
          </a:xfrm>
          <a:prstGeom prst="rect">
            <a:avLst/>
          </a:prstGeom>
          <a:noFill/>
          <a:ln>
            <a:noFill/>
          </a:ln>
        </p:spPr>
        <p:txBody>
          <a:bodyPr anchorCtr="0" anchor="t" bIns="45700" lIns="91425" spcFirstLastPara="1" rIns="91425" wrap="square" tIns="45700">
            <a:noAutofit/>
          </a:bodyPr>
          <a:lstStyle/>
          <a:p>
            <a:pPr indent="-342900" lvl="0" marL="342900" marR="0" rtl="0" algn="ctr">
              <a:lnSpc>
                <a:spcPct val="100000"/>
              </a:lnSpc>
              <a:spcBef>
                <a:spcPts val="0"/>
              </a:spcBef>
              <a:spcAft>
                <a:spcPts val="0"/>
              </a:spcAft>
              <a:buClr>
                <a:schemeClr val="dk1"/>
              </a:buClr>
              <a:buSzPts val="2900"/>
              <a:buFont typeface="Arial"/>
              <a:buNone/>
            </a:pPr>
            <a:r>
              <a:rPr b="0" i="0" lang="en-US" sz="2900" u="none" cap="none" strike="noStrike">
                <a:solidFill>
                  <a:schemeClr val="dk1"/>
                </a:solidFill>
                <a:latin typeface="Calibri"/>
                <a:ea typeface="Calibri"/>
                <a:cs typeface="Calibri"/>
                <a:sym typeface="Calibri"/>
              </a:rPr>
              <a:t>Duchenne muscular dystrophy</a:t>
            </a:r>
            <a:endParaRPr/>
          </a:p>
          <a:p>
            <a:pPr indent="-342900" lvl="0" marL="342900" marR="0" rtl="0" algn="ctr">
              <a:lnSpc>
                <a:spcPct val="100000"/>
              </a:lnSpc>
              <a:spcBef>
                <a:spcPts val="580"/>
              </a:spcBef>
              <a:spcAft>
                <a:spcPts val="0"/>
              </a:spcAft>
              <a:buClr>
                <a:schemeClr val="dk1"/>
              </a:buClr>
              <a:buSzPts val="2900"/>
              <a:buFont typeface="Arial"/>
              <a:buNone/>
            </a:pPr>
            <a:r>
              <a:rPr b="0" i="0" lang="en-US" sz="2900" u="none" cap="none" strike="noStrike">
                <a:solidFill>
                  <a:schemeClr val="dk1"/>
                </a:solidFill>
                <a:latin typeface="Calibri"/>
                <a:ea typeface="Calibri"/>
                <a:cs typeface="Calibri"/>
                <a:sym typeface="Calibri"/>
              </a:rPr>
              <a:t>Becker’s muscular dystrophy</a:t>
            </a:r>
            <a:endParaRPr/>
          </a:p>
          <a:p>
            <a:pPr indent="-342900" lvl="0" marL="342900" marR="0" rtl="0" algn="ctr">
              <a:lnSpc>
                <a:spcPct val="100000"/>
              </a:lnSpc>
              <a:spcBef>
                <a:spcPts val="580"/>
              </a:spcBef>
              <a:spcAft>
                <a:spcPts val="0"/>
              </a:spcAft>
              <a:buClr>
                <a:schemeClr val="dk1"/>
              </a:buClr>
              <a:buSzPts val="2900"/>
              <a:buFont typeface="Arial"/>
              <a:buNone/>
            </a:pPr>
            <a:r>
              <a:rPr b="0" i="0" lang="en-US" sz="2900" u="none" cap="none" strike="noStrike">
                <a:solidFill>
                  <a:schemeClr val="dk1"/>
                </a:solidFill>
                <a:latin typeface="Calibri"/>
                <a:ea typeface="Calibri"/>
                <a:cs typeface="Calibri"/>
                <a:sym typeface="Calibri"/>
              </a:rPr>
              <a:t>Pompe’s disease</a:t>
            </a:r>
            <a:endParaRPr/>
          </a:p>
          <a:p>
            <a:pPr indent="-342900" lvl="0" marL="342900" marR="0" rtl="0" algn="ctr">
              <a:lnSpc>
                <a:spcPct val="100000"/>
              </a:lnSpc>
              <a:spcBef>
                <a:spcPts val="580"/>
              </a:spcBef>
              <a:spcAft>
                <a:spcPts val="0"/>
              </a:spcAft>
              <a:buClr>
                <a:schemeClr val="dk1"/>
              </a:buClr>
              <a:buSzPts val="2900"/>
              <a:buFont typeface="Arial"/>
              <a:buNone/>
            </a:pPr>
            <a:r>
              <a:rPr b="0" i="0" lang="en-US" sz="2900" u="none" cap="none" strike="noStrike">
                <a:solidFill>
                  <a:schemeClr val="dk1"/>
                </a:solidFill>
                <a:latin typeface="Calibri"/>
                <a:ea typeface="Calibri"/>
                <a:cs typeface="Calibri"/>
                <a:sym typeface="Calibri"/>
              </a:rPr>
              <a:t>McArdle’s disease</a:t>
            </a:r>
            <a:endParaRPr/>
          </a:p>
          <a:p>
            <a:pPr indent="-342900" lvl="0" marL="342900" marR="0" rtl="0" algn="ctr">
              <a:lnSpc>
                <a:spcPct val="100000"/>
              </a:lnSpc>
              <a:spcBef>
                <a:spcPts val="580"/>
              </a:spcBef>
              <a:spcAft>
                <a:spcPts val="0"/>
              </a:spcAft>
              <a:buClr>
                <a:schemeClr val="dk1"/>
              </a:buClr>
              <a:buSzPts val="2900"/>
              <a:buFont typeface="Arial"/>
              <a:buNone/>
            </a:pPr>
            <a:r>
              <a:rPr b="0" i="0" lang="en-US" sz="2900" u="none" cap="none" strike="noStrike">
                <a:solidFill>
                  <a:schemeClr val="dk1"/>
                </a:solidFill>
                <a:latin typeface="Calibri"/>
                <a:ea typeface="Calibri"/>
                <a:cs typeface="Calibri"/>
                <a:sym typeface="Calibri"/>
              </a:rPr>
              <a:t>Carnitine palmitoyl transferase deficiency</a:t>
            </a:r>
            <a:endParaRPr/>
          </a:p>
          <a:p>
            <a:pPr indent="-342900" lvl="0" marL="342900" marR="0" rtl="0" algn="ctr">
              <a:lnSpc>
                <a:spcPct val="100000"/>
              </a:lnSpc>
              <a:spcBef>
                <a:spcPts val="580"/>
              </a:spcBef>
              <a:spcAft>
                <a:spcPts val="0"/>
              </a:spcAft>
              <a:buClr>
                <a:schemeClr val="dk1"/>
              </a:buClr>
              <a:buSzPts val="2900"/>
              <a:buFont typeface="Arial"/>
              <a:buNone/>
            </a:pPr>
            <a:r>
              <a:rPr b="0" i="0" lang="en-US" sz="2900" u="none" cap="none" strike="noStrike">
                <a:solidFill>
                  <a:schemeClr val="dk1"/>
                </a:solidFill>
                <a:latin typeface="Calibri"/>
                <a:ea typeface="Calibri"/>
                <a:cs typeface="Calibri"/>
                <a:sym typeface="Calibri"/>
              </a:rPr>
              <a:t>Medium chain acyl-coA DHG def</a:t>
            </a:r>
            <a:endParaRPr b="0" i="0" sz="2900" u="none" cap="none" strike="noStrike">
              <a:solidFill>
                <a:schemeClr val="dk1"/>
              </a:solidFill>
              <a:latin typeface="Calibri"/>
              <a:ea typeface="Calibri"/>
              <a:cs typeface="Calibri"/>
              <a:sym typeface="Calibri"/>
            </a:endParaRPr>
          </a:p>
          <a:p>
            <a:pPr indent="-342900" lvl="0" marL="342900" marR="0" rtl="0" algn="ctr">
              <a:lnSpc>
                <a:spcPct val="100000"/>
              </a:lnSpc>
              <a:spcBef>
                <a:spcPts val="580"/>
              </a:spcBef>
              <a:spcAft>
                <a:spcPts val="0"/>
              </a:spcAft>
              <a:buClr>
                <a:schemeClr val="dk1"/>
              </a:buClr>
              <a:buSzPts val="2900"/>
              <a:buFont typeface="Arial"/>
              <a:buNone/>
            </a:pPr>
            <a:r>
              <a:rPr b="0" i="0" lang="en-US" sz="2900" u="none" cap="none" strike="noStrike">
                <a:solidFill>
                  <a:schemeClr val="dk1"/>
                </a:solidFill>
                <a:latin typeface="Calibri"/>
                <a:ea typeface="Calibri"/>
                <a:cs typeface="Calibri"/>
                <a:sym typeface="Calibri"/>
              </a:rPr>
              <a:t>Cushing’s disease</a:t>
            </a:r>
            <a:endParaRPr/>
          </a:p>
          <a:p>
            <a:pPr indent="-342900" lvl="0" marL="342900" marR="0" rtl="0" algn="ctr">
              <a:lnSpc>
                <a:spcPct val="100000"/>
              </a:lnSpc>
              <a:spcBef>
                <a:spcPts val="580"/>
              </a:spcBef>
              <a:spcAft>
                <a:spcPts val="0"/>
              </a:spcAft>
              <a:buClr>
                <a:schemeClr val="dk1"/>
              </a:buClr>
              <a:buSzPts val="2900"/>
              <a:buFont typeface="Arial"/>
              <a:buNone/>
            </a:pPr>
            <a:r>
              <a:rPr b="0" i="0" lang="en-US" sz="2900" u="none" cap="none" strike="noStrike">
                <a:solidFill>
                  <a:schemeClr val="dk1"/>
                </a:solidFill>
                <a:latin typeface="Calibri"/>
                <a:ea typeface="Calibri"/>
                <a:cs typeface="Calibri"/>
                <a:sym typeface="Calibri"/>
              </a:rPr>
              <a:t>Nemaline rod myopathy</a:t>
            </a:r>
            <a:endParaRPr/>
          </a:p>
          <a:p>
            <a:pPr indent="-342900" lvl="0" marL="342900" marR="0" rtl="0" algn="ctr">
              <a:lnSpc>
                <a:spcPct val="100000"/>
              </a:lnSpc>
              <a:spcBef>
                <a:spcPts val="580"/>
              </a:spcBef>
              <a:spcAft>
                <a:spcPts val="0"/>
              </a:spcAft>
              <a:buClr>
                <a:schemeClr val="dk1"/>
              </a:buClr>
              <a:buSzPts val="2900"/>
              <a:buFont typeface="Arial"/>
              <a:buNone/>
            </a:pPr>
            <a:r>
              <a:rPr b="0" i="0" lang="en-US" sz="2900" u="none" cap="none" strike="noStrike">
                <a:solidFill>
                  <a:schemeClr val="dk1"/>
                </a:solidFill>
                <a:latin typeface="Calibri"/>
                <a:ea typeface="Calibri"/>
                <a:cs typeface="Calibri"/>
                <a:sym typeface="Calibri"/>
              </a:rPr>
              <a:t>Dermato myositis</a:t>
            </a:r>
            <a:endParaRPr/>
          </a:p>
          <a:p>
            <a:pPr indent="-342900" lvl="0" marL="342900" marR="0" rtl="0" algn="ctr">
              <a:lnSpc>
                <a:spcPct val="100000"/>
              </a:lnSpc>
              <a:spcBef>
                <a:spcPts val="580"/>
              </a:spcBef>
              <a:spcAft>
                <a:spcPts val="0"/>
              </a:spcAft>
              <a:buClr>
                <a:schemeClr val="dk1"/>
              </a:buClr>
              <a:buSzPts val="2900"/>
              <a:buFont typeface="Arial"/>
              <a:buNone/>
            </a:pPr>
            <a:r>
              <a:t/>
            </a:r>
            <a:endParaRPr b="0" i="0" sz="2900" u="none" cap="none" strike="noStrike">
              <a:solidFill>
                <a:schemeClr val="dk1"/>
              </a:solidFill>
              <a:latin typeface="Calibri"/>
              <a:ea typeface="Calibri"/>
              <a:cs typeface="Calibri"/>
              <a:sym typeface="Calibri"/>
            </a:endParaRPr>
          </a:p>
          <a:p>
            <a:pPr indent="-342900" lvl="0" marL="342900" marR="0" rtl="0" algn="ctr">
              <a:lnSpc>
                <a:spcPct val="100000"/>
              </a:lnSpc>
              <a:spcBef>
                <a:spcPts val="580"/>
              </a:spcBef>
              <a:spcAft>
                <a:spcPts val="0"/>
              </a:spcAft>
              <a:buClr>
                <a:schemeClr val="dk1"/>
              </a:buClr>
              <a:buSzPts val="2900"/>
              <a:buFont typeface="Arial"/>
              <a:buNone/>
            </a:pPr>
            <a:r>
              <a:t/>
            </a:r>
            <a:endParaRPr b="0" i="0" sz="2900" u="none" cap="none" strike="noStrike">
              <a:solidFill>
                <a:schemeClr val="dk1"/>
              </a:solidFill>
              <a:latin typeface="Calibri"/>
              <a:ea typeface="Calibri"/>
              <a:cs typeface="Calibri"/>
              <a:sym typeface="Calibri"/>
            </a:endParaRPr>
          </a:p>
          <a:p>
            <a:pPr indent="-342900" lvl="0" marL="342900" marR="0" rtl="0" algn="ctr">
              <a:lnSpc>
                <a:spcPct val="100000"/>
              </a:lnSpc>
              <a:spcBef>
                <a:spcPts val="480"/>
              </a:spcBef>
              <a:spcAft>
                <a:spcPts val="0"/>
              </a:spcAft>
              <a:buClr>
                <a:schemeClr val="dk1"/>
              </a:buClr>
              <a:buSzPts val="2400"/>
              <a:buFont typeface="Arial"/>
              <a:buNone/>
            </a:pPr>
            <a:r>
              <a:t/>
            </a:r>
            <a:endParaRPr b="0" i="0" sz="2400" u="none" cap="none" strike="noStrike">
              <a:solidFill>
                <a:schemeClr val="dk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8" name="Shape 148"/>
        <p:cNvGrpSpPr/>
        <p:nvPr/>
      </p:nvGrpSpPr>
      <p:grpSpPr>
        <a:xfrm>
          <a:off x="0" y="0"/>
          <a:ext cx="0" cy="0"/>
          <a:chOff x="0" y="0"/>
          <a:chExt cx="0" cy="0"/>
        </a:xfrm>
      </p:grpSpPr>
      <p:sp>
        <p:nvSpPr>
          <p:cNvPr id="149" name="Google Shape;149;p23"/>
          <p:cNvSpPr txBox="1"/>
          <p:nvPr>
            <p:ph type="title"/>
          </p:nvPr>
        </p:nvSpPr>
        <p:spPr>
          <a:xfrm>
            <a:off x="1803401" y="10947400"/>
            <a:ext cx="18313399" cy="1473200"/>
          </a:xfrm>
          <a:prstGeom prst="rect">
            <a:avLst/>
          </a:prstGeom>
          <a:noFill/>
          <a:ln>
            <a:noFill/>
          </a:ln>
        </p:spPr>
        <p:txBody>
          <a:bodyPr anchorCtr="0" anchor="b" bIns="108850" lIns="217700" spcFirstLastPara="1" rIns="217700" wrap="square" tIns="108850">
            <a:noAutofit/>
          </a:bodyPr>
          <a:lstStyle/>
          <a:p>
            <a:pPr indent="0" lvl="0" marL="0" rtl="0" algn="l">
              <a:spcBef>
                <a:spcPts val="0"/>
              </a:spcBef>
              <a:spcAft>
                <a:spcPts val="0"/>
              </a:spcAft>
              <a:buNone/>
            </a:pPr>
            <a:r>
              <a:rPr b="0" i="0" lang="en-US" sz="5684" u="none" cap="none" strike="noStrike">
                <a:solidFill>
                  <a:srgbClr val="262626"/>
                </a:solidFill>
                <a:latin typeface="Impact"/>
                <a:ea typeface="Impact"/>
                <a:cs typeface="Impact"/>
                <a:sym typeface="Impact"/>
              </a:rPr>
              <a:t>Case presentation</a:t>
            </a:r>
            <a:endParaRPr/>
          </a:p>
        </p:txBody>
      </p:sp>
      <p:sp>
        <p:nvSpPr>
          <p:cNvPr id="150" name="Google Shape;150;p23"/>
          <p:cNvSpPr txBox="1"/>
          <p:nvPr>
            <p:ph idx="2" type="body"/>
          </p:nvPr>
        </p:nvSpPr>
        <p:spPr>
          <a:xfrm>
            <a:off x="1524000" y="914400"/>
            <a:ext cx="20116799" cy="11286068"/>
          </a:xfrm>
          <a:prstGeom prst="rect">
            <a:avLst/>
          </a:prstGeom>
          <a:noFill/>
          <a:ln>
            <a:noFill/>
          </a:ln>
        </p:spPr>
        <p:txBody>
          <a:bodyPr anchorCtr="0" anchor="ctr" bIns="108850" lIns="217700" spcFirstLastPara="1" rIns="217700" wrap="square" tIns="108850">
            <a:noAutofit/>
          </a:bodyPr>
          <a:lstStyle/>
          <a:p>
            <a:pPr indent="-650090" lvl="0" marL="650090" rtl="0" algn="l">
              <a:spcBef>
                <a:spcPts val="0"/>
              </a:spcBef>
              <a:spcAft>
                <a:spcPts val="0"/>
              </a:spcAft>
              <a:buClr>
                <a:srgbClr val="303335"/>
              </a:buClr>
              <a:buSzPts val="5700"/>
              <a:buChar char="•"/>
            </a:pPr>
            <a:r>
              <a:rPr lang="en-US"/>
              <a:t>An 8 years old child was admitted to the hospital with 2 weeks history of weakness in both lower extremities  with difficulties in walking and climbing stairs.</a:t>
            </a:r>
            <a:endParaRPr/>
          </a:p>
          <a:p>
            <a:pPr indent="-650090" lvl="0" marL="650090" rtl="0" algn="l">
              <a:spcBef>
                <a:spcPts val="1140"/>
              </a:spcBef>
              <a:spcAft>
                <a:spcPts val="0"/>
              </a:spcAft>
              <a:buClr>
                <a:srgbClr val="303335"/>
              </a:buClr>
              <a:buSzPts val="5700"/>
              <a:buChar char="•"/>
            </a:pPr>
            <a:r>
              <a:rPr lang="en-US"/>
              <a:t>This progressed 3 days later to involve both upper limbs  with history of  paresthesia of both lower limbs.</a:t>
            </a:r>
            <a:endParaRPr/>
          </a:p>
          <a:p>
            <a:pPr indent="-650090" lvl="0" marL="650090" rtl="0" algn="l">
              <a:spcBef>
                <a:spcPts val="1140"/>
              </a:spcBef>
              <a:spcAft>
                <a:spcPts val="0"/>
              </a:spcAft>
              <a:buClr>
                <a:srgbClr val="303335"/>
              </a:buClr>
              <a:buSzPts val="5700"/>
              <a:buChar char="•"/>
            </a:pPr>
            <a:r>
              <a:rPr lang="en-US"/>
              <a:t>He has No  Bladder/bowel dysfunction symptoms , and no symptoms of cranial nerve palsy.</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4" name="Shape 154"/>
        <p:cNvGrpSpPr/>
        <p:nvPr/>
      </p:nvGrpSpPr>
      <p:grpSpPr>
        <a:xfrm>
          <a:off x="0" y="0"/>
          <a:ext cx="0" cy="0"/>
          <a:chOff x="0" y="0"/>
          <a:chExt cx="0" cy="0"/>
        </a:xfrm>
      </p:grpSpPr>
      <p:sp>
        <p:nvSpPr>
          <p:cNvPr id="155" name="Google Shape;155;p24"/>
          <p:cNvSpPr txBox="1"/>
          <p:nvPr>
            <p:ph type="title"/>
          </p:nvPr>
        </p:nvSpPr>
        <p:spPr>
          <a:xfrm>
            <a:off x="2032000" y="8186058"/>
            <a:ext cx="18084799" cy="4158344"/>
          </a:xfrm>
          <a:prstGeom prst="rect">
            <a:avLst/>
          </a:prstGeom>
          <a:noFill/>
          <a:ln>
            <a:noFill/>
          </a:ln>
        </p:spPr>
        <p:txBody>
          <a:bodyPr anchorCtr="0" anchor="b" bIns="108850" lIns="217700" spcFirstLastPara="1" rIns="217700" wrap="square" tIns="108850">
            <a:noAutofit/>
          </a:bodyPr>
          <a:lstStyle/>
          <a:p>
            <a:pPr indent="0" lvl="0" marL="0" rtl="0" algn="l">
              <a:spcBef>
                <a:spcPts val="0"/>
              </a:spcBef>
              <a:spcAft>
                <a:spcPts val="0"/>
              </a:spcAft>
              <a:buNone/>
            </a:pPr>
            <a:r>
              <a:rPr lang="en-US" sz="6000"/>
              <a:t>Systematic Neurologic Evaluation</a:t>
            </a:r>
            <a:endParaRPr/>
          </a:p>
        </p:txBody>
      </p:sp>
      <p:sp>
        <p:nvSpPr>
          <p:cNvPr id="156" name="Google Shape;156;p24"/>
          <p:cNvSpPr txBox="1"/>
          <p:nvPr>
            <p:ph idx="1" type="body"/>
          </p:nvPr>
        </p:nvSpPr>
        <p:spPr>
          <a:xfrm>
            <a:off x="2032000" y="1371600"/>
            <a:ext cx="20116799" cy="7772400"/>
          </a:xfrm>
          <a:prstGeom prst="rect">
            <a:avLst/>
          </a:prstGeom>
          <a:noFill/>
          <a:ln>
            <a:noFill/>
          </a:ln>
        </p:spPr>
        <p:txBody>
          <a:bodyPr anchorCtr="0" anchor="ctr" bIns="108850" lIns="217700" spcFirstLastPara="1" rIns="217700" wrap="square" tIns="108850">
            <a:noAutofit/>
          </a:bodyPr>
          <a:lstStyle/>
          <a:p>
            <a:pPr indent="-650090" lvl="0" marL="650090" rtl="0" algn="l">
              <a:spcBef>
                <a:spcPts val="0"/>
              </a:spcBef>
              <a:spcAft>
                <a:spcPts val="0"/>
              </a:spcAft>
              <a:buSzPts val="5700"/>
              <a:buChar char="•"/>
            </a:pPr>
            <a:r>
              <a:rPr lang="en-US"/>
              <a:t>Identify the problem accurately: Acute Weakness , hypotonia and paresthesia</a:t>
            </a:r>
            <a:endParaRPr/>
          </a:p>
          <a:p>
            <a:pPr indent="-650090" lvl="0" marL="650090" rtl="0" algn="l">
              <a:spcBef>
                <a:spcPts val="1140"/>
              </a:spcBef>
              <a:spcAft>
                <a:spcPts val="0"/>
              </a:spcAft>
              <a:buSzPts val="5700"/>
              <a:buChar char="•"/>
            </a:pPr>
            <a:r>
              <a:rPr lang="en-US"/>
              <a:t>Localize the lesion( brain, spinal cord, Neuromuscular)</a:t>
            </a:r>
            <a:endParaRPr/>
          </a:p>
          <a:p>
            <a:pPr indent="-650090" lvl="0" marL="650090" rtl="0" algn="l">
              <a:spcBef>
                <a:spcPts val="1140"/>
              </a:spcBef>
              <a:spcAft>
                <a:spcPts val="0"/>
              </a:spcAft>
              <a:buSzPts val="5700"/>
              <a:buChar char="•"/>
            </a:pPr>
            <a:r>
              <a:rPr lang="en-US"/>
              <a:t>Derive a differential diagnosis</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0" name="Shape 160"/>
        <p:cNvGrpSpPr/>
        <p:nvPr/>
      </p:nvGrpSpPr>
      <p:grpSpPr>
        <a:xfrm>
          <a:off x="0" y="0"/>
          <a:ext cx="0" cy="0"/>
          <a:chOff x="0" y="0"/>
          <a:chExt cx="0" cy="0"/>
        </a:xfrm>
      </p:grpSpPr>
      <p:sp>
        <p:nvSpPr>
          <p:cNvPr id="161" name="Google Shape;161;p25"/>
          <p:cNvSpPr txBox="1"/>
          <p:nvPr/>
        </p:nvSpPr>
        <p:spPr>
          <a:xfrm>
            <a:off x="1571856" y="1052038"/>
            <a:ext cx="21240287" cy="11611924"/>
          </a:xfrm>
          <a:prstGeom prst="rect">
            <a:avLst/>
          </a:prstGeom>
          <a:noFill/>
          <a:ln>
            <a:noFill/>
          </a:ln>
        </p:spPr>
        <p:txBody>
          <a:bodyPr anchorCtr="0" anchor="t" bIns="50775" lIns="50775" spcFirstLastPara="1" rIns="50775" wrap="square" tIns="50775">
            <a:noAutofit/>
          </a:bodyPr>
          <a:lstStyle/>
          <a:p>
            <a:pPr indent="0" lvl="0" marL="0" marR="0" rtl="0" algn="l">
              <a:lnSpc>
                <a:spcPct val="100000"/>
              </a:lnSpc>
              <a:spcBef>
                <a:spcPts val="0"/>
              </a:spcBef>
              <a:spcAft>
                <a:spcPts val="0"/>
              </a:spcAft>
              <a:buClr>
                <a:schemeClr val="dk2"/>
              </a:buClr>
              <a:buSzPts val="4200"/>
              <a:buFont typeface="Avenir"/>
              <a:buNone/>
            </a:pPr>
            <a:r>
              <a:rPr b="0" i="0" lang="en-US" sz="4200" u="none" cap="none" strike="noStrike">
                <a:solidFill>
                  <a:schemeClr val="dk2"/>
                </a:solidFill>
                <a:latin typeface="Avenir"/>
                <a:ea typeface="Avenir"/>
                <a:cs typeface="Avenir"/>
                <a:sym typeface="Avenir"/>
              </a:rPr>
              <a:t>NO HISTORY OF any of the following:</a:t>
            </a:r>
            <a:endParaRPr/>
          </a:p>
          <a:p>
            <a:pPr indent="-507989" lvl="0" marL="507989" marR="0" rtl="0" algn="l">
              <a:lnSpc>
                <a:spcPct val="100000"/>
              </a:lnSpc>
              <a:spcBef>
                <a:spcPts val="4800"/>
              </a:spcBef>
              <a:spcAft>
                <a:spcPts val="0"/>
              </a:spcAft>
              <a:buClr>
                <a:schemeClr val="dk2"/>
              </a:buClr>
              <a:buSzPts val="3150"/>
              <a:buFont typeface="Avenir"/>
              <a:buChar char="•"/>
            </a:pPr>
            <a:r>
              <a:rPr b="0" i="0" lang="en-US" sz="4200" u="none" cap="none" strike="noStrike">
                <a:solidFill>
                  <a:schemeClr val="dk2"/>
                </a:solidFill>
                <a:latin typeface="Avenir"/>
                <a:ea typeface="Avenir"/>
                <a:cs typeface="Avenir"/>
                <a:sym typeface="Avenir"/>
              </a:rPr>
              <a:t>Fever, diarrhea, vomiting </a:t>
            </a:r>
            <a:endParaRPr/>
          </a:p>
          <a:p>
            <a:pPr indent="-507989" lvl="0" marL="507989" marR="0" rtl="0" algn="l">
              <a:lnSpc>
                <a:spcPct val="100000"/>
              </a:lnSpc>
              <a:spcBef>
                <a:spcPts val="4800"/>
              </a:spcBef>
              <a:spcAft>
                <a:spcPts val="0"/>
              </a:spcAft>
              <a:buClr>
                <a:schemeClr val="dk2"/>
              </a:buClr>
              <a:buSzPts val="3150"/>
              <a:buFont typeface="Avenir"/>
              <a:buChar char="•"/>
            </a:pPr>
            <a:r>
              <a:rPr b="0" i="0" lang="en-US" sz="4200" u="none" cap="none" strike="noStrike">
                <a:solidFill>
                  <a:schemeClr val="dk2"/>
                </a:solidFill>
                <a:latin typeface="Avenir"/>
                <a:ea typeface="Avenir"/>
                <a:cs typeface="Avenir"/>
                <a:sym typeface="Avenir"/>
              </a:rPr>
              <a:t> Upper respiratory tract infection</a:t>
            </a:r>
            <a:endParaRPr/>
          </a:p>
          <a:p>
            <a:pPr indent="-507989" lvl="0" marL="507989" marR="0" rtl="0" algn="l">
              <a:lnSpc>
                <a:spcPct val="100000"/>
              </a:lnSpc>
              <a:spcBef>
                <a:spcPts val="4800"/>
              </a:spcBef>
              <a:spcAft>
                <a:spcPts val="0"/>
              </a:spcAft>
              <a:buClr>
                <a:schemeClr val="dk2"/>
              </a:buClr>
              <a:buSzPts val="3150"/>
              <a:buFont typeface="Avenir"/>
              <a:buChar char="•"/>
            </a:pPr>
            <a:r>
              <a:rPr b="0" i="0" lang="en-US" sz="4200" u="none" cap="none" strike="noStrike">
                <a:solidFill>
                  <a:schemeClr val="dk2"/>
                </a:solidFill>
                <a:latin typeface="Avenir"/>
                <a:ea typeface="Avenir"/>
                <a:cs typeface="Avenir"/>
                <a:sym typeface="Avenir"/>
              </a:rPr>
              <a:t> Skin rash</a:t>
            </a:r>
            <a:endParaRPr/>
          </a:p>
          <a:p>
            <a:pPr indent="-507989" lvl="0" marL="507989" marR="0" rtl="0" algn="l">
              <a:lnSpc>
                <a:spcPct val="100000"/>
              </a:lnSpc>
              <a:spcBef>
                <a:spcPts val="4800"/>
              </a:spcBef>
              <a:spcAft>
                <a:spcPts val="0"/>
              </a:spcAft>
              <a:buClr>
                <a:schemeClr val="dk2"/>
              </a:buClr>
              <a:buSzPts val="3150"/>
              <a:buFont typeface="Avenir"/>
              <a:buChar char="•"/>
            </a:pPr>
            <a:r>
              <a:rPr b="0" i="0" lang="en-US" sz="4200" u="none" cap="none" strike="noStrike">
                <a:solidFill>
                  <a:schemeClr val="dk2"/>
                </a:solidFill>
                <a:latin typeface="Avenir"/>
                <a:ea typeface="Avenir"/>
                <a:cs typeface="Avenir"/>
                <a:sym typeface="Avenir"/>
              </a:rPr>
              <a:t> Trauma, Loss of consciousness</a:t>
            </a:r>
            <a:endParaRPr/>
          </a:p>
          <a:p>
            <a:pPr indent="-507989" lvl="0" marL="507989" marR="0" rtl="0" algn="l">
              <a:lnSpc>
                <a:spcPct val="100000"/>
              </a:lnSpc>
              <a:spcBef>
                <a:spcPts val="4800"/>
              </a:spcBef>
              <a:spcAft>
                <a:spcPts val="0"/>
              </a:spcAft>
              <a:buClr>
                <a:schemeClr val="dk2"/>
              </a:buClr>
              <a:buSzPts val="3150"/>
              <a:buFont typeface="Avenir"/>
              <a:buChar char="•"/>
            </a:pPr>
            <a:r>
              <a:rPr b="0" i="0" lang="en-US" sz="4200" u="none" cap="none" strike="noStrike">
                <a:solidFill>
                  <a:schemeClr val="dk2"/>
                </a:solidFill>
                <a:latin typeface="Avenir"/>
                <a:ea typeface="Avenir"/>
                <a:cs typeface="Avenir"/>
                <a:sym typeface="Avenir"/>
              </a:rPr>
              <a:t> Seizures</a:t>
            </a:r>
            <a:endParaRPr/>
          </a:p>
          <a:p>
            <a:pPr indent="-507989" lvl="0" marL="507989" marR="0" rtl="0" algn="l">
              <a:lnSpc>
                <a:spcPct val="100000"/>
              </a:lnSpc>
              <a:spcBef>
                <a:spcPts val="4800"/>
              </a:spcBef>
              <a:spcAft>
                <a:spcPts val="0"/>
              </a:spcAft>
              <a:buClr>
                <a:schemeClr val="dk2"/>
              </a:buClr>
              <a:buSzPts val="3150"/>
              <a:buFont typeface="Avenir"/>
              <a:buChar char="•"/>
            </a:pPr>
            <a:r>
              <a:rPr b="0" i="0" lang="en-US" sz="4200" u="none" cap="none" strike="noStrike">
                <a:solidFill>
                  <a:schemeClr val="dk2"/>
                </a:solidFill>
                <a:latin typeface="Avenir"/>
                <a:ea typeface="Avenir"/>
                <a:cs typeface="Avenir"/>
                <a:sym typeface="Avenir"/>
              </a:rPr>
              <a:t> Recent vaccination</a:t>
            </a:r>
            <a:endParaRPr/>
          </a:p>
          <a:p>
            <a:pPr indent="-507989" lvl="0" marL="507989" marR="0" rtl="0" algn="l">
              <a:lnSpc>
                <a:spcPct val="100000"/>
              </a:lnSpc>
              <a:spcBef>
                <a:spcPts val="4800"/>
              </a:spcBef>
              <a:spcAft>
                <a:spcPts val="0"/>
              </a:spcAft>
              <a:buClr>
                <a:schemeClr val="dk2"/>
              </a:buClr>
              <a:buSzPts val="3150"/>
              <a:buFont typeface="Avenir"/>
              <a:buChar char="•"/>
            </a:pPr>
            <a:r>
              <a:rPr b="0" i="0" lang="en-US" sz="4200" u="none" cap="none" strike="noStrike">
                <a:solidFill>
                  <a:schemeClr val="dk2"/>
                </a:solidFill>
                <a:latin typeface="Avenir"/>
                <a:ea typeface="Avenir"/>
                <a:cs typeface="Avenir"/>
                <a:sym typeface="Avenir"/>
              </a:rPr>
              <a:t> Drug intake</a:t>
            </a:r>
            <a:endParaRPr b="0" i="0" sz="3600" u="none" cap="none" strike="noStrike">
              <a:solidFill>
                <a:schemeClr val="dk2"/>
              </a:solidFill>
              <a:latin typeface="Avenir"/>
              <a:ea typeface="Avenir"/>
              <a:cs typeface="Avenir"/>
              <a:sym typeface="Avenir"/>
            </a:endParaRPr>
          </a:p>
          <a:p>
            <a:pPr indent="-507989" lvl="0" marL="507989" marR="0" rtl="0" algn="l">
              <a:lnSpc>
                <a:spcPct val="100000"/>
              </a:lnSpc>
              <a:spcBef>
                <a:spcPts val="4800"/>
              </a:spcBef>
              <a:spcAft>
                <a:spcPts val="0"/>
              </a:spcAft>
              <a:buClr>
                <a:schemeClr val="dk2"/>
              </a:buClr>
              <a:buSzPts val="3150"/>
              <a:buFont typeface="Avenir"/>
              <a:buChar char="•"/>
            </a:pPr>
            <a:r>
              <a:rPr b="0" i="0" lang="en-US" sz="4200" u="none" cap="none" strike="noStrike">
                <a:solidFill>
                  <a:schemeClr val="dk2"/>
                </a:solidFill>
                <a:latin typeface="Avenir"/>
                <a:ea typeface="Avenir"/>
                <a:cs typeface="Avenir"/>
                <a:sym typeface="Avenir"/>
              </a:rPr>
              <a:t>No Family History</a:t>
            </a:r>
            <a:endParaRPr b="0" i="0" sz="3600" u="none" cap="none" strike="noStrike">
              <a:solidFill>
                <a:schemeClr val="dk2"/>
              </a:solidFill>
              <a:latin typeface="Avenir"/>
              <a:ea typeface="Avenir"/>
              <a:cs typeface="Avenir"/>
              <a:sym typeface="Avenir"/>
            </a:endParaRPr>
          </a:p>
          <a:p>
            <a:pPr indent="0" lvl="0" marL="0" marR="0" rtl="0" algn="l">
              <a:lnSpc>
                <a:spcPct val="100000"/>
              </a:lnSpc>
              <a:spcBef>
                <a:spcPts val="4800"/>
              </a:spcBef>
              <a:spcAft>
                <a:spcPts val="0"/>
              </a:spcAft>
              <a:buClr>
                <a:schemeClr val="dk2"/>
              </a:buClr>
              <a:buSzPts val="4200"/>
              <a:buFont typeface="Avenir"/>
              <a:buNone/>
            </a:pPr>
            <a:r>
              <a:rPr b="0" i="0" lang="en-US" sz="4200" u="none" cap="none" strike="noStrike">
                <a:solidFill>
                  <a:schemeClr val="dk2"/>
                </a:solidFill>
                <a:latin typeface="Avenir"/>
                <a:ea typeface="Avenir"/>
                <a:cs typeface="Avenir"/>
                <a:sym typeface="Avenir"/>
              </a:rPr>
              <a:t>However, mom was reporting episodes of  intermittent limping with leg pain 3 months back relieved with analgesics</a:t>
            </a:r>
            <a:r>
              <a:rPr b="0" i="0" lang="en-US" sz="4200" u="none" cap="none" strike="noStrike">
                <a:solidFill>
                  <a:srgbClr val="5B5854"/>
                </a:solidFill>
                <a:latin typeface="Avenir"/>
                <a:ea typeface="Avenir"/>
                <a:cs typeface="Avenir"/>
                <a:sym typeface="Avenir"/>
              </a:rPr>
              <a:t>.</a:t>
            </a:r>
            <a:endParaRPr b="0" i="0" sz="3600" u="none" cap="none" strike="noStrike">
              <a:solidFill>
                <a:srgbClr val="5B5854"/>
              </a:solidFill>
              <a:latin typeface="Avenir"/>
              <a:ea typeface="Avenir"/>
              <a:cs typeface="Avenir"/>
              <a:sym typeface="Aveni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5" name="Shape 165"/>
        <p:cNvGrpSpPr/>
        <p:nvPr/>
      </p:nvGrpSpPr>
      <p:grpSpPr>
        <a:xfrm>
          <a:off x="0" y="0"/>
          <a:ext cx="0" cy="0"/>
          <a:chOff x="0" y="0"/>
          <a:chExt cx="0" cy="0"/>
        </a:xfrm>
      </p:grpSpPr>
      <p:sp>
        <p:nvSpPr>
          <p:cNvPr id="166" name="Google Shape;166;p26"/>
          <p:cNvSpPr txBox="1"/>
          <p:nvPr>
            <p:ph type="title"/>
          </p:nvPr>
        </p:nvSpPr>
        <p:spPr>
          <a:xfrm>
            <a:off x="2032000" y="11074400"/>
            <a:ext cx="18084799" cy="1270000"/>
          </a:xfrm>
          <a:prstGeom prst="rect">
            <a:avLst/>
          </a:prstGeom>
          <a:noFill/>
          <a:ln>
            <a:noFill/>
          </a:ln>
        </p:spPr>
        <p:txBody>
          <a:bodyPr anchorCtr="0" anchor="b" bIns="108850" lIns="217700" spcFirstLastPara="1" rIns="217700" wrap="square" tIns="108850">
            <a:noAutofit/>
          </a:bodyPr>
          <a:lstStyle/>
          <a:p>
            <a:pPr indent="0" lvl="0" marL="0" rtl="0" algn="l">
              <a:spcBef>
                <a:spcPts val="0"/>
              </a:spcBef>
              <a:spcAft>
                <a:spcPts val="0"/>
              </a:spcAft>
              <a:buNone/>
            </a:pPr>
            <a:r>
              <a:rPr b="0" i="0" lang="en-US" sz="5684" u="none" cap="none" strike="noStrike">
                <a:solidFill>
                  <a:srgbClr val="262626"/>
                </a:solidFill>
                <a:latin typeface="Impact"/>
                <a:ea typeface="Impact"/>
                <a:cs typeface="Impact"/>
                <a:sym typeface="Impact"/>
              </a:rPr>
              <a:t>Physical Exam</a:t>
            </a:r>
            <a:endParaRPr/>
          </a:p>
        </p:txBody>
      </p:sp>
      <p:sp>
        <p:nvSpPr>
          <p:cNvPr id="167" name="Google Shape;167;p26"/>
          <p:cNvSpPr txBox="1"/>
          <p:nvPr>
            <p:ph idx="2" type="body"/>
          </p:nvPr>
        </p:nvSpPr>
        <p:spPr>
          <a:xfrm>
            <a:off x="2032000" y="863600"/>
            <a:ext cx="20116799" cy="11480800"/>
          </a:xfrm>
          <a:prstGeom prst="rect">
            <a:avLst/>
          </a:prstGeom>
          <a:noFill/>
          <a:ln>
            <a:noFill/>
          </a:ln>
        </p:spPr>
        <p:txBody>
          <a:bodyPr anchorCtr="0" anchor="ctr" bIns="108850" lIns="217700" spcFirstLastPara="1" rIns="217700" wrap="square" tIns="108850">
            <a:noAutofit/>
          </a:bodyPr>
          <a:lstStyle/>
          <a:p>
            <a:pPr indent="0" lvl="0" marL="0" rtl="0" algn="l">
              <a:spcBef>
                <a:spcPts val="0"/>
              </a:spcBef>
              <a:spcAft>
                <a:spcPts val="0"/>
              </a:spcAft>
              <a:buClr>
                <a:srgbClr val="303335"/>
              </a:buClr>
              <a:buSzPts val="3200"/>
              <a:buNone/>
            </a:pPr>
            <a:r>
              <a:rPr lang="en-US"/>
              <a:t>His vitals were normal.</a:t>
            </a:r>
            <a:endParaRPr/>
          </a:p>
          <a:p>
            <a:pPr indent="0" lvl="0" marL="0" rtl="0" algn="l">
              <a:spcBef>
                <a:spcPts val="3700"/>
              </a:spcBef>
              <a:spcAft>
                <a:spcPts val="0"/>
              </a:spcAft>
              <a:buClr>
                <a:srgbClr val="303335"/>
              </a:buClr>
              <a:buSzPts val="3200"/>
              <a:buNone/>
            </a:pPr>
            <a:r>
              <a:rPr lang="en-US"/>
              <a:t>His neurological exam showed the following:</a:t>
            </a:r>
            <a:endParaRPr/>
          </a:p>
          <a:p>
            <a:pPr indent="-396229" lvl="0" marL="396229" rtl="0" algn="l">
              <a:spcBef>
                <a:spcPts val="3700"/>
              </a:spcBef>
              <a:spcAft>
                <a:spcPts val="0"/>
              </a:spcAft>
              <a:buClr>
                <a:srgbClr val="303335"/>
              </a:buClr>
              <a:buSzPts val="3200"/>
              <a:buChar char="•"/>
            </a:pPr>
            <a:r>
              <a:rPr lang="en-US"/>
              <a:t>Alert, conscious , oriented.</a:t>
            </a:r>
            <a:endParaRPr/>
          </a:p>
          <a:p>
            <a:pPr indent="-396229" lvl="0" marL="396229" rtl="0" algn="l">
              <a:spcBef>
                <a:spcPts val="3700"/>
              </a:spcBef>
              <a:spcAft>
                <a:spcPts val="0"/>
              </a:spcAft>
              <a:buClr>
                <a:srgbClr val="303335"/>
              </a:buClr>
              <a:buSzPts val="3200"/>
              <a:buChar char="•"/>
            </a:pPr>
            <a:r>
              <a:rPr lang="en-US"/>
              <a:t>Cranial nerves were normal.</a:t>
            </a:r>
            <a:endParaRPr/>
          </a:p>
          <a:p>
            <a:pPr indent="-396229" lvl="0" marL="396229" rtl="0" algn="l">
              <a:spcBef>
                <a:spcPts val="3700"/>
              </a:spcBef>
              <a:spcAft>
                <a:spcPts val="0"/>
              </a:spcAft>
              <a:buClr>
                <a:srgbClr val="303335"/>
              </a:buClr>
              <a:buSzPts val="3200"/>
              <a:buChar char="•"/>
            </a:pPr>
            <a:r>
              <a:rPr lang="en-US"/>
              <a:t>Muscle bulk were equal on both sides, symmetrical proximal and distal weakness with decreased tone </a:t>
            </a:r>
            <a:endParaRPr/>
          </a:p>
          <a:p>
            <a:pPr indent="-396229" lvl="0" marL="396229" rtl="0" algn="l">
              <a:spcBef>
                <a:spcPts val="3700"/>
              </a:spcBef>
              <a:spcAft>
                <a:spcPts val="0"/>
              </a:spcAft>
              <a:buClr>
                <a:srgbClr val="303335"/>
              </a:buClr>
              <a:buSzPts val="3200"/>
              <a:buChar char="•"/>
            </a:pPr>
            <a:r>
              <a:rPr lang="en-US"/>
              <a:t>Muscle power was subnormal 3/5.</a:t>
            </a:r>
            <a:endParaRPr/>
          </a:p>
          <a:p>
            <a:pPr indent="-396229" lvl="0" marL="396229" rtl="0" algn="l">
              <a:spcBef>
                <a:spcPts val="3700"/>
              </a:spcBef>
              <a:spcAft>
                <a:spcPts val="0"/>
              </a:spcAft>
              <a:buClr>
                <a:srgbClr val="303335"/>
              </a:buClr>
              <a:buSzPts val="3200"/>
              <a:buChar char="•"/>
            </a:pPr>
            <a:r>
              <a:rPr lang="en-US"/>
              <a:t>Deep tendon reflexes Diminished with flexor plantar response.</a:t>
            </a:r>
            <a:endParaRPr/>
          </a:p>
          <a:p>
            <a:pPr indent="-396229" lvl="0" marL="396229" rtl="0" algn="l">
              <a:spcBef>
                <a:spcPts val="3700"/>
              </a:spcBef>
              <a:spcAft>
                <a:spcPts val="0"/>
              </a:spcAft>
              <a:buClr>
                <a:srgbClr val="303335"/>
              </a:buClr>
              <a:buSzPts val="3200"/>
              <a:buChar char="•"/>
            </a:pPr>
            <a:r>
              <a:rPr lang="en-US"/>
              <a:t>Gait was mildly ataxic with a wide-based gait.</a:t>
            </a:r>
            <a:endParaRPr/>
          </a:p>
          <a:p>
            <a:pPr indent="-396229" lvl="0" marL="396229" rtl="0" algn="l">
              <a:spcBef>
                <a:spcPts val="3700"/>
              </a:spcBef>
              <a:spcAft>
                <a:spcPts val="0"/>
              </a:spcAft>
              <a:buClr>
                <a:srgbClr val="303335"/>
              </a:buClr>
              <a:buSzPts val="3200"/>
              <a:buChar char="•"/>
            </a:pPr>
            <a:r>
              <a:rPr lang="en-US"/>
              <a:t>Sensory exam was normal</a:t>
            </a:r>
            <a:endParaRPr/>
          </a:p>
        </p:txBody>
      </p:sp>
    </p:spTree>
  </p:cSld>
  <p:clrMapOvr>
    <a:masterClrMapping/>
  </p:clrMapOvr>
</p:sld>
</file>

<file path=ppt/theme/theme1.xml><?xml version="1.0" encoding="utf-8"?>
<a:theme xmlns:a="http://schemas.openxmlformats.org/drawingml/2006/main" xmlns:r="http://schemas.openxmlformats.org/officeDocument/2006/relationships" name="hypotonia  PED backbone -2">
  <a:themeElements>
    <a:clrScheme name="NewsPrint">
      <a:dk1>
        <a:srgbClr val="000000"/>
      </a:dk1>
      <a:lt1>
        <a:srgbClr val="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New_Template8">
  <a:themeElements>
    <a:clrScheme name="New_Template8">
      <a:dk1>
        <a:srgbClr val="000000"/>
      </a:dk1>
      <a:lt1>
        <a:srgbClr val="FFFFFF"/>
      </a:lt1>
      <a:dk2>
        <a:srgbClr val="5B5854"/>
      </a:dk2>
      <a:lt2>
        <a:srgbClr val="C9C3BA"/>
      </a:lt2>
      <a:accent1>
        <a:srgbClr val="708CA5"/>
      </a:accent1>
      <a:accent2>
        <a:srgbClr val="80A7A7"/>
      </a:accent2>
      <a:accent3>
        <a:srgbClr val="98A66D"/>
      </a:accent3>
      <a:accent4>
        <a:srgbClr val="CF9E5B"/>
      </a:accent4>
      <a:accent5>
        <a:srgbClr val="C87C6D"/>
      </a:accent5>
      <a:accent6>
        <a:srgbClr val="837B9A"/>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