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14" r:id="rId5"/>
    <p:sldMasterId id="2147483715" r:id="rId6"/>
    <p:sldMasterId id="2147483716" r:id="rId7"/>
    <p:sldMasterId id="2147483717" r:id="rId8"/>
    <p:sldMasterId id="2147483718" r:id="rId9"/>
    <p:sldMasterId id="2147483719"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Lst>
  <p:sldSz cy="6858000" cx="9144000"/>
  <p:notesSz cx="6858000" cy="9144000"/>
  <p:embeddedFontLst>
    <p:embeddedFont>
      <p:font typeface="Constantia"/>
      <p:regular r:id="rId49"/>
      <p:bold r:id="rId50"/>
      <p:italic r:id="rId51"/>
      <p:boldItalic r:id="rId52"/>
    </p:embeddedFont>
    <p:embeddedFont>
      <p:font typeface="Palatino Linotype"/>
      <p:regular r:id="rId53"/>
      <p:bold r:id="rId54"/>
      <p:italic r:id="rId55"/>
      <p:boldItalic r:id="rId56"/>
    </p:embeddedFont>
    <p:embeddedFont>
      <p:font typeface="Book Antiqua"/>
      <p:regular r:id="rId57"/>
      <p:bold r:id="rId58"/>
      <p:italic r:id="rId59"/>
      <p:boldItalic r:id="rId60"/>
    </p:embeddedFont>
    <p:embeddedFont>
      <p:font typeface="Helvetica Neue"/>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41313DD-93C3-4F34-B84C-92D802303B7F}">
  <a:tblStyle styleId="{741313DD-93C3-4F34-B84C-92D802303B7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font" Target="fonts/Constanti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9.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60" Type="http://schemas.openxmlformats.org/officeDocument/2006/relationships/font" Target="fonts/BookAntiqua-boldItalic.fntdata"/><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Constantia-italic.fntdata"/><Relationship Id="rId50" Type="http://schemas.openxmlformats.org/officeDocument/2006/relationships/font" Target="fonts/Constantia-bold.fntdata"/><Relationship Id="rId53" Type="http://schemas.openxmlformats.org/officeDocument/2006/relationships/font" Target="fonts/PalatinoLinotype-regular.fntdata"/><Relationship Id="rId52" Type="http://schemas.openxmlformats.org/officeDocument/2006/relationships/font" Target="fonts/Constantia-boldItalic.fntdata"/><Relationship Id="rId11" Type="http://schemas.openxmlformats.org/officeDocument/2006/relationships/notesMaster" Target="notesMasters/notesMaster1.xml"/><Relationship Id="rId55" Type="http://schemas.openxmlformats.org/officeDocument/2006/relationships/font" Target="fonts/PalatinoLinotype-italic.fntdata"/><Relationship Id="rId10" Type="http://schemas.openxmlformats.org/officeDocument/2006/relationships/slideMaster" Target="slideMasters/slideMaster6.xml"/><Relationship Id="rId54" Type="http://schemas.openxmlformats.org/officeDocument/2006/relationships/font" Target="fonts/PalatinoLinotype-bold.fntdata"/><Relationship Id="rId13" Type="http://schemas.openxmlformats.org/officeDocument/2006/relationships/slide" Target="slides/slide2.xml"/><Relationship Id="rId57" Type="http://schemas.openxmlformats.org/officeDocument/2006/relationships/font" Target="fonts/BookAntiqua-regular.fntdata"/><Relationship Id="rId12" Type="http://schemas.openxmlformats.org/officeDocument/2006/relationships/slide" Target="slides/slide1.xml"/><Relationship Id="rId56" Type="http://schemas.openxmlformats.org/officeDocument/2006/relationships/font" Target="fonts/PalatinoLinotype-boldItalic.fntdata"/><Relationship Id="rId15" Type="http://schemas.openxmlformats.org/officeDocument/2006/relationships/slide" Target="slides/slide4.xml"/><Relationship Id="rId59" Type="http://schemas.openxmlformats.org/officeDocument/2006/relationships/font" Target="fonts/BookAntiqua-italic.fntdata"/><Relationship Id="rId14" Type="http://schemas.openxmlformats.org/officeDocument/2006/relationships/slide" Target="slides/slide3.xml"/><Relationship Id="rId58" Type="http://schemas.openxmlformats.org/officeDocument/2006/relationships/font" Target="fonts/BookAntiqua-bold.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p12:notes"/>
          <p:cNvSpPr/>
          <p:nvPr>
            <p:ph idx="2" type="sldImg"/>
          </p:nvPr>
        </p:nvSpPr>
        <p:spPr>
          <a:xfrm>
            <a:off x="1143000" y="687388"/>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4" name="Google Shape;764;p12:notes"/>
          <p:cNvSpPr txBox="1"/>
          <p:nvPr>
            <p:ph idx="1" type="body"/>
          </p:nvPr>
        </p:nvSpPr>
        <p:spPr>
          <a:xfrm>
            <a:off x="685800" y="4343400"/>
            <a:ext cx="5486400" cy="41132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Google Shape;77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76" name="Google Shape;776;p13:notes"/>
          <p:cNvSpPr txBox="1"/>
          <p:nvPr/>
        </p:nvSpPr>
        <p:spPr>
          <a:xfrm>
            <a:off x="3885053" y="8686486"/>
            <a:ext cx="2972949" cy="457514"/>
          </a:xfrm>
          <a:prstGeom prst="rect">
            <a:avLst/>
          </a:prstGeom>
          <a:noFill/>
          <a:ln>
            <a:noFill/>
          </a:ln>
        </p:spPr>
        <p:txBody>
          <a:bodyPr anchorCtr="0" anchor="b" bIns="44850" lIns="89725" spcFirstLastPara="1" rIns="89725" wrap="square" tIns="4485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777" name="Google Shape;777;p13:notes"/>
          <p:cNvSpPr/>
          <p:nvPr>
            <p:ph idx="2" type="sldImg"/>
          </p:nvPr>
        </p:nvSpPr>
        <p:spPr>
          <a:xfrm>
            <a:off x="1143000"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8" name="Google Shape;778;p13:notes"/>
          <p:cNvSpPr txBox="1"/>
          <p:nvPr>
            <p:ph idx="1" type="body"/>
          </p:nvPr>
        </p:nvSpPr>
        <p:spPr>
          <a:xfrm>
            <a:off x="619039" y="4345602"/>
            <a:ext cx="5619924" cy="4284285"/>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rPr lang="en-US"/>
              <a:t>Treatment considerations for medications used to treat allergic rhinitis are displayed on the current slide.  If a product can be developed that is safe and effective (providing 24-hour coverage, with no evidence of tachyphylaxis), while treating the underlying cause of the disease.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3" name="Shape 783"/>
        <p:cNvGrpSpPr/>
        <p:nvPr/>
      </p:nvGrpSpPr>
      <p:grpSpPr>
        <a:xfrm>
          <a:off x="0" y="0"/>
          <a:ext cx="0" cy="0"/>
          <a:chOff x="0" y="0"/>
          <a:chExt cx="0" cy="0"/>
        </a:xfrm>
      </p:grpSpPr>
      <p:sp>
        <p:nvSpPr>
          <p:cNvPr id="784" name="Google Shape;78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85" name="Google Shape;785;p14:notes"/>
          <p:cNvSpPr/>
          <p:nvPr>
            <p:ph idx="2" type="sldImg"/>
          </p:nvPr>
        </p:nvSpPr>
        <p:spPr>
          <a:xfrm>
            <a:off x="1143000" y="684213"/>
            <a:ext cx="4575175"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6" name="Google Shape;786;p14:notes"/>
          <p:cNvSpPr txBox="1"/>
          <p:nvPr>
            <p:ph idx="1" type="body"/>
          </p:nvPr>
        </p:nvSpPr>
        <p:spPr>
          <a:xfrm>
            <a:off x="485828" y="4345601"/>
            <a:ext cx="5988213" cy="41144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p15:notes"/>
          <p:cNvSpPr/>
          <p:nvPr>
            <p:ph idx="2" type="sldImg"/>
          </p:nvPr>
        </p:nvSpPr>
        <p:spPr>
          <a:xfrm>
            <a:off x="1143000" y="685800"/>
            <a:ext cx="4573588"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Google Shape;82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0" name="Shape 830"/>
        <p:cNvGrpSpPr/>
        <p:nvPr/>
      </p:nvGrpSpPr>
      <p:grpSpPr>
        <a:xfrm>
          <a:off x="0" y="0"/>
          <a:ext cx="0" cy="0"/>
          <a:chOff x="0" y="0"/>
          <a:chExt cx="0" cy="0"/>
        </a:xfrm>
      </p:grpSpPr>
      <p:sp>
        <p:nvSpPr>
          <p:cNvPr id="831" name="Google Shape;83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Google Shape;84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Google Shape;84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8" name="Shape 858"/>
        <p:cNvGrpSpPr/>
        <p:nvPr/>
      </p:nvGrpSpPr>
      <p:grpSpPr>
        <a:xfrm>
          <a:off x="0" y="0"/>
          <a:ext cx="0" cy="0"/>
          <a:chOff x="0" y="0"/>
          <a:chExt cx="0" cy="0"/>
        </a:xfrm>
      </p:grpSpPr>
      <p:sp>
        <p:nvSpPr>
          <p:cNvPr id="859" name="Google Shape;85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 name="Google Shape;86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4" name="Shape 864"/>
        <p:cNvGrpSpPr/>
        <p:nvPr/>
      </p:nvGrpSpPr>
      <p:grpSpPr>
        <a:xfrm>
          <a:off x="0" y="0"/>
          <a:ext cx="0" cy="0"/>
          <a:chOff x="0" y="0"/>
          <a:chExt cx="0" cy="0"/>
        </a:xfrm>
      </p:grpSpPr>
      <p:sp>
        <p:nvSpPr>
          <p:cNvPr id="865" name="Google Shape;86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0" name="Shape 870"/>
        <p:cNvGrpSpPr/>
        <p:nvPr/>
      </p:nvGrpSpPr>
      <p:grpSpPr>
        <a:xfrm>
          <a:off x="0" y="0"/>
          <a:ext cx="0" cy="0"/>
          <a:chOff x="0" y="0"/>
          <a:chExt cx="0" cy="0"/>
        </a:xfrm>
      </p:grpSpPr>
      <p:sp>
        <p:nvSpPr>
          <p:cNvPr id="871" name="Google Shape;87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6" name="Shape 876"/>
        <p:cNvGrpSpPr/>
        <p:nvPr/>
      </p:nvGrpSpPr>
      <p:grpSpPr>
        <a:xfrm>
          <a:off x="0" y="0"/>
          <a:ext cx="0" cy="0"/>
          <a:chOff x="0" y="0"/>
          <a:chExt cx="0" cy="0"/>
        </a:xfrm>
      </p:grpSpPr>
      <p:sp>
        <p:nvSpPr>
          <p:cNvPr id="877" name="Google Shape;87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2" name="Shape 882"/>
        <p:cNvGrpSpPr/>
        <p:nvPr/>
      </p:nvGrpSpPr>
      <p:grpSpPr>
        <a:xfrm>
          <a:off x="0" y="0"/>
          <a:ext cx="0" cy="0"/>
          <a:chOff x="0" y="0"/>
          <a:chExt cx="0" cy="0"/>
        </a:xfrm>
      </p:grpSpPr>
      <p:sp>
        <p:nvSpPr>
          <p:cNvPr id="883" name="Google Shape;88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Google Shape;89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Google Shape;899;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Google Shape;90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6" name="Google Shape;90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Google Shape;911;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2" name="Google Shape;91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Google Shape;917;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Google Shape;92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8" name="Shape 978"/>
        <p:cNvGrpSpPr/>
        <p:nvPr/>
      </p:nvGrpSpPr>
      <p:grpSpPr>
        <a:xfrm>
          <a:off x="0" y="0"/>
          <a:ext cx="0" cy="0"/>
          <a:chOff x="0" y="0"/>
          <a:chExt cx="0" cy="0"/>
        </a:xfrm>
      </p:grpSpPr>
      <p:sp>
        <p:nvSpPr>
          <p:cNvPr id="979" name="Google Shape;979;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0" name="Google Shape;980;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.Higher levels of CO2 in the atmosphere act as a fertilizer for plant growth</a:t>
            </a:r>
            <a:endParaRPr/>
          </a:p>
          <a:p>
            <a:pPr indent="0" lvl="0" marL="0" marR="0" rtl="0" algn="l">
              <a:lnSpc>
                <a:spcPct val="100000"/>
              </a:lnSpc>
              <a:spcBef>
                <a:spcPts val="0"/>
              </a:spcBef>
              <a:spcAft>
                <a:spcPts val="0"/>
              </a:spcAft>
              <a:buClr>
                <a:schemeClr val="dk1"/>
              </a:buClr>
              <a:buSzPts val="1200"/>
              <a:buFont typeface="Calibri"/>
              <a:buNone/>
            </a:pPr>
            <a:r>
              <a:rPr lang="en-US"/>
              <a:t>.Warmer temperatures and increased precipitation cause some plants to grow faster, bloom earlier, and produce more pollen</a:t>
            </a:r>
            <a:endParaRPr/>
          </a:p>
          <a:p>
            <a:pPr indent="0" lvl="0" marL="0" marR="0" rtl="0" algn="l">
              <a:lnSpc>
                <a:spcPct val="100000"/>
              </a:lnSpc>
              <a:spcBef>
                <a:spcPts val="0"/>
              </a:spcBef>
              <a:spcAft>
                <a:spcPts val="0"/>
              </a:spcAft>
              <a:buClr>
                <a:schemeClr val="dk1"/>
              </a:buClr>
              <a:buSzPts val="1200"/>
              <a:buFont typeface="Calibri"/>
              <a:buNone/>
            </a:pPr>
            <a:r>
              <a:rPr lang="en-US"/>
              <a:t>.may also increase fungal growth and spore release</a:t>
            </a:r>
            <a:endParaRPr/>
          </a:p>
          <a:p>
            <a:pPr indent="0" lvl="0" marL="0" marR="0" rtl="0" algn="l">
              <a:lnSpc>
                <a:spcPct val="100000"/>
              </a:lnSpc>
              <a:spcBef>
                <a:spcPts val="0"/>
              </a:spcBef>
              <a:spcAft>
                <a:spcPts val="0"/>
              </a:spcAft>
              <a:buClr>
                <a:schemeClr val="dk1"/>
              </a:buClr>
              <a:buSzPts val="1200"/>
              <a:buFont typeface="Calibri"/>
              <a:buNone/>
            </a:pPr>
            <a:r>
              <a:rPr lang="en-US"/>
              <a:t>. Climate change will allow certain allergen-producing plant species to move into new areas, and wind blown dust, carrying pollens and molds from outside of the United States, could expose people to allergens they had not previously contacted.  Exposure to more potent concentrations of pollen and mold may make current non-sufferers more likely to develop allergic symptoms.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Sources:</a:t>
            </a:r>
            <a:endParaRPr/>
          </a:p>
          <a:p>
            <a:pPr indent="0" lvl="0" marL="0" rtl="0" algn="l">
              <a:spcBef>
                <a:spcPts val="0"/>
              </a:spcBef>
              <a:spcAft>
                <a:spcPts val="0"/>
              </a:spcAft>
              <a:buNone/>
            </a:pPr>
            <a:r>
              <a:rPr lang="en-US"/>
              <a:t>(Bernard et al, 2001; CDC, 2012; U.S. EPA, 2008; Rogers et al, 2006)</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981" name="Google Shape;981;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6" name="Shape 1006"/>
        <p:cNvGrpSpPr/>
        <p:nvPr/>
      </p:nvGrpSpPr>
      <p:grpSpPr>
        <a:xfrm>
          <a:off x="0" y="0"/>
          <a:ext cx="0" cy="0"/>
          <a:chOff x="0" y="0"/>
          <a:chExt cx="0" cy="0"/>
        </a:xfrm>
      </p:grpSpPr>
      <p:sp>
        <p:nvSpPr>
          <p:cNvPr id="1007" name="Google Shape;1007;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2" name="Shape 1012"/>
        <p:cNvGrpSpPr/>
        <p:nvPr/>
      </p:nvGrpSpPr>
      <p:grpSpPr>
        <a:xfrm>
          <a:off x="0" y="0"/>
          <a:ext cx="0" cy="0"/>
          <a:chOff x="0" y="0"/>
          <a:chExt cx="0" cy="0"/>
        </a:xfrm>
      </p:grpSpPr>
      <p:sp>
        <p:nvSpPr>
          <p:cNvPr id="1013" name="Google Shape;1013;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5:notes"/>
          <p:cNvSpPr/>
          <p:nvPr>
            <p:ph idx="2" type="sldImg"/>
          </p:nvPr>
        </p:nvSpPr>
        <p:spPr>
          <a:xfrm>
            <a:off x="1144588"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0" name="Google Shape;48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0663" lvl="0" marL="220663" rtl="0" algn="l">
              <a:lnSpc>
                <a:spcPct val="90000"/>
              </a:lnSpc>
              <a:spcBef>
                <a:spcPts val="0"/>
              </a:spcBef>
              <a:spcAft>
                <a:spcPts val="0"/>
              </a:spcAft>
              <a:buNone/>
            </a:pPr>
            <a:r>
              <a:rPr b="1" lang="en-US"/>
              <a:t>Natural History of Allergic Rhinitis Early-Phase Reaction (EPR) </a:t>
            </a:r>
            <a:endParaRPr/>
          </a:p>
          <a:p>
            <a:pPr indent="-220663" lvl="0" marL="220663" rtl="0" algn="l">
              <a:lnSpc>
                <a:spcPct val="90000"/>
              </a:lnSpc>
              <a:spcBef>
                <a:spcPts val="225"/>
              </a:spcBef>
              <a:spcAft>
                <a:spcPts val="0"/>
              </a:spcAft>
              <a:buNone/>
            </a:pPr>
            <a:r>
              <a:rPr lang="en-US" sz="900"/>
              <a:t>Following an initial sensitization step, the allergic response occurs upon subsequent exposure to the allergen. Allergen binding to the primed mast cells causes cross linking of IgE molecules on the cell surface, resulting in the opening of calcium channels and activation of the cells. Upon activation, the mast cells release granules (exocytosis) containing preformed mediators, including histamine and proteases such as chymase and tryptase.</a:t>
            </a:r>
            <a:r>
              <a:rPr baseline="30000" lang="en-US" sz="900"/>
              <a:t>1</a:t>
            </a:r>
            <a:r>
              <a:rPr lang="en-US" sz="900"/>
              <a:t> Within minutes of exposure, the activated mast cells synthesize and release new mediators such as cysteinyl leukotrienes, prostaglandins, platelet activating factor (PAF), bradykinin, interleukins (IL-1–IL-6), tumor necrosis factor-alpha (TNF-α), and GM-CSF.</a:t>
            </a:r>
            <a:r>
              <a:rPr baseline="30000" lang="en-US" sz="900"/>
              <a:t>1</a:t>
            </a:r>
            <a:r>
              <a:rPr lang="en-US" sz="900"/>
              <a:t> </a:t>
            </a:r>
            <a:endParaRPr/>
          </a:p>
          <a:p>
            <a:pPr indent="-220663" lvl="0" marL="220663" rtl="0" algn="l">
              <a:lnSpc>
                <a:spcPct val="90000"/>
              </a:lnSpc>
              <a:spcBef>
                <a:spcPts val="225"/>
              </a:spcBef>
              <a:spcAft>
                <a:spcPts val="0"/>
              </a:spcAft>
              <a:buNone/>
            </a:pPr>
            <a:r>
              <a:t/>
            </a:r>
            <a:endParaRPr sz="900"/>
          </a:p>
          <a:p>
            <a:pPr indent="-220663" lvl="0" marL="220663" rtl="0" algn="l">
              <a:lnSpc>
                <a:spcPct val="90000"/>
              </a:lnSpc>
              <a:spcBef>
                <a:spcPts val="225"/>
              </a:spcBef>
              <a:spcAft>
                <a:spcPts val="0"/>
              </a:spcAft>
              <a:buNone/>
            </a:pPr>
            <a:r>
              <a:rPr lang="en-US" sz="900"/>
              <a:t>The late-phase reaction usually occurs between 2 and 4 hours after allergen exposure and is characterized by persistent symptoms, primarily nasal congestion and, to a lesser extent, rhinorrhoea and sneezing.</a:t>
            </a:r>
            <a:r>
              <a:rPr baseline="30000" lang="en-US" sz="900"/>
              <a:t>1</a:t>
            </a:r>
            <a:r>
              <a:rPr lang="en-US" sz="900"/>
              <a:t> It is mediated by the infiltration of inflammatory cells (eosinophils, basophils, monocytes, and lymphocytes)</a:t>
            </a:r>
            <a:r>
              <a:rPr baseline="30000" lang="en-US" sz="900"/>
              <a:t>2,3</a:t>
            </a:r>
            <a:r>
              <a:rPr lang="en-US" sz="900"/>
              <a:t> and the release of mediators into the nasal mucosa. The late-phase reaction is initiated during the early-phase response when mast cells release leukotrienes, interleukins, and cytokines, which promote the inflammatory processes and the recruitment of inflammatory cells, particularly eosinophils. These inflammatory cells release additional chemical mediators during the late-phase response, leading to inflammation, including “priming” of nasal tissues to further allergic responses.</a:t>
            </a:r>
            <a:r>
              <a:rPr baseline="30000" lang="en-US" sz="900"/>
              <a:t>4</a:t>
            </a:r>
            <a:r>
              <a:rPr lang="en-US" sz="900"/>
              <a:t> </a:t>
            </a:r>
            <a:endParaRPr/>
          </a:p>
          <a:p>
            <a:pPr indent="-220663" lvl="0" marL="220663" rtl="0" algn="l">
              <a:lnSpc>
                <a:spcPct val="90000"/>
              </a:lnSpc>
              <a:spcBef>
                <a:spcPts val="225"/>
              </a:spcBef>
              <a:spcAft>
                <a:spcPts val="0"/>
              </a:spcAft>
              <a:buNone/>
            </a:pPr>
            <a:r>
              <a:t/>
            </a:r>
            <a:endParaRPr sz="900"/>
          </a:p>
          <a:p>
            <a:pPr indent="-220663" lvl="0" marL="220663" rtl="0" algn="l">
              <a:lnSpc>
                <a:spcPct val="90000"/>
              </a:lnSpc>
              <a:spcBef>
                <a:spcPts val="150"/>
              </a:spcBef>
              <a:spcAft>
                <a:spcPts val="0"/>
              </a:spcAft>
              <a:buNone/>
            </a:pPr>
            <a:r>
              <a:rPr lang="en-US" sz="600"/>
              <a:t>Quraishi SA, Davies MD, Craig TJ. Inflammatory responses in allergic rhinitis: traditional approached and novel treatment strategies. J Am Osteopath Assoc 2004; 104(Suppl.5):S7-S15. </a:t>
            </a:r>
            <a:endParaRPr/>
          </a:p>
          <a:p>
            <a:pPr indent="-220663" lvl="0" marL="220663" rtl="0" algn="l">
              <a:lnSpc>
                <a:spcPct val="90000"/>
              </a:lnSpc>
              <a:spcBef>
                <a:spcPts val="150"/>
              </a:spcBef>
              <a:spcAft>
                <a:spcPts val="0"/>
              </a:spcAft>
              <a:buNone/>
            </a:pPr>
            <a:r>
              <a:rPr lang="en-US" sz="600"/>
              <a:t>Bascom R, Pipkorn U, Lichtenstein LM, Naclerio RM. The influx of inflammatory cells into nasal washings during the late response to antigen challenge. Effect of systemic steroid pretreatment. </a:t>
            </a:r>
            <a:r>
              <a:rPr i="1" lang="en-US" sz="600"/>
              <a:t>Am Rev Respir Dis</a:t>
            </a:r>
            <a:r>
              <a:rPr lang="en-US" sz="600"/>
              <a:t>. 1988;138:406-412.</a:t>
            </a:r>
            <a:endParaRPr/>
          </a:p>
          <a:p>
            <a:pPr indent="-220663" lvl="0" marL="220663" rtl="0" algn="l">
              <a:lnSpc>
                <a:spcPct val="90000"/>
              </a:lnSpc>
              <a:spcBef>
                <a:spcPts val="150"/>
              </a:spcBef>
              <a:spcAft>
                <a:spcPts val="0"/>
              </a:spcAft>
              <a:buNone/>
            </a:pPr>
            <a:r>
              <a:rPr lang="en-US" sz="600"/>
              <a:t>Bascom R, Wachs M, Naclerio RM, Pipkorn U, Galli SJ, Lichtenstein LM. Basophil influx occurs after nasal antigen challenge: effects of topical corticosteroid pretreatment. </a:t>
            </a:r>
            <a:r>
              <a:rPr i="1" lang="en-US" sz="600"/>
              <a:t>J Allergy Clin Immunol</a:t>
            </a:r>
            <a:r>
              <a:rPr lang="en-US" sz="600"/>
              <a:t>. 1988;81:580-589. </a:t>
            </a:r>
            <a:endParaRPr/>
          </a:p>
          <a:p>
            <a:pPr indent="-220663" lvl="0" marL="220663" rtl="0" algn="l">
              <a:lnSpc>
                <a:spcPct val="90000"/>
              </a:lnSpc>
              <a:spcBef>
                <a:spcPts val="150"/>
              </a:spcBef>
              <a:spcAft>
                <a:spcPts val="0"/>
              </a:spcAft>
              <a:buNone/>
            </a:pPr>
            <a:r>
              <a:rPr lang="en-US" sz="600"/>
              <a:t>Pearlman DS. Pathophysiology of the inflammatory response. J Allergy Clin Immunol 1999; 104: S132-7.</a:t>
            </a:r>
            <a:endParaRPr/>
          </a:p>
          <a:p>
            <a:pPr indent="-220663" lvl="0" marL="220663" rtl="0" algn="l">
              <a:lnSpc>
                <a:spcPct val="90000"/>
              </a:lnSpc>
              <a:spcBef>
                <a:spcPts val="0"/>
              </a:spcBef>
              <a:spcAft>
                <a:spcPts val="0"/>
              </a:spcAft>
              <a:buNone/>
            </a:pPr>
            <a:r>
              <a:t/>
            </a:r>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6:notes"/>
          <p:cNvSpPr/>
          <p:nvPr>
            <p:ph idx="2" type="sldImg"/>
          </p:nvPr>
        </p:nvSpPr>
        <p:spPr>
          <a:xfrm>
            <a:off x="1146175" y="687388"/>
            <a:ext cx="4567238" cy="34274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3" name="Google Shape;583;p6:notes"/>
          <p:cNvSpPr txBox="1"/>
          <p:nvPr>
            <p:ph idx="1" type="body"/>
          </p:nvPr>
        </p:nvSpPr>
        <p:spPr>
          <a:xfrm>
            <a:off x="949325" y="4343400"/>
            <a:ext cx="4911725" cy="4113213"/>
          </a:xfrm>
          <a:prstGeom prst="rect">
            <a:avLst/>
          </a:prstGeom>
          <a:noFill/>
          <a:ln>
            <a:noFill/>
          </a:ln>
        </p:spPr>
        <p:txBody>
          <a:bodyPr anchorCtr="0" anchor="t" bIns="45700" lIns="91425" spcFirstLastPara="1" rIns="91425" wrap="square" tIns="45700">
            <a:noAutofit/>
          </a:bodyPr>
          <a:lstStyle/>
          <a:p>
            <a:pPr indent="-184150" lvl="0" marL="184150" rtl="0" algn="l">
              <a:lnSpc>
                <a:spcPct val="90000"/>
              </a:lnSpc>
              <a:spcBef>
                <a:spcPts val="0"/>
              </a:spcBef>
              <a:spcAft>
                <a:spcPts val="0"/>
              </a:spcAft>
              <a:buNone/>
            </a:pPr>
            <a:r>
              <a:rPr b="1" lang="en-US" sz="900"/>
              <a:t>Inflammatory Mediators of Nasal Congestion in Allergic Rhinitis</a:t>
            </a:r>
            <a:endParaRPr/>
          </a:p>
          <a:p>
            <a:pPr indent="-184150" lvl="0" marL="184150" rtl="0" algn="l">
              <a:lnSpc>
                <a:spcPct val="90000"/>
              </a:lnSpc>
              <a:spcBef>
                <a:spcPts val="175"/>
              </a:spcBef>
              <a:spcAft>
                <a:spcPts val="0"/>
              </a:spcAft>
              <a:buNone/>
            </a:pPr>
            <a:r>
              <a:rPr lang="en-US" sz="700"/>
              <a:t>Following an initial sensitization step, the allergic response occurs upon subsequent exposure to the allergen. Allergen binding to the primed mast cells causes cross linking of IgE molecules on the cell surface, resulting in the opening of calcium channels and activation of the cells. Upon activation, the mast cells release granules (exocytosis) containing preformed mediators, including histamine and proteases such as chymase and tryptase.</a:t>
            </a:r>
            <a:r>
              <a:rPr baseline="30000" lang="en-US" sz="700"/>
              <a:t>1</a:t>
            </a:r>
            <a:r>
              <a:rPr lang="en-US" sz="700"/>
              <a:t> Within minutes of exposure, the activated mast cells synthesize and release inflammatory mediators such as cysteinyl leukotrienes, prostaglandins, platelet activating factor (PAF), bradykinin, interleukins (IL-1–IL-6), tumor necrosis factor-alpha (TNF-α), and GM-CSF, that can cause congestion.</a:t>
            </a:r>
            <a:r>
              <a:rPr baseline="30000" lang="en-US" sz="700"/>
              <a:t>1</a:t>
            </a:r>
            <a:r>
              <a:rPr lang="en-US" sz="700"/>
              <a:t> </a:t>
            </a:r>
            <a:endParaRPr/>
          </a:p>
          <a:p>
            <a:pPr indent="-184150" lvl="0" marL="184150" rtl="0" algn="l">
              <a:lnSpc>
                <a:spcPct val="90000"/>
              </a:lnSpc>
              <a:spcBef>
                <a:spcPts val="175"/>
              </a:spcBef>
              <a:spcAft>
                <a:spcPts val="0"/>
              </a:spcAft>
              <a:buNone/>
            </a:pPr>
            <a:r>
              <a:t/>
            </a:r>
            <a:endParaRPr sz="700"/>
          </a:p>
          <a:p>
            <a:pPr indent="-184150" lvl="0" marL="184150" rtl="0" algn="l">
              <a:lnSpc>
                <a:spcPct val="90000"/>
              </a:lnSpc>
              <a:spcBef>
                <a:spcPts val="175"/>
              </a:spcBef>
              <a:spcAft>
                <a:spcPts val="0"/>
              </a:spcAft>
              <a:buNone/>
            </a:pPr>
            <a:r>
              <a:rPr lang="en-US" sz="700"/>
              <a:t>The late-phase reaction usually occurs between 2 and 4 hours after allergen exposure and is characterized by persistent symptoms, primarily nasal congestion and, to a lesser extent, rhinorrhoea and sneezing.</a:t>
            </a:r>
            <a:r>
              <a:rPr baseline="30000" lang="en-US" sz="700"/>
              <a:t>1</a:t>
            </a:r>
            <a:r>
              <a:rPr lang="en-US" sz="700"/>
              <a:t> It is mediated by the infiltration of inflammatory cells (eosinophils, basophils, monocytes, and lymphocytes)</a:t>
            </a:r>
            <a:r>
              <a:rPr baseline="30000" lang="en-US" sz="700"/>
              <a:t>2,3</a:t>
            </a:r>
            <a:r>
              <a:rPr lang="en-US" sz="700"/>
              <a:t> and the release of mediators into the nasal mucosa. The late-phase reaction is initiated during the early-phase response when mast cells release leukotrienes, interleukins, and cytokines, which promote the inflammatory processes and the recruitment of inflammatory cells, particularly eosinophils. These inflammatory cells release additional chemical mediators during the late-phase response, leading to inflammation, including “priming” of nasal tissues to further allergic responses.</a:t>
            </a:r>
            <a:r>
              <a:rPr baseline="30000" lang="en-US" sz="700"/>
              <a:t>4</a:t>
            </a:r>
            <a:r>
              <a:rPr lang="en-US" sz="700"/>
              <a:t> </a:t>
            </a:r>
            <a:endParaRPr/>
          </a:p>
          <a:p>
            <a:pPr indent="-184150" lvl="0" marL="184150" rtl="0" algn="l">
              <a:lnSpc>
                <a:spcPct val="90000"/>
              </a:lnSpc>
              <a:spcBef>
                <a:spcPts val="175"/>
              </a:spcBef>
              <a:spcAft>
                <a:spcPts val="0"/>
              </a:spcAft>
              <a:buNone/>
            </a:pPr>
            <a:r>
              <a:t/>
            </a:r>
            <a:endParaRPr sz="700"/>
          </a:p>
          <a:p>
            <a:pPr indent="-184150" lvl="0" marL="184150" rtl="0" algn="l">
              <a:lnSpc>
                <a:spcPct val="90000"/>
              </a:lnSpc>
              <a:spcBef>
                <a:spcPts val="175"/>
              </a:spcBef>
              <a:spcAft>
                <a:spcPts val="0"/>
              </a:spcAft>
              <a:buNone/>
            </a:pPr>
            <a:r>
              <a:rPr lang="en-US" sz="700"/>
              <a:t>Nasal inflammation with infiltration of eosinophils is a characteristic finding in patients with nasal allergies.</a:t>
            </a:r>
            <a:r>
              <a:rPr baseline="30000" lang="en-US" sz="700"/>
              <a:t>5</a:t>
            </a:r>
            <a:endParaRPr/>
          </a:p>
          <a:p>
            <a:pPr indent="-184150" lvl="0" marL="184150" rtl="0" algn="l">
              <a:lnSpc>
                <a:spcPct val="90000"/>
              </a:lnSpc>
              <a:spcBef>
                <a:spcPts val="175"/>
              </a:spcBef>
              <a:spcAft>
                <a:spcPts val="0"/>
              </a:spcAft>
              <a:buNone/>
            </a:pPr>
            <a:r>
              <a:t/>
            </a:r>
            <a:endParaRPr sz="700"/>
          </a:p>
          <a:p>
            <a:pPr indent="-184150" lvl="0" marL="184150" rtl="0" algn="l">
              <a:lnSpc>
                <a:spcPct val="90000"/>
              </a:lnSpc>
              <a:spcBef>
                <a:spcPts val="150"/>
              </a:spcBef>
              <a:spcAft>
                <a:spcPts val="0"/>
              </a:spcAft>
              <a:buClr>
                <a:schemeClr val="dk1"/>
              </a:buClr>
              <a:buSzPts val="600"/>
              <a:buFont typeface="Calibri"/>
              <a:buAutoNum type="arabicPeriod"/>
            </a:pPr>
            <a:r>
              <a:rPr lang="en-US" sz="600"/>
              <a:t>Pearlman DS. Pathophysiology of the inflammatory response. </a:t>
            </a:r>
            <a:r>
              <a:rPr i="1" lang="en-US" sz="600"/>
              <a:t>J Allergy Clin Immunol.</a:t>
            </a:r>
            <a:r>
              <a:rPr lang="en-US" sz="600"/>
              <a:t> 1999; 104: S132.</a:t>
            </a:r>
            <a:endParaRPr/>
          </a:p>
          <a:p>
            <a:pPr indent="-184150" lvl="0" marL="184150" rtl="0" algn="l">
              <a:lnSpc>
                <a:spcPct val="90000"/>
              </a:lnSpc>
              <a:spcBef>
                <a:spcPts val="150"/>
              </a:spcBef>
              <a:spcAft>
                <a:spcPts val="0"/>
              </a:spcAft>
              <a:buClr>
                <a:schemeClr val="dk1"/>
              </a:buClr>
              <a:buSzPts val="600"/>
              <a:buFont typeface="Calibri"/>
              <a:buAutoNum type="arabicPeriod"/>
            </a:pPr>
            <a:r>
              <a:rPr lang="en-US" sz="600"/>
              <a:t>Bascom R, Pipkorn U, Lichtenstein LM, Naclerio RM. The influx of inflammatory cells into nasal washings during the late response to antigen challenge. Effect of systemic steroid pretreatment. </a:t>
            </a:r>
            <a:r>
              <a:rPr i="1" lang="en-US" sz="600"/>
              <a:t>Am Rev Respir Dis</a:t>
            </a:r>
            <a:r>
              <a:rPr lang="en-US" sz="600"/>
              <a:t>. 1988;138:406.</a:t>
            </a:r>
            <a:endParaRPr/>
          </a:p>
          <a:p>
            <a:pPr indent="-184150" lvl="0" marL="184150" rtl="0" algn="l">
              <a:lnSpc>
                <a:spcPct val="90000"/>
              </a:lnSpc>
              <a:spcBef>
                <a:spcPts val="150"/>
              </a:spcBef>
              <a:spcAft>
                <a:spcPts val="0"/>
              </a:spcAft>
              <a:buClr>
                <a:schemeClr val="dk1"/>
              </a:buClr>
              <a:buSzPts val="600"/>
              <a:buFont typeface="Calibri"/>
              <a:buAutoNum type="arabicPeriod"/>
            </a:pPr>
            <a:r>
              <a:rPr lang="en-US" sz="600"/>
              <a:t>Bascom R, Wachs M, Naclerio RM, Pipkorn U, Galli SJ, Lichtenstein LM. Basophil influx occurs after nasal antigen challenge: effects of topical corticosteroid pretreatment. </a:t>
            </a:r>
            <a:r>
              <a:rPr i="1" lang="en-US" sz="600"/>
              <a:t>J Allergy Clin Immunol</a:t>
            </a:r>
            <a:r>
              <a:rPr lang="en-US" sz="600"/>
              <a:t>. 1988;81:580-589. </a:t>
            </a:r>
            <a:endParaRPr/>
          </a:p>
          <a:p>
            <a:pPr indent="-184150" lvl="0" marL="184150" rtl="0" algn="l">
              <a:lnSpc>
                <a:spcPct val="90000"/>
              </a:lnSpc>
              <a:spcBef>
                <a:spcPts val="150"/>
              </a:spcBef>
              <a:spcAft>
                <a:spcPts val="0"/>
              </a:spcAft>
              <a:buClr>
                <a:schemeClr val="dk1"/>
              </a:buClr>
              <a:buSzPts val="600"/>
              <a:buFont typeface="Calibri"/>
              <a:buAutoNum type="arabicPeriod"/>
            </a:pPr>
            <a:r>
              <a:rPr lang="en-US" sz="600"/>
              <a:t>Quraishi SA, Davies MD, Craig TJ. Inflammatory responses in allergic rhinitis: traditional approached and novel treatment strategies. </a:t>
            </a:r>
            <a:r>
              <a:rPr i="1" lang="en-US" sz="600"/>
              <a:t>J Am Osteopath Assoc.</a:t>
            </a:r>
            <a:r>
              <a:rPr lang="en-US" sz="600"/>
              <a:t> 2004; 104(Suppl.5):S7. </a:t>
            </a:r>
            <a:endParaRPr/>
          </a:p>
          <a:p>
            <a:pPr indent="-184150" lvl="0" marL="184150" rtl="0" algn="l">
              <a:lnSpc>
                <a:spcPct val="90000"/>
              </a:lnSpc>
              <a:spcBef>
                <a:spcPts val="150"/>
              </a:spcBef>
              <a:spcAft>
                <a:spcPts val="0"/>
              </a:spcAft>
              <a:buClr>
                <a:schemeClr val="dk1"/>
              </a:buClr>
              <a:buSzPts val="600"/>
              <a:buFont typeface="Calibri"/>
              <a:buAutoNum type="arabicPeriod"/>
            </a:pPr>
            <a:r>
              <a:rPr lang="en-US" sz="600"/>
              <a:t>Minshall et al. </a:t>
            </a:r>
            <a:r>
              <a:rPr i="1" lang="en-US" sz="600"/>
              <a:t>Otolaryngol Head Neck Surg.</a:t>
            </a:r>
            <a:r>
              <a:rPr lang="en-US" sz="600"/>
              <a:t> 1998;118:648.</a:t>
            </a:r>
            <a:endParaRPr sz="7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p8:notes"/>
          <p:cNvSpPr/>
          <p:nvPr>
            <p:ph idx="2" type="sldImg"/>
          </p:nvPr>
        </p:nvSpPr>
        <p:spPr>
          <a:xfrm>
            <a:off x="1146175" y="687388"/>
            <a:ext cx="4567238" cy="34274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0" name="Google Shape;650;p8:notes"/>
          <p:cNvSpPr txBox="1"/>
          <p:nvPr>
            <p:ph idx="1" type="body"/>
          </p:nvPr>
        </p:nvSpPr>
        <p:spPr>
          <a:xfrm>
            <a:off x="938213" y="4343400"/>
            <a:ext cx="5106987" cy="41132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Definition and Prevalence of Allergic Rhinitis (cont)</a:t>
            </a:r>
            <a:endParaRPr/>
          </a:p>
          <a:p>
            <a:pPr indent="0" lvl="1" marL="457200" rtl="0" algn="l">
              <a:spcBef>
                <a:spcPts val="0"/>
              </a:spcBef>
              <a:spcAft>
                <a:spcPts val="0"/>
              </a:spcAft>
              <a:buNone/>
            </a:pPr>
            <a:r>
              <a:rPr lang="en-US"/>
              <a:t>About 40% of all cases of allergic rhinitis are perennial allergic rhinitis (PAR), and another 40% are cases of PAR mixed with seasonal exacerbation. The remaining are seasonal allergic rhinitis (SAR). In contrast to SAR symptoms, the symptoms of PAR do not vary with the seasons; however, seasonal allergens can cause exacerbations.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1" name="Google Shape;651;p8:notes"/>
          <p:cNvSpPr/>
          <p:nvPr/>
        </p:nvSpPr>
        <p:spPr>
          <a:xfrm>
            <a:off x="893763" y="7723188"/>
            <a:ext cx="5402262" cy="1317625"/>
          </a:xfrm>
          <a:prstGeom prst="rect">
            <a:avLst/>
          </a:prstGeom>
          <a:noFill/>
          <a:ln>
            <a:noFill/>
          </a:ln>
        </p:spPr>
        <p:txBody>
          <a:bodyPr anchorCtr="0" anchor="b" bIns="43100" lIns="87725" spcFirstLastPara="1" rIns="87725" wrap="square" tIns="43100">
            <a:noAutofit/>
          </a:bodyPr>
          <a:lstStyle/>
          <a:p>
            <a:pPr indent="-166688" lvl="0" marL="166688" marR="0" rtl="0" algn="l">
              <a:spcBef>
                <a:spcPts val="0"/>
              </a:spcBef>
              <a:spcAft>
                <a:spcPts val="0"/>
              </a:spcAft>
              <a:buNone/>
            </a:pPr>
            <a:r>
              <a:rPr lang="en-US" sz="1000">
                <a:solidFill>
                  <a:srgbClr val="000000"/>
                </a:solidFill>
                <a:latin typeface="Arial"/>
                <a:ea typeface="Arial"/>
                <a:cs typeface="Arial"/>
                <a:sym typeface="Arial"/>
              </a:rPr>
              <a:t>1.	Mullarkey MF. Allergic and nonallergic rhinitis: Their characterization with attention to the meaning of nasal eosinophilla. </a:t>
            </a:r>
            <a:r>
              <a:rPr i="1" lang="en-US" sz="1000">
                <a:solidFill>
                  <a:srgbClr val="000000"/>
                </a:solidFill>
                <a:latin typeface="Arial"/>
                <a:ea typeface="Arial"/>
                <a:cs typeface="Arial"/>
                <a:sym typeface="Arial"/>
              </a:rPr>
              <a:t>J Allergy Clin Immunol</a:t>
            </a:r>
            <a:r>
              <a:rPr lang="en-US" sz="1000">
                <a:solidFill>
                  <a:srgbClr val="000000"/>
                </a:solidFill>
                <a:latin typeface="Arial"/>
                <a:ea typeface="Arial"/>
                <a:cs typeface="Arial"/>
                <a:sym typeface="Arial"/>
              </a:rPr>
              <a:t>, 1980;65:122-126.</a:t>
            </a:r>
            <a:endParaRPr/>
          </a:p>
          <a:p>
            <a:pPr indent="-166688" lvl="0" marL="166688" marR="0" rtl="0" algn="l">
              <a:spcBef>
                <a:spcPts val="0"/>
              </a:spcBef>
              <a:spcAft>
                <a:spcPts val="0"/>
              </a:spcAft>
              <a:buNone/>
            </a:pPr>
            <a:r>
              <a:rPr lang="en-US" sz="1000">
                <a:solidFill>
                  <a:srgbClr val="000000"/>
                </a:solidFill>
                <a:latin typeface="Arial"/>
                <a:ea typeface="Arial"/>
                <a:cs typeface="Arial"/>
                <a:sym typeface="Arial"/>
              </a:rPr>
              <a:t>2.	Skoner DP. Allergic rhinitis: definition, epidemiology, pathophysiology, detection, and diagnosis. </a:t>
            </a:r>
            <a:r>
              <a:rPr i="1" lang="en-US" sz="1000">
                <a:solidFill>
                  <a:srgbClr val="000000"/>
                </a:solidFill>
                <a:latin typeface="Arial"/>
                <a:ea typeface="Arial"/>
                <a:cs typeface="Arial"/>
                <a:sym typeface="Arial"/>
              </a:rPr>
              <a:t>J Allergy Clin Immunol</a:t>
            </a:r>
            <a:r>
              <a:rPr lang="en-US" sz="1000">
                <a:solidFill>
                  <a:srgbClr val="000000"/>
                </a:solidFill>
                <a:latin typeface="Arial"/>
                <a:ea typeface="Arial"/>
                <a:cs typeface="Arial"/>
                <a:sym typeface="Arial"/>
              </a:rPr>
              <a:t>. 2001; 108:S2-8.</a:t>
            </a:r>
            <a:endParaRPr/>
          </a:p>
          <a:p>
            <a:pPr indent="-166688" lvl="0" marL="166688" marR="0" rtl="0" algn="l">
              <a:spcBef>
                <a:spcPts val="0"/>
              </a:spcBef>
              <a:spcAft>
                <a:spcPts val="0"/>
              </a:spcAft>
              <a:buNone/>
            </a:pPr>
            <a:r>
              <a:rPr lang="en-US" sz="1000">
                <a:solidFill>
                  <a:srgbClr val="000000"/>
                </a:solidFill>
                <a:latin typeface="Arial"/>
                <a:ea typeface="Arial"/>
                <a:cs typeface="Arial"/>
                <a:sym typeface="Arial"/>
              </a:rPr>
              <a:t>3.	Smith JM. Epidemiology and natural history of asthma, allergic rhinitis, and atopic dermatitis (eczema). In: Middleton E, Reed CE, Ellis EF, Adkinson NF, Yunginger JW, eds. </a:t>
            </a:r>
            <a:r>
              <a:rPr i="1" lang="en-US" sz="1000">
                <a:solidFill>
                  <a:srgbClr val="000000"/>
                </a:solidFill>
                <a:latin typeface="Arial"/>
                <a:ea typeface="Arial"/>
                <a:cs typeface="Arial"/>
                <a:sym typeface="Arial"/>
              </a:rPr>
              <a:t>Allergy: Principles and Practice</a:t>
            </a:r>
            <a:r>
              <a:rPr lang="en-US" sz="1000">
                <a:solidFill>
                  <a:srgbClr val="000000"/>
                </a:solidFill>
                <a:latin typeface="Arial"/>
                <a:ea typeface="Arial"/>
                <a:cs typeface="Arial"/>
                <a:sym typeface="Arial"/>
              </a:rPr>
              <a:t>. 3rd ed. St. Loui, Mo: CV Mosby Company; 1988;2:892-929.</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p9:notes"/>
          <p:cNvSpPr/>
          <p:nvPr>
            <p:ph idx="2" type="sldImg"/>
          </p:nvPr>
        </p:nvSpPr>
        <p:spPr>
          <a:xfrm>
            <a:off x="1304925" y="804863"/>
            <a:ext cx="4251325" cy="3189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0" name="Google Shape;660;p9:notes"/>
          <p:cNvSpPr txBox="1"/>
          <p:nvPr>
            <p:ph idx="1" type="body"/>
          </p:nvPr>
        </p:nvSpPr>
        <p:spPr>
          <a:xfrm>
            <a:off x="1154113" y="4344988"/>
            <a:ext cx="4502150" cy="41148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None/>
            </a:pPr>
            <a:r>
              <a:rPr b="1" lang="en-US"/>
              <a:t>Comorbid Conditions</a:t>
            </a:r>
            <a:endParaRPr/>
          </a:p>
          <a:p>
            <a:pPr indent="0" lvl="0" marL="0" rtl="0" algn="l">
              <a:spcBef>
                <a:spcPts val="0"/>
              </a:spcBef>
              <a:spcAft>
                <a:spcPts val="0"/>
              </a:spcAft>
              <a:buNone/>
            </a:pPr>
            <a:r>
              <a:rPr lang="en-US"/>
              <a:t>Allergic rhinitis is associated with many comorbid conditions. In addition to other atopic disorders, such as asthma and eczema, the symptoms of allergic rhinitis may lead to the development of otitis media, sinusitis, conjunctivitis, and pharyngitis. In severe cases of allergic rhinitis, obstructed airways may cause breathing difficulties and lead to sleep apnea, speech impairment, and failure to thrive.</a:t>
            </a:r>
            <a:endParaRPr/>
          </a:p>
          <a:p>
            <a:pPr indent="0" lvl="0" marL="0" rtl="0" algn="l">
              <a:spcBef>
                <a:spcPts val="0"/>
              </a:spcBef>
              <a:spcAft>
                <a:spcPts val="0"/>
              </a:spcAft>
              <a:buNone/>
            </a:pPr>
            <a:r>
              <a:rPr lang="en-US"/>
              <a:t>Appropriate diagnosis and treatment of allergic rhinitis may prevent the development of these disorders, or alleviate their symptoms.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900"/>
              <a:t>Spector SL. Overview of comorbid associations of allergic rhinitis. </a:t>
            </a:r>
            <a:r>
              <a:rPr i="1" lang="en-US" sz="900"/>
              <a:t>J Allergy Clin Immunol.</a:t>
            </a:r>
            <a:r>
              <a:rPr lang="en-US" sz="900"/>
              <a:t> 1997;99:S773-S780</a:t>
            </a: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6" name="Shape 86"/>
        <p:cNvGrpSpPr/>
        <p:nvPr/>
      </p:nvGrpSpPr>
      <p:grpSpPr>
        <a:xfrm>
          <a:off x="0" y="0"/>
          <a:ext cx="0" cy="0"/>
          <a:chOff x="0" y="0"/>
          <a:chExt cx="0" cy="0"/>
        </a:xfrm>
      </p:grpSpPr>
      <p:sp>
        <p:nvSpPr>
          <p:cNvPr id="87" name="Google Shape;87;p12"/>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12"/>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93" name="Shape 93"/>
        <p:cNvGrpSpPr/>
        <p:nvPr/>
      </p:nvGrpSpPr>
      <p:grpSpPr>
        <a:xfrm>
          <a:off x="0" y="0"/>
          <a:ext cx="0" cy="0"/>
          <a:chOff x="0" y="0"/>
          <a:chExt cx="0" cy="0"/>
        </a:xfrm>
      </p:grpSpPr>
      <p:sp>
        <p:nvSpPr>
          <p:cNvPr id="94" name="Google Shape;94;p13"/>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5" name="Google Shape;95;p13"/>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6" name="Google Shape;96;p13"/>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3"/>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8" name="Google Shape;98;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13"/>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2" name="Google Shape;102;p13"/>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03" name="Google Shape;103;p13"/>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4" name="Shape 104"/>
        <p:cNvGrpSpPr/>
        <p:nvPr/>
      </p:nvGrpSpPr>
      <p:grpSpPr>
        <a:xfrm>
          <a:off x="0" y="0"/>
          <a:ext cx="0" cy="0"/>
          <a:chOff x="0" y="0"/>
          <a:chExt cx="0" cy="0"/>
        </a:xfrm>
      </p:grpSpPr>
      <p:sp>
        <p:nvSpPr>
          <p:cNvPr id="105" name="Google Shape;105;p1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1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0" name="Shape 110"/>
        <p:cNvGrpSpPr/>
        <p:nvPr/>
      </p:nvGrpSpPr>
      <p:grpSpPr>
        <a:xfrm>
          <a:off x="0" y="0"/>
          <a:ext cx="0" cy="0"/>
          <a:chOff x="0" y="0"/>
          <a:chExt cx="0" cy="0"/>
        </a:xfrm>
      </p:grpSpPr>
      <p:sp>
        <p:nvSpPr>
          <p:cNvPr id="111" name="Google Shape;111;p15"/>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5"/>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3" name="Google Shape;113;p1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1" name="Shape 121"/>
        <p:cNvGrpSpPr/>
        <p:nvPr/>
      </p:nvGrpSpPr>
      <p:grpSpPr>
        <a:xfrm>
          <a:off x="0" y="0"/>
          <a:ext cx="0" cy="0"/>
          <a:chOff x="0" y="0"/>
          <a:chExt cx="0" cy="0"/>
        </a:xfrm>
      </p:grpSpPr>
      <p:sp>
        <p:nvSpPr>
          <p:cNvPr id="122" name="Google Shape;122;p17"/>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3" name="Shape 12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4" name="Shape 124"/>
        <p:cNvGrpSpPr/>
        <p:nvPr/>
      </p:nvGrpSpPr>
      <p:grpSpPr>
        <a:xfrm>
          <a:off x="0" y="0"/>
          <a:ext cx="0" cy="0"/>
          <a:chOff x="0" y="0"/>
          <a:chExt cx="0" cy="0"/>
        </a:xfrm>
      </p:grpSpPr>
      <p:sp>
        <p:nvSpPr>
          <p:cNvPr id="125" name="Google Shape;125;p19"/>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19"/>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7" name="Shape 127"/>
        <p:cNvGrpSpPr/>
        <p:nvPr/>
      </p:nvGrpSpPr>
      <p:grpSpPr>
        <a:xfrm>
          <a:off x="0" y="0"/>
          <a:ext cx="0" cy="0"/>
          <a:chOff x="0" y="0"/>
          <a:chExt cx="0" cy="0"/>
        </a:xfrm>
      </p:grpSpPr>
      <p:sp>
        <p:nvSpPr>
          <p:cNvPr id="128" name="Google Shape;128;p20"/>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9" name="Google Shape;129;p20"/>
          <p:cNvSpPr txBox="1"/>
          <p:nvPr>
            <p:ph idx="1" type="body"/>
          </p:nvPr>
        </p:nvSpPr>
        <p:spPr>
          <a:xfrm>
            <a:off x="457200" y="1600200"/>
            <a:ext cx="4038600" cy="5029200"/>
          </a:xfrm>
          <a:prstGeom prst="rect">
            <a:avLst/>
          </a:prstGeom>
          <a:noFill/>
          <a:ln>
            <a:noFill/>
          </a:ln>
        </p:spPr>
        <p:txBody>
          <a:bodyPr anchorCtr="0" anchor="t" bIns="0" lIns="0" spcFirstLastPara="1" rIns="0" wrap="square" tIns="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30" name="Google Shape;130;p20"/>
          <p:cNvSpPr txBox="1"/>
          <p:nvPr>
            <p:ph idx="2" type="body"/>
          </p:nvPr>
        </p:nvSpPr>
        <p:spPr>
          <a:xfrm>
            <a:off x="4648200" y="1600200"/>
            <a:ext cx="4038600" cy="5029200"/>
          </a:xfrm>
          <a:prstGeom prst="rect">
            <a:avLst/>
          </a:prstGeom>
          <a:noFill/>
          <a:ln>
            <a:noFill/>
          </a:ln>
        </p:spPr>
        <p:txBody>
          <a:bodyPr anchorCtr="0" anchor="t" bIns="0" lIns="0" spcFirstLastPara="1" rIns="0" wrap="square" tIns="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hart" type="chart">
  <p:cSld name="CHART">
    <p:spTree>
      <p:nvGrpSpPr>
        <p:cNvPr id="131" name="Shape 131"/>
        <p:cNvGrpSpPr/>
        <p:nvPr/>
      </p:nvGrpSpPr>
      <p:grpSpPr>
        <a:xfrm>
          <a:off x="0" y="0"/>
          <a:ext cx="0" cy="0"/>
          <a:chOff x="0" y="0"/>
          <a:chExt cx="0" cy="0"/>
        </a:xfrm>
      </p:grpSpPr>
      <p:sp>
        <p:nvSpPr>
          <p:cNvPr id="132" name="Google Shape;132;p21"/>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3" name="Google Shape;133;p21"/>
          <p:cNvSpPr/>
          <p:nvPr>
            <p:ph idx="2" type="chart"/>
          </p:nvPr>
        </p:nvSpPr>
        <p:spPr>
          <a:xfrm>
            <a:off x="457200" y="1600200"/>
            <a:ext cx="8229600" cy="5029200"/>
          </a:xfrm>
          <a:prstGeom prst="rect">
            <a:avLst/>
          </a:prstGeom>
          <a:noFill/>
          <a:ln>
            <a:noFill/>
          </a:ln>
        </p:spPr>
        <p:txBody>
          <a:bodyPr anchorCtr="0" anchor="t" bIns="0" lIns="0" spcFirstLastPara="1" rIns="0" wrap="square" tIns="0">
            <a:noAutofit/>
          </a:bodyPr>
          <a:lstStyle>
            <a:lvl1pPr lvl="0" marR="0" rtl="0" algn="l">
              <a:spcBef>
                <a:spcPts val="560"/>
              </a:spcBef>
              <a:spcAft>
                <a:spcPts val="0"/>
              </a:spcAft>
              <a:buClr>
                <a:srgbClr val="FFFF00"/>
              </a:buClr>
              <a:buSzPts val="2800"/>
              <a:buFont typeface="Arial"/>
              <a:buChar char="•"/>
              <a:defRPr b="0" i="0" sz="2800" u="none" cap="none" strike="noStrike">
                <a:solidFill>
                  <a:schemeClr val="lt1"/>
                </a:solidFill>
                <a:latin typeface="Arial"/>
                <a:ea typeface="Arial"/>
                <a:cs typeface="Arial"/>
                <a:sym typeface="Arial"/>
              </a:defRPr>
            </a:lvl1pPr>
            <a:lvl2pPr lvl="1" marR="0" rtl="0" algn="l">
              <a:spcBef>
                <a:spcPts val="480"/>
              </a:spcBef>
              <a:spcAft>
                <a:spcPts val="0"/>
              </a:spcAft>
              <a:buClr>
                <a:srgbClr val="FFFF00"/>
              </a:buClr>
              <a:buSzPts val="2400"/>
              <a:buFont typeface="Arial"/>
              <a:buChar char="-"/>
              <a:defRPr b="0" i="0" sz="2400" u="none" cap="none" strike="noStrike">
                <a:solidFill>
                  <a:schemeClr val="lt1"/>
                </a:solidFill>
                <a:latin typeface="Arial"/>
                <a:ea typeface="Arial"/>
                <a:cs typeface="Arial"/>
                <a:sym typeface="Arial"/>
              </a:defRPr>
            </a:lvl2pPr>
            <a:lvl3pPr lvl="2" marR="0" rtl="0" algn="l">
              <a:spcBef>
                <a:spcPts val="400"/>
              </a:spcBef>
              <a:spcAft>
                <a:spcPts val="0"/>
              </a:spcAft>
              <a:buClr>
                <a:srgbClr val="FFFF00"/>
              </a:buClr>
              <a:buSzPts val="2000"/>
              <a:buFont typeface="Arial"/>
              <a:buChar char="•"/>
              <a:defRPr b="0" i="0" sz="2000" u="none" cap="none" strike="noStrike">
                <a:solidFill>
                  <a:schemeClr val="lt1"/>
                </a:solidFill>
                <a:latin typeface="Arial"/>
                <a:ea typeface="Arial"/>
                <a:cs typeface="Arial"/>
                <a:sym typeface="Arial"/>
              </a:defRPr>
            </a:lvl3pPr>
            <a:lvl4pPr lvl="3" marR="0" rtl="0" algn="l">
              <a:spcBef>
                <a:spcPts val="400"/>
              </a:spcBef>
              <a:spcAft>
                <a:spcPts val="0"/>
              </a:spcAft>
              <a:buClr>
                <a:srgbClr val="FFFF00"/>
              </a:buClr>
              <a:buSzPts val="2000"/>
              <a:buFont typeface="Arial"/>
              <a:buChar char="-"/>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5pPr>
            <a:lvl6pPr lvl="5"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6pPr>
            <a:lvl7pPr lvl="6"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7pPr>
            <a:lvl8pPr lvl="7"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8pPr>
            <a:lvl9pPr lvl="8"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folie" showMasterSp="0">
  <p:cSld name="Titelfolie">
    <p:spTree>
      <p:nvGrpSpPr>
        <p:cNvPr id="134" name="Shape 134"/>
        <p:cNvGrpSpPr/>
        <p:nvPr/>
      </p:nvGrpSpPr>
      <p:grpSpPr>
        <a:xfrm>
          <a:off x="0" y="0"/>
          <a:ext cx="0" cy="0"/>
          <a:chOff x="0" y="0"/>
          <a:chExt cx="0" cy="0"/>
        </a:xfrm>
      </p:grpSpPr>
      <p:sp>
        <p:nvSpPr>
          <p:cNvPr id="135" name="Google Shape;135;p22"/>
          <p:cNvSpPr/>
          <p:nvPr/>
        </p:nvSpPr>
        <p:spPr>
          <a:xfrm>
            <a:off x="0" y="5636770"/>
            <a:ext cx="9144000" cy="160017"/>
          </a:xfrm>
          <a:prstGeom prst="rect">
            <a:avLst/>
          </a:prstGeom>
          <a:solidFill>
            <a:srgbClr val="DA2318"/>
          </a:solidFill>
          <a:ln cap="flat" cmpd="sng" w="9525">
            <a:solidFill>
              <a:srgbClr val="DA231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6275" lIns="72550" spcFirstLastPara="1" rIns="72550" wrap="square" tIns="362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6" name="Google Shape;136;p22"/>
          <p:cNvSpPr txBox="1"/>
          <p:nvPr>
            <p:ph type="ctrTitle"/>
          </p:nvPr>
        </p:nvSpPr>
        <p:spPr>
          <a:xfrm>
            <a:off x="565150" y="1970531"/>
            <a:ext cx="7772400" cy="1470025"/>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sz="2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7" name="Google Shape;137;p22"/>
          <p:cNvSpPr txBox="1"/>
          <p:nvPr>
            <p:ph idx="1" type="subTitle"/>
          </p:nvPr>
        </p:nvSpPr>
        <p:spPr>
          <a:xfrm>
            <a:off x="555626" y="3726185"/>
            <a:ext cx="6400800" cy="1752600"/>
          </a:xfrm>
          <a:prstGeom prst="rect">
            <a:avLst/>
          </a:prstGeom>
          <a:noFill/>
          <a:ln>
            <a:noFill/>
          </a:ln>
        </p:spPr>
        <p:txBody>
          <a:bodyPr anchorCtr="0" anchor="t" bIns="0" lIns="0" spcFirstLastPara="1" rIns="0" wrap="square" tIns="0">
            <a:noAutofit/>
          </a:bodyPr>
          <a:lstStyle>
            <a:lvl1pPr lvl="0" algn="l">
              <a:spcBef>
                <a:spcPts val="560"/>
              </a:spcBef>
              <a:spcAft>
                <a:spcPts val="0"/>
              </a:spcAft>
              <a:buSzPts val="2800"/>
              <a:buFont typeface="Arial"/>
              <a:buNone/>
              <a:defRPr>
                <a:solidFill>
                  <a:schemeClr val="lt1"/>
                </a:solidFill>
              </a:defRPr>
            </a:lvl1pPr>
            <a:lvl2pPr lvl="1" algn="ctr">
              <a:spcBef>
                <a:spcPts val="480"/>
              </a:spcBef>
              <a:spcAft>
                <a:spcPts val="0"/>
              </a:spcAft>
              <a:buSzPts val="2400"/>
              <a:buNone/>
              <a:defRPr>
                <a:solidFill>
                  <a:schemeClr val="lt1"/>
                </a:solidFill>
              </a:defRPr>
            </a:lvl2pPr>
            <a:lvl3pPr lvl="2" algn="ctr">
              <a:spcBef>
                <a:spcPts val="400"/>
              </a:spcBef>
              <a:spcAft>
                <a:spcPts val="0"/>
              </a:spcAft>
              <a:buSzPts val="2000"/>
              <a:buFont typeface="Arial"/>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Font typeface="Arial"/>
              <a:buNone/>
              <a:defRPr>
                <a:solidFill>
                  <a:schemeClr val="lt1"/>
                </a:solidFill>
              </a:defRPr>
            </a:lvl5pPr>
            <a:lvl6pPr lvl="5" algn="ctr">
              <a:spcBef>
                <a:spcPts val="400"/>
              </a:spcBef>
              <a:spcAft>
                <a:spcPts val="0"/>
              </a:spcAft>
              <a:buSzPts val="2000"/>
              <a:buFont typeface="Arial"/>
              <a:buNone/>
              <a:defRPr>
                <a:solidFill>
                  <a:schemeClr val="lt1"/>
                </a:solidFill>
              </a:defRPr>
            </a:lvl6pPr>
            <a:lvl7pPr lvl="6" algn="ctr">
              <a:spcBef>
                <a:spcPts val="400"/>
              </a:spcBef>
              <a:spcAft>
                <a:spcPts val="0"/>
              </a:spcAft>
              <a:buSzPts val="2000"/>
              <a:buFont typeface="Arial"/>
              <a:buNone/>
              <a:defRPr>
                <a:solidFill>
                  <a:schemeClr val="lt1"/>
                </a:solidFill>
              </a:defRPr>
            </a:lvl7pPr>
            <a:lvl8pPr lvl="7" algn="ctr">
              <a:spcBef>
                <a:spcPts val="400"/>
              </a:spcBef>
              <a:spcAft>
                <a:spcPts val="0"/>
              </a:spcAft>
              <a:buSzPts val="2000"/>
              <a:buFont typeface="Arial"/>
              <a:buNone/>
              <a:defRPr>
                <a:solidFill>
                  <a:schemeClr val="lt1"/>
                </a:solidFill>
              </a:defRPr>
            </a:lvl8pPr>
            <a:lvl9pPr lvl="8" algn="ctr">
              <a:spcBef>
                <a:spcPts val="400"/>
              </a:spcBef>
              <a:spcAft>
                <a:spcPts val="0"/>
              </a:spcAft>
              <a:buSzPts val="2000"/>
              <a:buFont typeface="Arial"/>
              <a:buNone/>
              <a:defRPr>
                <a:solidFill>
                  <a:schemeClr val="lt1"/>
                </a:solidFill>
              </a:defRPr>
            </a:lvl9pPr>
          </a:lstStyle>
          <a:p/>
        </p:txBody>
      </p:sp>
      <p:sp>
        <p:nvSpPr>
          <p:cNvPr id="138" name="Google Shape;138;p22"/>
          <p:cNvSpPr txBox="1"/>
          <p:nvPr>
            <p:ph idx="12" type="sldNum"/>
          </p:nvPr>
        </p:nvSpPr>
        <p:spPr>
          <a:xfrm>
            <a:off x="25988" y="6525345"/>
            <a:ext cx="441573" cy="196131"/>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Arial"/>
                <a:ea typeface="Arial"/>
                <a:cs typeface="Arial"/>
                <a:sym typeface="Arial"/>
              </a:defRPr>
            </a:lvl1pPr>
            <a:lvl2pPr indent="0" lvl="1" marL="0" marR="0" rtl="0" algn="l">
              <a:spcBef>
                <a:spcPts val="0"/>
              </a:spcBef>
              <a:buNone/>
              <a:defRPr sz="1800">
                <a:solidFill>
                  <a:srgbClr val="FFFFFF"/>
                </a:solidFill>
                <a:latin typeface="Arial"/>
                <a:ea typeface="Arial"/>
                <a:cs typeface="Arial"/>
                <a:sym typeface="Arial"/>
              </a:defRPr>
            </a:lvl2pPr>
            <a:lvl3pPr indent="0" lvl="2" marL="0" marR="0" rtl="0" algn="l">
              <a:spcBef>
                <a:spcPts val="0"/>
              </a:spcBef>
              <a:buNone/>
              <a:defRPr sz="1800">
                <a:solidFill>
                  <a:srgbClr val="FFFFFF"/>
                </a:solidFill>
                <a:latin typeface="Arial"/>
                <a:ea typeface="Arial"/>
                <a:cs typeface="Arial"/>
                <a:sym typeface="Arial"/>
              </a:defRPr>
            </a:lvl3pPr>
            <a:lvl4pPr indent="0" lvl="3" marL="0" marR="0" rtl="0" algn="l">
              <a:spcBef>
                <a:spcPts val="0"/>
              </a:spcBef>
              <a:buNone/>
              <a:defRPr sz="1800">
                <a:solidFill>
                  <a:srgbClr val="FFFFFF"/>
                </a:solidFill>
                <a:latin typeface="Arial"/>
                <a:ea typeface="Arial"/>
                <a:cs typeface="Arial"/>
                <a:sym typeface="Arial"/>
              </a:defRPr>
            </a:lvl4pPr>
            <a:lvl5pPr indent="0" lvl="4" marL="0" marR="0" rtl="0" algn="l">
              <a:spcBef>
                <a:spcPts val="0"/>
              </a:spcBef>
              <a:buNone/>
              <a:defRPr sz="1800">
                <a:solidFill>
                  <a:srgbClr val="FFFFFF"/>
                </a:solidFill>
                <a:latin typeface="Arial"/>
                <a:ea typeface="Arial"/>
                <a:cs typeface="Arial"/>
                <a:sym typeface="Arial"/>
              </a:defRPr>
            </a:lvl5pPr>
            <a:lvl6pPr indent="0" lvl="5" marL="0" marR="0" rtl="0" algn="l">
              <a:spcBef>
                <a:spcPts val="0"/>
              </a:spcBef>
              <a:buNone/>
              <a:defRPr sz="1800">
                <a:solidFill>
                  <a:srgbClr val="FFFFFF"/>
                </a:solidFill>
                <a:latin typeface="Arial"/>
                <a:ea typeface="Arial"/>
                <a:cs typeface="Arial"/>
                <a:sym typeface="Arial"/>
              </a:defRPr>
            </a:lvl6pPr>
            <a:lvl7pPr indent="0" lvl="6" marL="0" marR="0" rtl="0" algn="l">
              <a:spcBef>
                <a:spcPts val="0"/>
              </a:spcBef>
              <a:buNone/>
              <a:defRPr sz="1800">
                <a:solidFill>
                  <a:srgbClr val="FFFFFF"/>
                </a:solidFill>
                <a:latin typeface="Arial"/>
                <a:ea typeface="Arial"/>
                <a:cs typeface="Arial"/>
                <a:sym typeface="Arial"/>
              </a:defRPr>
            </a:lvl7pPr>
            <a:lvl8pPr indent="0" lvl="7" marL="0" marR="0" rtl="0" algn="l">
              <a:spcBef>
                <a:spcPts val="0"/>
              </a:spcBef>
              <a:buNone/>
              <a:defRPr sz="1800">
                <a:solidFill>
                  <a:srgbClr val="FFFFFF"/>
                </a:solidFill>
                <a:latin typeface="Arial"/>
                <a:ea typeface="Arial"/>
                <a:cs typeface="Arial"/>
                <a:sym typeface="Arial"/>
              </a:defRPr>
            </a:lvl8pPr>
            <a:lvl9pPr indent="0" lvl="8" marL="0" marR="0" rtl="0" algn="l">
              <a:spcBef>
                <a:spcPts val="0"/>
              </a:spcBef>
              <a:buNone/>
              <a:defRPr sz="18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Title and Content">
  <p:cSld name="11_Title and Content">
    <p:spTree>
      <p:nvGrpSpPr>
        <p:cNvPr id="37" name="Shape 37"/>
        <p:cNvGrpSpPr/>
        <p:nvPr/>
      </p:nvGrpSpPr>
      <p:grpSpPr>
        <a:xfrm>
          <a:off x="0" y="0"/>
          <a:ext cx="0" cy="0"/>
          <a:chOff x="0" y="0"/>
          <a:chExt cx="0" cy="0"/>
        </a:xfrm>
      </p:grpSpPr>
      <p:sp>
        <p:nvSpPr>
          <p:cNvPr id="38" name="Google Shape;38;p4"/>
          <p:cNvSpPr txBox="1"/>
          <p:nvPr>
            <p:ph idx="1" type="body"/>
          </p:nvPr>
        </p:nvSpPr>
        <p:spPr>
          <a:xfrm>
            <a:off x="457201" y="6492240"/>
            <a:ext cx="7955280" cy="365760"/>
          </a:xfrm>
          <a:prstGeom prst="rect">
            <a:avLst/>
          </a:prstGeom>
          <a:noFill/>
          <a:ln>
            <a:noFill/>
          </a:ln>
        </p:spPr>
        <p:txBody>
          <a:bodyPr anchorCtr="0" anchor="ctr" bIns="45700" lIns="91425" spcFirstLastPara="1" rIns="91425" wrap="square" tIns="45700">
            <a:noAutofit/>
          </a:bodyPr>
          <a:lstStyle>
            <a:lvl1pPr indent="-228600" lvl="0" marL="457200" marR="0" algn="r">
              <a:lnSpc>
                <a:spcPct val="100000"/>
              </a:lnSpc>
              <a:spcBef>
                <a:spcPts val="0"/>
              </a:spcBef>
              <a:spcAft>
                <a:spcPts val="0"/>
              </a:spcAft>
              <a:buClr>
                <a:schemeClr val="accent1"/>
              </a:buClr>
              <a:buSzPts val="600"/>
              <a:buFont typeface="Arial"/>
              <a:buNone/>
              <a:defRPr i="1" sz="600">
                <a:solidFill>
                  <a:srgbClr val="7F7F7F"/>
                </a:solidFill>
              </a:defRPr>
            </a:lvl1pPr>
            <a:lvl2pPr indent="-325755" lvl="1" marL="914400" algn="l">
              <a:spcBef>
                <a:spcPts val="90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2" type="body"/>
          </p:nvPr>
        </p:nvSpPr>
        <p:spPr>
          <a:xfrm>
            <a:off x="457200" y="1935480"/>
            <a:ext cx="8229600" cy="4389120"/>
          </a:xfrm>
          <a:prstGeom prst="rect">
            <a:avLst/>
          </a:prstGeom>
          <a:noFill/>
          <a:ln>
            <a:noFill/>
          </a:ln>
        </p:spPr>
        <p:txBody>
          <a:bodyPr anchorCtr="0" anchor="t" bIns="45700" lIns="45700" spcFirstLastPara="1" rIns="45700" wrap="square" tIns="45700">
            <a:noAutofit/>
          </a:bodyPr>
          <a:lstStyle>
            <a:lvl1pPr indent="-385445" lvl="0" marL="457200" algn="l">
              <a:spcBef>
                <a:spcPts val="520"/>
              </a:spcBef>
              <a:spcAft>
                <a:spcPts val="0"/>
              </a:spcAft>
              <a:buClr>
                <a:srgbClr val="FF0033"/>
              </a:buClr>
              <a:buSzPts val="2470"/>
              <a:buChar char="⚫"/>
              <a:defRPr/>
            </a:lvl1pPr>
            <a:lvl2pPr indent="-358140" lvl="1" marL="914400" algn="l">
              <a:spcBef>
                <a:spcPts val="480"/>
              </a:spcBef>
              <a:spcAft>
                <a:spcPts val="0"/>
              </a:spcAft>
              <a:buClr>
                <a:srgbClr val="FF0033"/>
              </a:buClr>
              <a:buSzPts val="2040"/>
              <a:buChar char="⚫"/>
              <a:defRPr/>
            </a:lvl2pPr>
            <a:lvl3pPr indent="-321944" lvl="2" marL="1371600" algn="l">
              <a:spcBef>
                <a:spcPts val="420"/>
              </a:spcBef>
              <a:spcAft>
                <a:spcPts val="0"/>
              </a:spcAft>
              <a:buClr>
                <a:srgbClr val="FF0033"/>
              </a:buClr>
              <a:buSzPts val="1470"/>
              <a:buChar char="⚫"/>
              <a:defRPr/>
            </a:lvl3pPr>
            <a:lvl4pPr indent="-311150" lvl="3" marL="1828800" algn="l">
              <a:spcBef>
                <a:spcPts val="400"/>
              </a:spcBef>
              <a:spcAft>
                <a:spcPts val="0"/>
              </a:spcAft>
              <a:buClr>
                <a:srgbClr val="FF0033"/>
              </a:buClr>
              <a:buSzPts val="1300"/>
              <a:buChar char="⚫"/>
              <a:defRPr/>
            </a:lvl4pPr>
            <a:lvl5pPr indent="-311150" lvl="4" marL="2286000" algn="l">
              <a:spcBef>
                <a:spcPts val="400"/>
              </a:spcBef>
              <a:spcAft>
                <a:spcPts val="0"/>
              </a:spcAft>
              <a:buClr>
                <a:srgbClr val="FF0033"/>
              </a:buClr>
              <a:buSzPts val="1300"/>
              <a:buChar char="⚫"/>
              <a:defRPr/>
            </a:lvl5pPr>
            <a:lvl6pPr indent="-320039" lvl="5" marL="2743200" algn="l">
              <a:spcBef>
                <a:spcPts val="360"/>
              </a:spcBef>
              <a:spcAft>
                <a:spcPts val="0"/>
              </a:spcAft>
              <a:buClr>
                <a:srgbClr val="FF0033"/>
              </a:buClr>
              <a:buSzPts val="1440"/>
              <a:buChar char="⚫"/>
              <a:defRPr/>
            </a:lvl6pPr>
            <a:lvl7pPr indent="-309879" lvl="6" marL="3200400" algn="l">
              <a:spcBef>
                <a:spcPts val="320"/>
              </a:spcBef>
              <a:spcAft>
                <a:spcPts val="0"/>
              </a:spcAft>
              <a:buClr>
                <a:srgbClr val="FF0033"/>
              </a:buClr>
              <a:buSzPts val="1280"/>
              <a:buChar char="⚫"/>
              <a:defRPr/>
            </a:lvl7pPr>
            <a:lvl8pPr indent="-330200" lvl="7" marL="3657600" algn="l">
              <a:spcBef>
                <a:spcPts val="320"/>
              </a:spcBef>
              <a:spcAft>
                <a:spcPts val="0"/>
              </a:spcAft>
              <a:buClr>
                <a:srgbClr val="FF0033"/>
              </a:buClr>
              <a:buSzPts val="1600"/>
              <a:buFont typeface="Constantia"/>
              <a:buChar char="•"/>
              <a:defRPr/>
            </a:lvl8pPr>
            <a:lvl9pPr indent="-342900" lvl="8" marL="4114800" algn="l">
              <a:spcBef>
                <a:spcPts val="360"/>
              </a:spcBef>
              <a:spcAft>
                <a:spcPts val="0"/>
              </a:spcAft>
              <a:buSzPts val="1800"/>
              <a:buChar char="•"/>
              <a:defRPr/>
            </a:lvl9pPr>
          </a:lstStyle>
          <a:p/>
        </p:txBody>
      </p:sp>
      <p:sp>
        <p:nvSpPr>
          <p:cNvPr id="41" name="Google Shape;41;p4"/>
          <p:cNvSpPr txBox="1"/>
          <p:nvPr>
            <p:ph idx="11" type="ftr"/>
          </p:nvPr>
        </p:nvSpPr>
        <p:spPr>
          <a:xfrm>
            <a:off x="457490" y="6492523"/>
            <a:ext cx="7954818" cy="365478"/>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solidFill>
                  <a:srgbClr val="FFFFFF"/>
                </a:solidFill>
                <a:latin typeface="Constantia"/>
                <a:ea typeface="Constantia"/>
                <a:cs typeface="Constantia"/>
                <a:sym typeface="Constant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8412307" y="6492523"/>
            <a:ext cx="274205" cy="365478"/>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888888"/>
                </a:solidFill>
                <a:latin typeface="Constantia"/>
                <a:ea typeface="Constantia"/>
                <a:cs typeface="Constantia"/>
                <a:sym typeface="Constantia"/>
              </a:defRPr>
            </a:lvl1pPr>
            <a:lvl2pPr indent="0" lvl="1" marL="0" marR="0" algn="r">
              <a:spcBef>
                <a:spcPts val="0"/>
              </a:spcBef>
              <a:spcAft>
                <a:spcPts val="0"/>
              </a:spcAft>
              <a:buNone/>
              <a:defRPr sz="1200">
                <a:solidFill>
                  <a:srgbClr val="888888"/>
                </a:solidFill>
                <a:latin typeface="Constantia"/>
                <a:ea typeface="Constantia"/>
                <a:cs typeface="Constantia"/>
                <a:sym typeface="Constantia"/>
              </a:defRPr>
            </a:lvl2pPr>
            <a:lvl3pPr indent="0" lvl="2" marL="0" marR="0" algn="r">
              <a:spcBef>
                <a:spcPts val="0"/>
              </a:spcBef>
              <a:spcAft>
                <a:spcPts val="0"/>
              </a:spcAft>
              <a:buNone/>
              <a:defRPr sz="1200">
                <a:solidFill>
                  <a:srgbClr val="888888"/>
                </a:solidFill>
                <a:latin typeface="Constantia"/>
                <a:ea typeface="Constantia"/>
                <a:cs typeface="Constantia"/>
                <a:sym typeface="Constantia"/>
              </a:defRPr>
            </a:lvl3pPr>
            <a:lvl4pPr indent="0" lvl="3" marL="0" marR="0" algn="r">
              <a:spcBef>
                <a:spcPts val="0"/>
              </a:spcBef>
              <a:spcAft>
                <a:spcPts val="0"/>
              </a:spcAft>
              <a:buNone/>
              <a:defRPr sz="1200">
                <a:solidFill>
                  <a:srgbClr val="888888"/>
                </a:solidFill>
                <a:latin typeface="Constantia"/>
                <a:ea typeface="Constantia"/>
                <a:cs typeface="Constantia"/>
                <a:sym typeface="Constantia"/>
              </a:defRPr>
            </a:lvl4pPr>
            <a:lvl5pPr indent="0" lvl="4" marL="0" marR="0" algn="r">
              <a:spcBef>
                <a:spcPts val="0"/>
              </a:spcBef>
              <a:spcAft>
                <a:spcPts val="0"/>
              </a:spcAft>
              <a:buNone/>
              <a:defRPr sz="1200">
                <a:solidFill>
                  <a:srgbClr val="888888"/>
                </a:solidFill>
                <a:latin typeface="Constantia"/>
                <a:ea typeface="Constantia"/>
                <a:cs typeface="Constantia"/>
                <a:sym typeface="Constantia"/>
              </a:defRPr>
            </a:lvl5pPr>
            <a:lvl6pPr indent="0" lvl="5" marL="0" marR="0" algn="r">
              <a:spcBef>
                <a:spcPts val="0"/>
              </a:spcBef>
              <a:spcAft>
                <a:spcPts val="0"/>
              </a:spcAft>
              <a:buNone/>
              <a:defRPr sz="1200">
                <a:solidFill>
                  <a:srgbClr val="888888"/>
                </a:solidFill>
                <a:latin typeface="Constantia"/>
                <a:ea typeface="Constantia"/>
                <a:cs typeface="Constantia"/>
                <a:sym typeface="Constantia"/>
              </a:defRPr>
            </a:lvl6pPr>
            <a:lvl7pPr indent="0" lvl="6" marL="0" marR="0" algn="r">
              <a:spcBef>
                <a:spcPts val="0"/>
              </a:spcBef>
              <a:spcAft>
                <a:spcPts val="0"/>
              </a:spcAft>
              <a:buNone/>
              <a:defRPr sz="1200">
                <a:solidFill>
                  <a:srgbClr val="888888"/>
                </a:solidFill>
                <a:latin typeface="Constantia"/>
                <a:ea typeface="Constantia"/>
                <a:cs typeface="Constantia"/>
                <a:sym typeface="Constantia"/>
              </a:defRPr>
            </a:lvl7pPr>
            <a:lvl8pPr indent="0" lvl="7" marL="0" marR="0" algn="r">
              <a:spcBef>
                <a:spcPts val="0"/>
              </a:spcBef>
              <a:spcAft>
                <a:spcPts val="0"/>
              </a:spcAft>
              <a:buNone/>
              <a:defRPr sz="1200">
                <a:solidFill>
                  <a:srgbClr val="888888"/>
                </a:solidFill>
                <a:latin typeface="Constantia"/>
                <a:ea typeface="Constantia"/>
                <a:cs typeface="Constantia"/>
                <a:sym typeface="Constantia"/>
              </a:defRPr>
            </a:lvl8pPr>
            <a:lvl9pPr indent="0" lvl="8" marL="0" marR="0" algn="r">
              <a:spcBef>
                <a:spcPts val="0"/>
              </a:spcBef>
              <a:spcAft>
                <a:spcPts val="0"/>
              </a:spcAft>
              <a:buNone/>
              <a:defRPr sz="1200">
                <a:solidFill>
                  <a:srgbClr val="888888"/>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9" name="Shape 139"/>
        <p:cNvGrpSpPr/>
        <p:nvPr/>
      </p:nvGrpSpPr>
      <p:grpSpPr>
        <a:xfrm>
          <a:off x="0" y="0"/>
          <a:ext cx="0" cy="0"/>
          <a:chOff x="0" y="0"/>
          <a:chExt cx="0" cy="0"/>
        </a:xfrm>
      </p:grpSpPr>
      <p:cxnSp>
        <p:nvCxnSpPr>
          <p:cNvPr id="140" name="Google Shape;140;p23"/>
          <p:cNvCxnSpPr/>
          <p:nvPr/>
        </p:nvCxnSpPr>
        <p:spPr>
          <a:xfrm>
            <a:off x="457200" y="3635375"/>
            <a:ext cx="8229600" cy="0"/>
          </a:xfrm>
          <a:prstGeom prst="straightConnector1">
            <a:avLst/>
          </a:prstGeom>
          <a:noFill/>
          <a:ln cap="flat" cmpd="sng" w="76200">
            <a:solidFill>
              <a:schemeClr val="accent1"/>
            </a:solidFill>
            <a:prstDash val="solid"/>
            <a:round/>
            <a:headEnd len="med" w="med" type="none"/>
            <a:tailEnd len="med" w="med" type="none"/>
          </a:ln>
        </p:spPr>
      </p:cxnSp>
      <p:sp>
        <p:nvSpPr>
          <p:cNvPr id="141" name="Google Shape;141;p23"/>
          <p:cNvSpPr txBox="1"/>
          <p:nvPr/>
        </p:nvSpPr>
        <p:spPr>
          <a:xfrm>
            <a:off x="8804275" y="6553200"/>
            <a:ext cx="339725" cy="24447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fld id="{00000000-1234-1234-1234-123412341234}" type="slidenum">
              <a:rPr lang="en-US" sz="1000">
                <a:solidFill>
                  <a:srgbClr val="FFFFFF"/>
                </a:solidFill>
                <a:latin typeface="Arial"/>
                <a:ea typeface="Arial"/>
                <a:cs typeface="Arial"/>
                <a:sym typeface="Arial"/>
              </a:rPr>
              <a:t>‹#›</a:t>
            </a:fld>
            <a:endParaRPr sz="1000">
              <a:solidFill>
                <a:srgbClr val="FFFFFF"/>
              </a:solidFill>
              <a:latin typeface="Arial"/>
              <a:ea typeface="Arial"/>
              <a:cs typeface="Arial"/>
              <a:sym typeface="Arial"/>
            </a:endParaRPr>
          </a:p>
        </p:txBody>
      </p:sp>
      <p:sp>
        <p:nvSpPr>
          <p:cNvPr id="142" name="Google Shape;142;p23"/>
          <p:cNvSpPr txBox="1"/>
          <p:nvPr>
            <p:ph type="ctrTitle"/>
          </p:nvPr>
        </p:nvSpPr>
        <p:spPr>
          <a:xfrm>
            <a:off x="457200" y="2286000"/>
            <a:ext cx="8229600" cy="11430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23"/>
          <p:cNvSpPr txBox="1"/>
          <p:nvPr>
            <p:ph idx="1" type="subTitle"/>
          </p:nvPr>
        </p:nvSpPr>
        <p:spPr>
          <a:xfrm>
            <a:off x="457200" y="4038600"/>
            <a:ext cx="82296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SzPts val="2400"/>
              <a:buFont typeface="Arial"/>
              <a:buNone/>
              <a:defRPr sz="2400"/>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4" name="Shape 144"/>
        <p:cNvGrpSpPr/>
        <p:nvPr/>
      </p:nvGrpSpPr>
      <p:grpSpPr>
        <a:xfrm>
          <a:off x="0" y="0"/>
          <a:ext cx="0" cy="0"/>
          <a:chOff x="0" y="0"/>
          <a:chExt cx="0" cy="0"/>
        </a:xfrm>
      </p:grpSpPr>
      <p:sp>
        <p:nvSpPr>
          <p:cNvPr id="145" name="Google Shape;145;p24"/>
          <p:cNvSpPr txBox="1"/>
          <p:nvPr>
            <p:ph type="title"/>
          </p:nvPr>
        </p:nvSpPr>
        <p:spPr>
          <a:xfrm>
            <a:off x="722313" y="4406900"/>
            <a:ext cx="7772400" cy="13620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6" name="Google Shape;146;p24"/>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47" name="Shape 147"/>
        <p:cNvGrpSpPr/>
        <p:nvPr/>
      </p:nvGrpSpPr>
      <p:grpSpPr>
        <a:xfrm>
          <a:off x="0" y="0"/>
          <a:ext cx="0" cy="0"/>
          <a:chOff x="0" y="0"/>
          <a:chExt cx="0" cy="0"/>
        </a:xfrm>
      </p:grpSpPr>
      <p:sp>
        <p:nvSpPr>
          <p:cNvPr id="148" name="Google Shape;148;p25"/>
          <p:cNvSpPr txBox="1"/>
          <p:nvPr>
            <p:ph type="title"/>
          </p:nvPr>
        </p:nvSpPr>
        <p:spPr>
          <a:xfrm>
            <a:off x="457200" y="274638"/>
            <a:ext cx="8229600" cy="11430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9" name="Google Shape;149;p25"/>
          <p:cNvSpPr txBox="1"/>
          <p:nvPr>
            <p:ph idx="1" type="body"/>
          </p:nvPr>
        </p:nvSpPr>
        <p:spPr>
          <a:xfrm>
            <a:off x="457200" y="1535113"/>
            <a:ext cx="4040188" cy="639762"/>
          </a:xfrm>
          <a:prstGeom prst="rect">
            <a:avLst/>
          </a:prstGeom>
          <a:noFill/>
          <a:ln>
            <a:noFill/>
          </a:ln>
        </p:spPr>
        <p:txBody>
          <a:bodyPr anchorCtr="0" anchor="b" bIns="0" lIns="0" spcFirstLastPara="1" rIns="0" wrap="square" tIns="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50" name="Google Shape;150;p25"/>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51" name="Google Shape;151;p25"/>
          <p:cNvSpPr txBox="1"/>
          <p:nvPr>
            <p:ph idx="3" type="body"/>
          </p:nvPr>
        </p:nvSpPr>
        <p:spPr>
          <a:xfrm>
            <a:off x="4645025" y="1535113"/>
            <a:ext cx="4041775" cy="639762"/>
          </a:xfrm>
          <a:prstGeom prst="rect">
            <a:avLst/>
          </a:prstGeom>
          <a:noFill/>
          <a:ln>
            <a:noFill/>
          </a:ln>
        </p:spPr>
        <p:txBody>
          <a:bodyPr anchorCtr="0" anchor="b" bIns="0" lIns="0" spcFirstLastPara="1" rIns="0" wrap="square" tIns="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52" name="Google Shape;152;p25"/>
          <p:cNvSpPr txBox="1"/>
          <p:nvPr>
            <p:ph idx="4" type="body"/>
          </p:nvPr>
        </p:nvSpPr>
        <p:spPr>
          <a:xfrm>
            <a:off x="4645025" y="2174875"/>
            <a:ext cx="4041775" cy="3951288"/>
          </a:xfrm>
          <a:prstGeom prst="rect">
            <a:avLst/>
          </a:prstGeom>
          <a:noFill/>
          <a:ln>
            <a:noFill/>
          </a:ln>
        </p:spPr>
        <p:txBody>
          <a:bodyPr anchorCtr="0" anchor="t" bIns="0" lIns="0" spcFirstLastPara="1" rIns="0" wrap="square" tIns="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53" name="Shape 153"/>
        <p:cNvGrpSpPr/>
        <p:nvPr/>
      </p:nvGrpSpPr>
      <p:grpSpPr>
        <a:xfrm>
          <a:off x="0" y="0"/>
          <a:ext cx="0" cy="0"/>
          <a:chOff x="0" y="0"/>
          <a:chExt cx="0" cy="0"/>
        </a:xfrm>
      </p:grpSpPr>
      <p:sp>
        <p:nvSpPr>
          <p:cNvPr id="154" name="Google Shape;154;p26"/>
          <p:cNvSpPr txBox="1"/>
          <p:nvPr>
            <p:ph type="title"/>
          </p:nvPr>
        </p:nvSpPr>
        <p:spPr>
          <a:xfrm>
            <a:off x="457200" y="273050"/>
            <a:ext cx="3008313" cy="116205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 name="Google Shape;155;p26"/>
          <p:cNvSpPr txBox="1"/>
          <p:nvPr>
            <p:ph idx="1" type="body"/>
          </p:nvPr>
        </p:nvSpPr>
        <p:spPr>
          <a:xfrm>
            <a:off x="3575050" y="273050"/>
            <a:ext cx="5111750" cy="5853113"/>
          </a:xfrm>
          <a:prstGeom prst="rect">
            <a:avLst/>
          </a:prstGeom>
          <a:noFill/>
          <a:ln>
            <a:noFill/>
          </a:ln>
        </p:spPr>
        <p:txBody>
          <a:bodyPr anchorCtr="0" anchor="t" bIns="0" lIns="0" spcFirstLastPara="1" rIns="0" wrap="square" tIns="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156" name="Google Shape;156;p26"/>
          <p:cNvSpPr txBox="1"/>
          <p:nvPr>
            <p:ph idx="2" type="body"/>
          </p:nvPr>
        </p:nvSpPr>
        <p:spPr>
          <a:xfrm>
            <a:off x="457200" y="1435100"/>
            <a:ext cx="3008313" cy="4691063"/>
          </a:xfrm>
          <a:prstGeom prst="rect">
            <a:avLst/>
          </a:prstGeom>
          <a:noFill/>
          <a:ln>
            <a:noFill/>
          </a:ln>
        </p:spPr>
        <p:txBody>
          <a:bodyPr anchorCtr="0" anchor="t" bIns="0" lIns="0" spcFirstLastPara="1" rIns="0" wrap="square" tIns="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p27"/>
          <p:cNvSpPr txBox="1"/>
          <p:nvPr>
            <p:ph type="title"/>
          </p:nvPr>
        </p:nvSpPr>
        <p:spPr>
          <a:xfrm>
            <a:off x="1792288" y="4800600"/>
            <a:ext cx="5486400" cy="566738"/>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9" name="Google Shape;159;p27"/>
          <p:cNvSpPr/>
          <p:nvPr>
            <p:ph idx="2" type="pic"/>
          </p:nvPr>
        </p:nvSpPr>
        <p:spPr>
          <a:xfrm>
            <a:off x="1792288" y="612775"/>
            <a:ext cx="5486400" cy="4114800"/>
          </a:xfrm>
          <a:prstGeom prst="rect">
            <a:avLst/>
          </a:prstGeom>
          <a:noFill/>
          <a:ln>
            <a:noFill/>
          </a:ln>
        </p:spPr>
        <p:txBody>
          <a:bodyPr anchorCtr="0" anchor="t" bIns="0" lIns="0" spcFirstLastPara="1" rIns="0" wrap="square" tIns="0">
            <a:noAutofit/>
          </a:bodyPr>
          <a:lstStyle>
            <a:lvl1pPr lvl="0" marR="0" rtl="0" algn="l">
              <a:spcBef>
                <a:spcPts val="640"/>
              </a:spcBef>
              <a:spcAft>
                <a:spcPts val="0"/>
              </a:spcAft>
              <a:buClr>
                <a:srgbClr val="FFFF00"/>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rgbClr val="FFFF00"/>
              </a:buClr>
              <a:buSzPts val="2800"/>
              <a:buFont typeface="Arial"/>
              <a:buNone/>
              <a:defRPr b="0" i="0" sz="2800" u="none" cap="none" strike="noStrike">
                <a:solidFill>
                  <a:schemeClr val="lt1"/>
                </a:solidFill>
                <a:latin typeface="Arial"/>
                <a:ea typeface="Arial"/>
                <a:cs typeface="Arial"/>
                <a:sym typeface="Arial"/>
              </a:defRPr>
            </a:lvl2pPr>
            <a:lvl3pPr lvl="2" marR="0" rtl="0" algn="l">
              <a:spcBef>
                <a:spcPts val="480"/>
              </a:spcBef>
              <a:spcAft>
                <a:spcPts val="0"/>
              </a:spcAft>
              <a:buClr>
                <a:srgbClr val="FFFF00"/>
              </a:buClr>
              <a:buSzPts val="2400"/>
              <a:buFont typeface="Arial"/>
              <a:buNone/>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rgbClr val="FFFF00"/>
              </a:buClr>
              <a:buSzPts val="2000"/>
              <a:buFont typeface="Arial"/>
              <a:buNone/>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5pPr>
            <a:lvl6pPr lvl="5"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6pPr>
            <a:lvl7pPr lvl="6"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7pPr>
            <a:lvl8pPr lvl="7"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8pPr>
            <a:lvl9pPr lvl="8"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9pPr>
          </a:lstStyle>
          <a:p/>
        </p:txBody>
      </p:sp>
      <p:sp>
        <p:nvSpPr>
          <p:cNvPr id="160" name="Google Shape;160;p27"/>
          <p:cNvSpPr txBox="1"/>
          <p:nvPr>
            <p:ph idx="1" type="body"/>
          </p:nvPr>
        </p:nvSpPr>
        <p:spPr>
          <a:xfrm>
            <a:off x="1792288" y="5367338"/>
            <a:ext cx="5486400" cy="804862"/>
          </a:xfrm>
          <a:prstGeom prst="rect">
            <a:avLst/>
          </a:prstGeom>
          <a:noFill/>
          <a:ln>
            <a:noFill/>
          </a:ln>
        </p:spPr>
        <p:txBody>
          <a:bodyPr anchorCtr="0" anchor="t" bIns="0" lIns="0" spcFirstLastPara="1" rIns="0" wrap="square" tIns="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1" name="Shape 161"/>
        <p:cNvGrpSpPr/>
        <p:nvPr/>
      </p:nvGrpSpPr>
      <p:grpSpPr>
        <a:xfrm>
          <a:off x="0" y="0"/>
          <a:ext cx="0" cy="0"/>
          <a:chOff x="0" y="0"/>
          <a:chExt cx="0" cy="0"/>
        </a:xfrm>
      </p:grpSpPr>
      <p:sp>
        <p:nvSpPr>
          <p:cNvPr id="162" name="Google Shape;162;p28"/>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3" name="Google Shape;163;p28"/>
          <p:cNvSpPr txBox="1"/>
          <p:nvPr>
            <p:ph idx="1" type="body"/>
          </p:nvPr>
        </p:nvSpPr>
        <p:spPr>
          <a:xfrm rot="5400000">
            <a:off x="2057400" y="0"/>
            <a:ext cx="5029200" cy="82296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29"/>
          <p:cNvSpPr txBox="1"/>
          <p:nvPr>
            <p:ph type="title"/>
          </p:nvPr>
        </p:nvSpPr>
        <p:spPr>
          <a:xfrm rot="5400000">
            <a:off x="4457700" y="2400300"/>
            <a:ext cx="6400800" cy="20574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 name="Google Shape;166;p29"/>
          <p:cNvSpPr txBox="1"/>
          <p:nvPr>
            <p:ph idx="1" type="body"/>
          </p:nvPr>
        </p:nvSpPr>
        <p:spPr>
          <a:xfrm rot="5400000">
            <a:off x="266700" y="419100"/>
            <a:ext cx="6400800" cy="60198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3" name="Shape 173"/>
        <p:cNvGrpSpPr/>
        <p:nvPr/>
      </p:nvGrpSpPr>
      <p:grpSpPr>
        <a:xfrm>
          <a:off x="0" y="0"/>
          <a:ext cx="0" cy="0"/>
          <a:chOff x="0" y="0"/>
          <a:chExt cx="0" cy="0"/>
        </a:xfrm>
      </p:grpSpPr>
      <p:sp>
        <p:nvSpPr>
          <p:cNvPr id="174" name="Google Shape;17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 name="Google Shape;175;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6" name="Google Shape;176;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9" name="Shape 179"/>
        <p:cNvGrpSpPr/>
        <p:nvPr/>
      </p:nvGrpSpPr>
      <p:grpSpPr>
        <a:xfrm>
          <a:off x="0" y="0"/>
          <a:ext cx="0" cy="0"/>
          <a:chOff x="0" y="0"/>
          <a:chExt cx="0" cy="0"/>
        </a:xfrm>
      </p:grpSpPr>
      <p:sp>
        <p:nvSpPr>
          <p:cNvPr id="180" name="Google Shape;180;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1" name="Google Shape;181;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2" name="Google Shape;18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5" name="Shape 185"/>
        <p:cNvGrpSpPr/>
        <p:nvPr/>
      </p:nvGrpSpPr>
      <p:grpSpPr>
        <a:xfrm>
          <a:off x="0" y="0"/>
          <a:ext cx="0" cy="0"/>
          <a:chOff x="0" y="0"/>
          <a:chExt cx="0" cy="0"/>
        </a:xfrm>
      </p:grpSpPr>
      <p:sp>
        <p:nvSpPr>
          <p:cNvPr id="186" name="Google Shape;186;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7" name="Google Shape;187;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8" name="Google Shape;18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43" name="Shape 43"/>
        <p:cNvGrpSpPr/>
        <p:nvPr/>
      </p:nvGrpSpPr>
      <p:grpSpPr>
        <a:xfrm>
          <a:off x="0" y="0"/>
          <a:ext cx="0" cy="0"/>
          <a:chOff x="0" y="0"/>
          <a:chExt cx="0" cy="0"/>
        </a:xfrm>
      </p:grpSpPr>
      <p:sp>
        <p:nvSpPr>
          <p:cNvPr id="44" name="Google Shape;44;p5"/>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6" name="Google Shape;46;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91" name="Shape 191"/>
        <p:cNvGrpSpPr/>
        <p:nvPr/>
      </p:nvGrpSpPr>
      <p:grpSpPr>
        <a:xfrm>
          <a:off x="0" y="0"/>
          <a:ext cx="0" cy="0"/>
          <a:chOff x="0" y="0"/>
          <a:chExt cx="0" cy="0"/>
        </a:xfrm>
      </p:grpSpPr>
      <p:sp>
        <p:nvSpPr>
          <p:cNvPr id="192" name="Google Shape;192;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3" name="Google Shape;193;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4" name="Google Shape;194;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5" name="Google Shape;19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98" name="Shape 198"/>
        <p:cNvGrpSpPr/>
        <p:nvPr/>
      </p:nvGrpSpPr>
      <p:grpSpPr>
        <a:xfrm>
          <a:off x="0" y="0"/>
          <a:ext cx="0" cy="0"/>
          <a:chOff x="0" y="0"/>
          <a:chExt cx="0" cy="0"/>
        </a:xfrm>
      </p:grpSpPr>
      <p:sp>
        <p:nvSpPr>
          <p:cNvPr id="199" name="Google Shape;19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0" name="Google Shape;200;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1" name="Google Shape;201;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2" name="Google Shape;202;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3" name="Google Shape;203;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4" name="Google Shape;204;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7" name="Shape 207"/>
        <p:cNvGrpSpPr/>
        <p:nvPr/>
      </p:nvGrpSpPr>
      <p:grpSpPr>
        <a:xfrm>
          <a:off x="0" y="0"/>
          <a:ext cx="0" cy="0"/>
          <a:chOff x="0" y="0"/>
          <a:chExt cx="0" cy="0"/>
        </a:xfrm>
      </p:grpSpPr>
      <p:sp>
        <p:nvSpPr>
          <p:cNvPr id="208" name="Google Shape;208;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9" name="Google Shape;20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2" name="Shape 212"/>
        <p:cNvGrpSpPr/>
        <p:nvPr/>
      </p:nvGrpSpPr>
      <p:grpSpPr>
        <a:xfrm>
          <a:off x="0" y="0"/>
          <a:ext cx="0" cy="0"/>
          <a:chOff x="0" y="0"/>
          <a:chExt cx="0" cy="0"/>
        </a:xfrm>
      </p:grpSpPr>
      <p:sp>
        <p:nvSpPr>
          <p:cNvPr id="213" name="Google Shape;213;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16" name="Shape 216"/>
        <p:cNvGrpSpPr/>
        <p:nvPr/>
      </p:nvGrpSpPr>
      <p:grpSpPr>
        <a:xfrm>
          <a:off x="0" y="0"/>
          <a:ext cx="0" cy="0"/>
          <a:chOff x="0" y="0"/>
          <a:chExt cx="0" cy="0"/>
        </a:xfrm>
      </p:grpSpPr>
      <p:sp>
        <p:nvSpPr>
          <p:cNvPr id="217" name="Google Shape;217;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8" name="Google Shape;218;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9" name="Google Shape;219;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0" name="Google Shape;220;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3" name="Shape 223"/>
        <p:cNvGrpSpPr/>
        <p:nvPr/>
      </p:nvGrpSpPr>
      <p:grpSpPr>
        <a:xfrm>
          <a:off x="0" y="0"/>
          <a:ext cx="0" cy="0"/>
          <a:chOff x="0" y="0"/>
          <a:chExt cx="0" cy="0"/>
        </a:xfrm>
      </p:grpSpPr>
      <p:sp>
        <p:nvSpPr>
          <p:cNvPr id="224" name="Google Shape;224;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5" name="Google Shape;225;p3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26" name="Google Shape;226;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7" name="Google Shape;227;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0" name="Shape 230"/>
        <p:cNvGrpSpPr/>
        <p:nvPr/>
      </p:nvGrpSpPr>
      <p:grpSpPr>
        <a:xfrm>
          <a:off x="0" y="0"/>
          <a:ext cx="0" cy="0"/>
          <a:chOff x="0" y="0"/>
          <a:chExt cx="0" cy="0"/>
        </a:xfrm>
      </p:grpSpPr>
      <p:sp>
        <p:nvSpPr>
          <p:cNvPr id="231" name="Google Shape;231;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2" name="Google Shape;232;p4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6" name="Shape 236"/>
        <p:cNvGrpSpPr/>
        <p:nvPr/>
      </p:nvGrpSpPr>
      <p:grpSpPr>
        <a:xfrm>
          <a:off x="0" y="0"/>
          <a:ext cx="0" cy="0"/>
          <a:chOff x="0" y="0"/>
          <a:chExt cx="0" cy="0"/>
        </a:xfrm>
      </p:grpSpPr>
      <p:sp>
        <p:nvSpPr>
          <p:cNvPr id="237" name="Google Shape;237;p4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8" name="Google Shape;238;p4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9" name="Google Shape;239;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able" showMasterSp="0" type="tbl">
  <p:cSld name="TABLE">
    <p:spTree>
      <p:nvGrpSpPr>
        <p:cNvPr id="247" name="Shape 247"/>
        <p:cNvGrpSpPr/>
        <p:nvPr/>
      </p:nvGrpSpPr>
      <p:grpSpPr>
        <a:xfrm>
          <a:off x="0" y="0"/>
          <a:ext cx="0" cy="0"/>
          <a:chOff x="0" y="0"/>
          <a:chExt cx="0" cy="0"/>
        </a:xfrm>
      </p:grpSpPr>
      <p:sp>
        <p:nvSpPr>
          <p:cNvPr id="248" name="Google Shape;248;p43"/>
          <p:cNvSpPr txBox="1"/>
          <p:nvPr>
            <p:ph type="title"/>
          </p:nvPr>
        </p:nvSpPr>
        <p:spPr>
          <a:xfrm>
            <a:off x="533400" y="685800"/>
            <a:ext cx="8229600" cy="838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49" name="Shape 249"/>
        <p:cNvGrpSpPr/>
        <p:nvPr/>
      </p:nvGrpSpPr>
      <p:grpSpPr>
        <a:xfrm>
          <a:off x="0" y="0"/>
          <a:ext cx="0" cy="0"/>
          <a:chOff x="0" y="0"/>
          <a:chExt cx="0" cy="0"/>
        </a:xfrm>
      </p:grpSpPr>
      <p:cxnSp>
        <p:nvCxnSpPr>
          <p:cNvPr id="250" name="Google Shape;250;p44"/>
          <p:cNvCxnSpPr/>
          <p:nvPr/>
        </p:nvCxnSpPr>
        <p:spPr>
          <a:xfrm>
            <a:off x="457200" y="3635375"/>
            <a:ext cx="8229600" cy="0"/>
          </a:xfrm>
          <a:prstGeom prst="straightConnector1">
            <a:avLst/>
          </a:prstGeom>
          <a:noFill/>
          <a:ln cap="flat" cmpd="sng" w="76200">
            <a:solidFill>
              <a:schemeClr val="accent1"/>
            </a:solidFill>
            <a:prstDash val="solid"/>
            <a:round/>
            <a:headEnd len="med" w="med" type="none"/>
            <a:tailEnd len="med" w="med" type="none"/>
          </a:ln>
        </p:spPr>
      </p:cxnSp>
      <p:sp>
        <p:nvSpPr>
          <p:cNvPr id="251" name="Google Shape;251;p44"/>
          <p:cNvSpPr txBox="1"/>
          <p:nvPr/>
        </p:nvSpPr>
        <p:spPr>
          <a:xfrm>
            <a:off x="8804275" y="6553200"/>
            <a:ext cx="339725" cy="24447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fld id="{00000000-1234-1234-1234-123412341234}" type="slidenum">
              <a:rPr lang="en-US" sz="1000">
                <a:solidFill>
                  <a:srgbClr val="FFFFFF"/>
                </a:solidFill>
                <a:latin typeface="Arial"/>
                <a:ea typeface="Arial"/>
                <a:cs typeface="Arial"/>
                <a:sym typeface="Arial"/>
              </a:rPr>
              <a:t>‹#›</a:t>
            </a:fld>
            <a:endParaRPr sz="1000">
              <a:solidFill>
                <a:srgbClr val="FFFFFF"/>
              </a:solidFill>
              <a:latin typeface="Arial"/>
              <a:ea typeface="Arial"/>
              <a:cs typeface="Arial"/>
              <a:sym typeface="Arial"/>
            </a:endParaRPr>
          </a:p>
        </p:txBody>
      </p:sp>
      <p:sp>
        <p:nvSpPr>
          <p:cNvPr id="252" name="Google Shape;252;p44"/>
          <p:cNvSpPr txBox="1"/>
          <p:nvPr>
            <p:ph type="ctrTitle"/>
          </p:nvPr>
        </p:nvSpPr>
        <p:spPr>
          <a:xfrm>
            <a:off x="457200" y="2286000"/>
            <a:ext cx="8229600" cy="11430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3" name="Google Shape;253;p44"/>
          <p:cNvSpPr txBox="1"/>
          <p:nvPr>
            <p:ph idx="1" type="subTitle"/>
          </p:nvPr>
        </p:nvSpPr>
        <p:spPr>
          <a:xfrm>
            <a:off x="457200" y="4038600"/>
            <a:ext cx="82296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SzPts val="2400"/>
              <a:buFont typeface="Arial"/>
              <a:buNone/>
              <a:defRPr sz="2400"/>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9" name="Shape 49"/>
        <p:cNvGrpSpPr/>
        <p:nvPr/>
      </p:nvGrpSpPr>
      <p:grpSpPr>
        <a:xfrm>
          <a:off x="0" y="0"/>
          <a:ext cx="0" cy="0"/>
          <a:chOff x="0" y="0"/>
          <a:chExt cx="0" cy="0"/>
        </a:xfrm>
      </p:grpSpPr>
      <p:sp>
        <p:nvSpPr>
          <p:cNvPr id="50" name="Google Shape;50;p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4" name="Shape 254"/>
        <p:cNvGrpSpPr/>
        <p:nvPr/>
      </p:nvGrpSpPr>
      <p:grpSpPr>
        <a:xfrm>
          <a:off x="0" y="0"/>
          <a:ext cx="0" cy="0"/>
          <a:chOff x="0" y="0"/>
          <a:chExt cx="0" cy="0"/>
        </a:xfrm>
      </p:grpSpPr>
      <p:sp>
        <p:nvSpPr>
          <p:cNvPr id="255" name="Google Shape;255;p45"/>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6" name="Google Shape;256;p45"/>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57" name="Shape 257"/>
        <p:cNvGrpSpPr/>
        <p:nvPr/>
      </p:nvGrpSpPr>
      <p:grpSpPr>
        <a:xfrm>
          <a:off x="0" y="0"/>
          <a:ext cx="0" cy="0"/>
          <a:chOff x="0" y="0"/>
          <a:chExt cx="0" cy="0"/>
        </a:xfrm>
      </p:grpSpPr>
      <p:sp>
        <p:nvSpPr>
          <p:cNvPr id="258" name="Google Shape;258;p46"/>
          <p:cNvSpPr txBox="1"/>
          <p:nvPr>
            <p:ph type="title"/>
          </p:nvPr>
        </p:nvSpPr>
        <p:spPr>
          <a:xfrm>
            <a:off x="722313" y="4406900"/>
            <a:ext cx="7772400" cy="13620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9" name="Google Shape;259;p46"/>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60" name="Shape 260"/>
        <p:cNvGrpSpPr/>
        <p:nvPr/>
      </p:nvGrpSpPr>
      <p:grpSpPr>
        <a:xfrm>
          <a:off x="0" y="0"/>
          <a:ext cx="0" cy="0"/>
          <a:chOff x="0" y="0"/>
          <a:chExt cx="0" cy="0"/>
        </a:xfrm>
      </p:grpSpPr>
      <p:sp>
        <p:nvSpPr>
          <p:cNvPr id="261" name="Google Shape;261;p47"/>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2" name="Google Shape;262;p47"/>
          <p:cNvSpPr txBox="1"/>
          <p:nvPr>
            <p:ph idx="1" type="body"/>
          </p:nvPr>
        </p:nvSpPr>
        <p:spPr>
          <a:xfrm>
            <a:off x="457200" y="1600200"/>
            <a:ext cx="4038600" cy="5029200"/>
          </a:xfrm>
          <a:prstGeom prst="rect">
            <a:avLst/>
          </a:prstGeom>
          <a:noFill/>
          <a:ln>
            <a:noFill/>
          </a:ln>
        </p:spPr>
        <p:txBody>
          <a:bodyPr anchorCtr="0" anchor="t" bIns="0" lIns="0" spcFirstLastPara="1" rIns="0" wrap="square" tIns="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263" name="Google Shape;263;p47"/>
          <p:cNvSpPr txBox="1"/>
          <p:nvPr>
            <p:ph idx="2" type="body"/>
          </p:nvPr>
        </p:nvSpPr>
        <p:spPr>
          <a:xfrm>
            <a:off x="4648200" y="1600200"/>
            <a:ext cx="4038600" cy="5029200"/>
          </a:xfrm>
          <a:prstGeom prst="rect">
            <a:avLst/>
          </a:prstGeom>
          <a:noFill/>
          <a:ln>
            <a:noFill/>
          </a:ln>
        </p:spPr>
        <p:txBody>
          <a:bodyPr anchorCtr="0" anchor="t" bIns="0" lIns="0" spcFirstLastPara="1" rIns="0" wrap="square" tIns="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64" name="Shape 264"/>
        <p:cNvGrpSpPr/>
        <p:nvPr/>
      </p:nvGrpSpPr>
      <p:grpSpPr>
        <a:xfrm>
          <a:off x="0" y="0"/>
          <a:ext cx="0" cy="0"/>
          <a:chOff x="0" y="0"/>
          <a:chExt cx="0" cy="0"/>
        </a:xfrm>
      </p:grpSpPr>
      <p:sp>
        <p:nvSpPr>
          <p:cNvPr id="265" name="Google Shape;265;p48"/>
          <p:cNvSpPr txBox="1"/>
          <p:nvPr>
            <p:ph type="title"/>
          </p:nvPr>
        </p:nvSpPr>
        <p:spPr>
          <a:xfrm>
            <a:off x="457200" y="274638"/>
            <a:ext cx="8229600" cy="11430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6" name="Google Shape;266;p48"/>
          <p:cNvSpPr txBox="1"/>
          <p:nvPr>
            <p:ph idx="1" type="body"/>
          </p:nvPr>
        </p:nvSpPr>
        <p:spPr>
          <a:xfrm>
            <a:off x="457200" y="1535113"/>
            <a:ext cx="4040188" cy="639762"/>
          </a:xfrm>
          <a:prstGeom prst="rect">
            <a:avLst/>
          </a:prstGeom>
          <a:noFill/>
          <a:ln>
            <a:noFill/>
          </a:ln>
        </p:spPr>
        <p:txBody>
          <a:bodyPr anchorCtr="0" anchor="b" bIns="0" lIns="0" spcFirstLastPara="1" rIns="0" wrap="square" tIns="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267" name="Google Shape;267;p48"/>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268" name="Google Shape;268;p48"/>
          <p:cNvSpPr txBox="1"/>
          <p:nvPr>
            <p:ph idx="3" type="body"/>
          </p:nvPr>
        </p:nvSpPr>
        <p:spPr>
          <a:xfrm>
            <a:off x="4645025" y="1535113"/>
            <a:ext cx="4041775" cy="639762"/>
          </a:xfrm>
          <a:prstGeom prst="rect">
            <a:avLst/>
          </a:prstGeom>
          <a:noFill/>
          <a:ln>
            <a:noFill/>
          </a:ln>
        </p:spPr>
        <p:txBody>
          <a:bodyPr anchorCtr="0" anchor="b" bIns="0" lIns="0" spcFirstLastPara="1" rIns="0" wrap="square" tIns="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269" name="Google Shape;269;p48"/>
          <p:cNvSpPr txBox="1"/>
          <p:nvPr>
            <p:ph idx="4" type="body"/>
          </p:nvPr>
        </p:nvSpPr>
        <p:spPr>
          <a:xfrm>
            <a:off x="4645025" y="2174875"/>
            <a:ext cx="4041775" cy="3951288"/>
          </a:xfrm>
          <a:prstGeom prst="rect">
            <a:avLst/>
          </a:prstGeom>
          <a:noFill/>
          <a:ln>
            <a:noFill/>
          </a:ln>
        </p:spPr>
        <p:txBody>
          <a:bodyPr anchorCtr="0" anchor="t" bIns="0" lIns="0" spcFirstLastPara="1" rIns="0" wrap="square" tIns="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0" name="Shape 270"/>
        <p:cNvGrpSpPr/>
        <p:nvPr/>
      </p:nvGrpSpPr>
      <p:grpSpPr>
        <a:xfrm>
          <a:off x="0" y="0"/>
          <a:ext cx="0" cy="0"/>
          <a:chOff x="0" y="0"/>
          <a:chExt cx="0" cy="0"/>
        </a:xfrm>
      </p:grpSpPr>
      <p:sp>
        <p:nvSpPr>
          <p:cNvPr id="271" name="Google Shape;271;p49"/>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2" name="Shape 272"/>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73" name="Shape 273"/>
        <p:cNvGrpSpPr/>
        <p:nvPr/>
      </p:nvGrpSpPr>
      <p:grpSpPr>
        <a:xfrm>
          <a:off x="0" y="0"/>
          <a:ext cx="0" cy="0"/>
          <a:chOff x="0" y="0"/>
          <a:chExt cx="0" cy="0"/>
        </a:xfrm>
      </p:grpSpPr>
      <p:sp>
        <p:nvSpPr>
          <p:cNvPr id="274" name="Google Shape;274;p51"/>
          <p:cNvSpPr txBox="1"/>
          <p:nvPr>
            <p:ph type="title"/>
          </p:nvPr>
        </p:nvSpPr>
        <p:spPr>
          <a:xfrm>
            <a:off x="457200" y="273050"/>
            <a:ext cx="3008313" cy="116205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5" name="Google Shape;275;p51"/>
          <p:cNvSpPr txBox="1"/>
          <p:nvPr>
            <p:ph idx="1" type="body"/>
          </p:nvPr>
        </p:nvSpPr>
        <p:spPr>
          <a:xfrm>
            <a:off x="3575050" y="273050"/>
            <a:ext cx="5111750" cy="5853113"/>
          </a:xfrm>
          <a:prstGeom prst="rect">
            <a:avLst/>
          </a:prstGeom>
          <a:noFill/>
          <a:ln>
            <a:noFill/>
          </a:ln>
        </p:spPr>
        <p:txBody>
          <a:bodyPr anchorCtr="0" anchor="t" bIns="0" lIns="0" spcFirstLastPara="1" rIns="0" wrap="square" tIns="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276" name="Google Shape;276;p51"/>
          <p:cNvSpPr txBox="1"/>
          <p:nvPr>
            <p:ph idx="2" type="body"/>
          </p:nvPr>
        </p:nvSpPr>
        <p:spPr>
          <a:xfrm>
            <a:off x="457200" y="1435100"/>
            <a:ext cx="3008313" cy="4691063"/>
          </a:xfrm>
          <a:prstGeom prst="rect">
            <a:avLst/>
          </a:prstGeom>
          <a:noFill/>
          <a:ln>
            <a:noFill/>
          </a:ln>
        </p:spPr>
        <p:txBody>
          <a:bodyPr anchorCtr="0" anchor="t" bIns="0" lIns="0" spcFirstLastPara="1" rIns="0" wrap="square" tIns="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77" name="Shape 277"/>
        <p:cNvGrpSpPr/>
        <p:nvPr/>
      </p:nvGrpSpPr>
      <p:grpSpPr>
        <a:xfrm>
          <a:off x="0" y="0"/>
          <a:ext cx="0" cy="0"/>
          <a:chOff x="0" y="0"/>
          <a:chExt cx="0" cy="0"/>
        </a:xfrm>
      </p:grpSpPr>
      <p:sp>
        <p:nvSpPr>
          <p:cNvPr id="278" name="Google Shape;278;p52"/>
          <p:cNvSpPr txBox="1"/>
          <p:nvPr>
            <p:ph type="title"/>
          </p:nvPr>
        </p:nvSpPr>
        <p:spPr>
          <a:xfrm>
            <a:off x="1792288" y="4800600"/>
            <a:ext cx="5486400" cy="566738"/>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9" name="Google Shape;279;p52"/>
          <p:cNvSpPr/>
          <p:nvPr>
            <p:ph idx="2" type="pic"/>
          </p:nvPr>
        </p:nvSpPr>
        <p:spPr>
          <a:xfrm>
            <a:off x="1792288" y="612775"/>
            <a:ext cx="5486400" cy="4114800"/>
          </a:xfrm>
          <a:prstGeom prst="rect">
            <a:avLst/>
          </a:prstGeom>
          <a:noFill/>
          <a:ln>
            <a:noFill/>
          </a:ln>
        </p:spPr>
        <p:txBody>
          <a:bodyPr anchorCtr="0" anchor="t" bIns="0" lIns="0" spcFirstLastPara="1" rIns="0" wrap="square" tIns="0">
            <a:noAutofit/>
          </a:bodyPr>
          <a:lstStyle>
            <a:lvl1pPr lvl="0" marR="0" rtl="0" algn="l">
              <a:spcBef>
                <a:spcPts val="640"/>
              </a:spcBef>
              <a:spcAft>
                <a:spcPts val="0"/>
              </a:spcAft>
              <a:buClr>
                <a:srgbClr val="FFFF00"/>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rgbClr val="FFFF00"/>
              </a:buClr>
              <a:buSzPts val="2800"/>
              <a:buFont typeface="Arial"/>
              <a:buNone/>
              <a:defRPr b="0" i="0" sz="2800" u="none" cap="none" strike="noStrike">
                <a:solidFill>
                  <a:schemeClr val="lt1"/>
                </a:solidFill>
                <a:latin typeface="Arial"/>
                <a:ea typeface="Arial"/>
                <a:cs typeface="Arial"/>
                <a:sym typeface="Arial"/>
              </a:defRPr>
            </a:lvl2pPr>
            <a:lvl3pPr lvl="2" marR="0" rtl="0" algn="l">
              <a:spcBef>
                <a:spcPts val="480"/>
              </a:spcBef>
              <a:spcAft>
                <a:spcPts val="0"/>
              </a:spcAft>
              <a:buClr>
                <a:srgbClr val="FFFF00"/>
              </a:buClr>
              <a:buSzPts val="2400"/>
              <a:buFont typeface="Arial"/>
              <a:buNone/>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rgbClr val="FFFF00"/>
              </a:buClr>
              <a:buSzPts val="2000"/>
              <a:buFont typeface="Arial"/>
              <a:buNone/>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5pPr>
            <a:lvl6pPr lvl="5"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6pPr>
            <a:lvl7pPr lvl="6"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7pPr>
            <a:lvl8pPr lvl="7"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8pPr>
            <a:lvl9pPr lvl="8" marR="0" rtl="0" algn="l">
              <a:spcBef>
                <a:spcPts val="400"/>
              </a:spcBef>
              <a:spcAft>
                <a:spcPts val="0"/>
              </a:spcAft>
              <a:buClr>
                <a:srgbClr val="FFFF00"/>
              </a:buClr>
              <a:buSzPts val="2000"/>
              <a:buFont typeface="Arial"/>
              <a:buNone/>
              <a:defRPr b="1" i="0" sz="2000" u="none" cap="none" strike="noStrike">
                <a:solidFill>
                  <a:schemeClr val="dk2"/>
                </a:solidFill>
                <a:latin typeface="Arial"/>
                <a:ea typeface="Arial"/>
                <a:cs typeface="Arial"/>
                <a:sym typeface="Arial"/>
              </a:defRPr>
            </a:lvl9pPr>
          </a:lstStyle>
          <a:p/>
        </p:txBody>
      </p:sp>
      <p:sp>
        <p:nvSpPr>
          <p:cNvPr id="280" name="Google Shape;280;p52"/>
          <p:cNvSpPr txBox="1"/>
          <p:nvPr>
            <p:ph idx="1" type="body"/>
          </p:nvPr>
        </p:nvSpPr>
        <p:spPr>
          <a:xfrm>
            <a:off x="1792288" y="5367338"/>
            <a:ext cx="5486400" cy="804862"/>
          </a:xfrm>
          <a:prstGeom prst="rect">
            <a:avLst/>
          </a:prstGeom>
          <a:noFill/>
          <a:ln>
            <a:noFill/>
          </a:ln>
        </p:spPr>
        <p:txBody>
          <a:bodyPr anchorCtr="0" anchor="t" bIns="0" lIns="0" spcFirstLastPara="1" rIns="0" wrap="square" tIns="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81" name="Shape 281"/>
        <p:cNvGrpSpPr/>
        <p:nvPr/>
      </p:nvGrpSpPr>
      <p:grpSpPr>
        <a:xfrm>
          <a:off x="0" y="0"/>
          <a:ext cx="0" cy="0"/>
          <a:chOff x="0" y="0"/>
          <a:chExt cx="0" cy="0"/>
        </a:xfrm>
      </p:grpSpPr>
      <p:sp>
        <p:nvSpPr>
          <p:cNvPr id="282" name="Google Shape;282;p53"/>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3" name="Google Shape;283;p53"/>
          <p:cNvSpPr txBox="1"/>
          <p:nvPr>
            <p:ph idx="1" type="body"/>
          </p:nvPr>
        </p:nvSpPr>
        <p:spPr>
          <a:xfrm rot="5400000">
            <a:off x="2057400" y="0"/>
            <a:ext cx="5029200" cy="82296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84" name="Shape 284"/>
        <p:cNvGrpSpPr/>
        <p:nvPr/>
      </p:nvGrpSpPr>
      <p:grpSpPr>
        <a:xfrm>
          <a:off x="0" y="0"/>
          <a:ext cx="0" cy="0"/>
          <a:chOff x="0" y="0"/>
          <a:chExt cx="0" cy="0"/>
        </a:xfrm>
      </p:grpSpPr>
      <p:sp>
        <p:nvSpPr>
          <p:cNvPr id="285" name="Google Shape;285;p54"/>
          <p:cNvSpPr txBox="1"/>
          <p:nvPr>
            <p:ph type="title"/>
          </p:nvPr>
        </p:nvSpPr>
        <p:spPr>
          <a:xfrm rot="5400000">
            <a:off x="4457700" y="2400300"/>
            <a:ext cx="6400800" cy="20574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6" name="Google Shape;286;p54"/>
          <p:cNvSpPr txBox="1"/>
          <p:nvPr>
            <p:ph idx="1" type="body"/>
          </p:nvPr>
        </p:nvSpPr>
        <p:spPr>
          <a:xfrm rot="5400000">
            <a:off x="266700" y="419100"/>
            <a:ext cx="6400800" cy="6019800"/>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55" name="Shape 55"/>
        <p:cNvGrpSpPr/>
        <p:nvPr/>
      </p:nvGrpSpPr>
      <p:grpSpPr>
        <a:xfrm>
          <a:off x="0" y="0"/>
          <a:ext cx="0" cy="0"/>
          <a:chOff x="0" y="0"/>
          <a:chExt cx="0" cy="0"/>
        </a:xfrm>
      </p:grpSpPr>
      <p:sp>
        <p:nvSpPr>
          <p:cNvPr id="56" name="Google Shape;56;p7"/>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hart" type="chart">
  <p:cSld name="CHART">
    <p:spTree>
      <p:nvGrpSpPr>
        <p:cNvPr id="287" name="Shape 287"/>
        <p:cNvGrpSpPr/>
        <p:nvPr/>
      </p:nvGrpSpPr>
      <p:grpSpPr>
        <a:xfrm>
          <a:off x="0" y="0"/>
          <a:ext cx="0" cy="0"/>
          <a:chOff x="0" y="0"/>
          <a:chExt cx="0" cy="0"/>
        </a:xfrm>
      </p:grpSpPr>
      <p:sp>
        <p:nvSpPr>
          <p:cNvPr id="288" name="Google Shape;288;p55"/>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9" name="Google Shape;289;p55"/>
          <p:cNvSpPr/>
          <p:nvPr>
            <p:ph idx="2" type="chart"/>
          </p:nvPr>
        </p:nvSpPr>
        <p:spPr>
          <a:xfrm>
            <a:off x="457200" y="1600200"/>
            <a:ext cx="8229600" cy="5029200"/>
          </a:xfrm>
          <a:prstGeom prst="rect">
            <a:avLst/>
          </a:prstGeom>
          <a:noFill/>
          <a:ln>
            <a:noFill/>
          </a:ln>
        </p:spPr>
        <p:txBody>
          <a:bodyPr anchorCtr="0" anchor="t" bIns="0" lIns="0" spcFirstLastPara="1" rIns="0" wrap="square" tIns="0">
            <a:noAutofit/>
          </a:bodyPr>
          <a:lstStyle>
            <a:lvl1pPr lvl="0" marR="0" rtl="0" algn="l">
              <a:spcBef>
                <a:spcPts val="560"/>
              </a:spcBef>
              <a:spcAft>
                <a:spcPts val="0"/>
              </a:spcAft>
              <a:buClr>
                <a:srgbClr val="FFFF00"/>
              </a:buClr>
              <a:buSzPts val="2800"/>
              <a:buFont typeface="Arial"/>
              <a:buChar char="•"/>
              <a:defRPr b="0" i="0" sz="2800" u="none" cap="none" strike="noStrike">
                <a:solidFill>
                  <a:schemeClr val="lt1"/>
                </a:solidFill>
                <a:latin typeface="Arial"/>
                <a:ea typeface="Arial"/>
                <a:cs typeface="Arial"/>
                <a:sym typeface="Arial"/>
              </a:defRPr>
            </a:lvl1pPr>
            <a:lvl2pPr lvl="1" marR="0" rtl="0" algn="l">
              <a:spcBef>
                <a:spcPts val="480"/>
              </a:spcBef>
              <a:spcAft>
                <a:spcPts val="0"/>
              </a:spcAft>
              <a:buClr>
                <a:srgbClr val="FFFF00"/>
              </a:buClr>
              <a:buSzPts val="2400"/>
              <a:buFont typeface="Arial"/>
              <a:buChar char="-"/>
              <a:defRPr b="0" i="0" sz="2400" u="none" cap="none" strike="noStrike">
                <a:solidFill>
                  <a:schemeClr val="lt1"/>
                </a:solidFill>
                <a:latin typeface="Arial"/>
                <a:ea typeface="Arial"/>
                <a:cs typeface="Arial"/>
                <a:sym typeface="Arial"/>
              </a:defRPr>
            </a:lvl2pPr>
            <a:lvl3pPr lvl="2" marR="0" rtl="0" algn="l">
              <a:spcBef>
                <a:spcPts val="400"/>
              </a:spcBef>
              <a:spcAft>
                <a:spcPts val="0"/>
              </a:spcAft>
              <a:buClr>
                <a:srgbClr val="FFFF00"/>
              </a:buClr>
              <a:buSzPts val="2000"/>
              <a:buFont typeface="Arial"/>
              <a:buChar char="•"/>
              <a:defRPr b="0" i="0" sz="2000" u="none" cap="none" strike="noStrike">
                <a:solidFill>
                  <a:schemeClr val="lt1"/>
                </a:solidFill>
                <a:latin typeface="Arial"/>
                <a:ea typeface="Arial"/>
                <a:cs typeface="Arial"/>
                <a:sym typeface="Arial"/>
              </a:defRPr>
            </a:lvl3pPr>
            <a:lvl4pPr lvl="3" marR="0" rtl="0" algn="l">
              <a:spcBef>
                <a:spcPts val="400"/>
              </a:spcBef>
              <a:spcAft>
                <a:spcPts val="0"/>
              </a:spcAft>
              <a:buClr>
                <a:srgbClr val="FFFF00"/>
              </a:buClr>
              <a:buSzPts val="2000"/>
              <a:buFont typeface="Arial"/>
              <a:buChar char="-"/>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5pPr>
            <a:lvl6pPr lvl="5"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6pPr>
            <a:lvl7pPr lvl="6"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7pPr>
            <a:lvl8pPr lvl="7"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8pPr>
            <a:lvl9pPr lvl="8"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folie" showMasterSp="0">
  <p:cSld name="Titelfolie">
    <p:spTree>
      <p:nvGrpSpPr>
        <p:cNvPr id="290" name="Shape 290"/>
        <p:cNvGrpSpPr/>
        <p:nvPr/>
      </p:nvGrpSpPr>
      <p:grpSpPr>
        <a:xfrm>
          <a:off x="0" y="0"/>
          <a:ext cx="0" cy="0"/>
          <a:chOff x="0" y="0"/>
          <a:chExt cx="0" cy="0"/>
        </a:xfrm>
      </p:grpSpPr>
      <p:sp>
        <p:nvSpPr>
          <p:cNvPr id="291" name="Google Shape;291;p56"/>
          <p:cNvSpPr/>
          <p:nvPr/>
        </p:nvSpPr>
        <p:spPr>
          <a:xfrm>
            <a:off x="0" y="5637414"/>
            <a:ext cx="9144000" cy="160017"/>
          </a:xfrm>
          <a:prstGeom prst="rect">
            <a:avLst/>
          </a:prstGeom>
          <a:solidFill>
            <a:srgbClr val="DA2318"/>
          </a:solidFill>
          <a:ln cap="flat" cmpd="sng" w="9525">
            <a:solidFill>
              <a:srgbClr val="DA231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6275" lIns="72550" spcFirstLastPara="1" rIns="72550" wrap="square" tIns="362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92" name="Google Shape;292;p56"/>
          <p:cNvSpPr txBox="1"/>
          <p:nvPr>
            <p:ph type="ctrTitle"/>
          </p:nvPr>
        </p:nvSpPr>
        <p:spPr>
          <a:xfrm>
            <a:off x="565150" y="1970767"/>
            <a:ext cx="7772400" cy="1470025"/>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sz="2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3" name="Google Shape;293;p56"/>
          <p:cNvSpPr txBox="1"/>
          <p:nvPr>
            <p:ph idx="1" type="subTitle"/>
          </p:nvPr>
        </p:nvSpPr>
        <p:spPr>
          <a:xfrm>
            <a:off x="555626" y="3726185"/>
            <a:ext cx="6400800" cy="1752600"/>
          </a:xfrm>
          <a:prstGeom prst="rect">
            <a:avLst/>
          </a:prstGeom>
          <a:noFill/>
          <a:ln>
            <a:noFill/>
          </a:ln>
        </p:spPr>
        <p:txBody>
          <a:bodyPr anchorCtr="0" anchor="t" bIns="0" lIns="0" spcFirstLastPara="1" rIns="0" wrap="square" tIns="0">
            <a:noAutofit/>
          </a:bodyPr>
          <a:lstStyle>
            <a:lvl1pPr lvl="0" algn="l">
              <a:spcBef>
                <a:spcPts val="560"/>
              </a:spcBef>
              <a:spcAft>
                <a:spcPts val="0"/>
              </a:spcAft>
              <a:buSzPts val="2800"/>
              <a:buFont typeface="Arial"/>
              <a:buNone/>
              <a:defRPr>
                <a:solidFill>
                  <a:schemeClr val="lt1"/>
                </a:solidFill>
              </a:defRPr>
            </a:lvl1pPr>
            <a:lvl2pPr lvl="1" algn="ctr">
              <a:spcBef>
                <a:spcPts val="480"/>
              </a:spcBef>
              <a:spcAft>
                <a:spcPts val="0"/>
              </a:spcAft>
              <a:buSzPts val="2400"/>
              <a:buNone/>
              <a:defRPr>
                <a:solidFill>
                  <a:schemeClr val="lt1"/>
                </a:solidFill>
              </a:defRPr>
            </a:lvl2pPr>
            <a:lvl3pPr lvl="2" algn="ctr">
              <a:spcBef>
                <a:spcPts val="400"/>
              </a:spcBef>
              <a:spcAft>
                <a:spcPts val="0"/>
              </a:spcAft>
              <a:buSzPts val="2000"/>
              <a:buFont typeface="Arial"/>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Font typeface="Arial"/>
              <a:buNone/>
              <a:defRPr>
                <a:solidFill>
                  <a:schemeClr val="lt1"/>
                </a:solidFill>
              </a:defRPr>
            </a:lvl5pPr>
            <a:lvl6pPr lvl="5" algn="ctr">
              <a:spcBef>
                <a:spcPts val="400"/>
              </a:spcBef>
              <a:spcAft>
                <a:spcPts val="0"/>
              </a:spcAft>
              <a:buSzPts val="2000"/>
              <a:buFont typeface="Arial"/>
              <a:buNone/>
              <a:defRPr>
                <a:solidFill>
                  <a:schemeClr val="lt1"/>
                </a:solidFill>
              </a:defRPr>
            </a:lvl6pPr>
            <a:lvl7pPr lvl="6" algn="ctr">
              <a:spcBef>
                <a:spcPts val="400"/>
              </a:spcBef>
              <a:spcAft>
                <a:spcPts val="0"/>
              </a:spcAft>
              <a:buSzPts val="2000"/>
              <a:buFont typeface="Arial"/>
              <a:buNone/>
              <a:defRPr>
                <a:solidFill>
                  <a:schemeClr val="lt1"/>
                </a:solidFill>
              </a:defRPr>
            </a:lvl7pPr>
            <a:lvl8pPr lvl="7" algn="ctr">
              <a:spcBef>
                <a:spcPts val="400"/>
              </a:spcBef>
              <a:spcAft>
                <a:spcPts val="0"/>
              </a:spcAft>
              <a:buSzPts val="2000"/>
              <a:buFont typeface="Arial"/>
              <a:buNone/>
              <a:defRPr>
                <a:solidFill>
                  <a:schemeClr val="lt1"/>
                </a:solidFill>
              </a:defRPr>
            </a:lvl8pPr>
            <a:lvl9pPr lvl="8" algn="ctr">
              <a:spcBef>
                <a:spcPts val="400"/>
              </a:spcBef>
              <a:spcAft>
                <a:spcPts val="0"/>
              </a:spcAft>
              <a:buSzPts val="2000"/>
              <a:buFont typeface="Arial"/>
              <a:buNone/>
              <a:defRPr>
                <a:solidFill>
                  <a:schemeClr val="lt1"/>
                </a:solidFill>
              </a:defRPr>
            </a:lvl9pPr>
          </a:lstStyle>
          <a:p/>
        </p:txBody>
      </p:sp>
      <p:sp>
        <p:nvSpPr>
          <p:cNvPr id="294" name="Google Shape;294;p56"/>
          <p:cNvSpPr txBox="1"/>
          <p:nvPr>
            <p:ph idx="12" type="sldNum"/>
          </p:nvPr>
        </p:nvSpPr>
        <p:spPr>
          <a:xfrm>
            <a:off x="8419313" y="6324149"/>
            <a:ext cx="701649" cy="34607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Arial"/>
                <a:ea typeface="Arial"/>
                <a:cs typeface="Arial"/>
                <a:sym typeface="Arial"/>
              </a:defRPr>
            </a:lvl1pPr>
            <a:lvl2pPr indent="0" lvl="1" marL="0" marR="0" rtl="0" algn="l">
              <a:spcBef>
                <a:spcPts val="0"/>
              </a:spcBef>
              <a:buNone/>
              <a:defRPr sz="1800">
                <a:solidFill>
                  <a:srgbClr val="FFFFFF"/>
                </a:solidFill>
                <a:latin typeface="Arial"/>
                <a:ea typeface="Arial"/>
                <a:cs typeface="Arial"/>
                <a:sym typeface="Arial"/>
              </a:defRPr>
            </a:lvl2pPr>
            <a:lvl3pPr indent="0" lvl="2" marL="0" marR="0" rtl="0" algn="l">
              <a:spcBef>
                <a:spcPts val="0"/>
              </a:spcBef>
              <a:buNone/>
              <a:defRPr sz="1800">
                <a:solidFill>
                  <a:srgbClr val="FFFFFF"/>
                </a:solidFill>
                <a:latin typeface="Arial"/>
                <a:ea typeface="Arial"/>
                <a:cs typeface="Arial"/>
                <a:sym typeface="Arial"/>
              </a:defRPr>
            </a:lvl3pPr>
            <a:lvl4pPr indent="0" lvl="3" marL="0" marR="0" rtl="0" algn="l">
              <a:spcBef>
                <a:spcPts val="0"/>
              </a:spcBef>
              <a:buNone/>
              <a:defRPr sz="1800">
                <a:solidFill>
                  <a:srgbClr val="FFFFFF"/>
                </a:solidFill>
                <a:latin typeface="Arial"/>
                <a:ea typeface="Arial"/>
                <a:cs typeface="Arial"/>
                <a:sym typeface="Arial"/>
              </a:defRPr>
            </a:lvl4pPr>
            <a:lvl5pPr indent="0" lvl="4" marL="0" marR="0" rtl="0" algn="l">
              <a:spcBef>
                <a:spcPts val="0"/>
              </a:spcBef>
              <a:buNone/>
              <a:defRPr sz="1800">
                <a:solidFill>
                  <a:srgbClr val="FFFFFF"/>
                </a:solidFill>
                <a:latin typeface="Arial"/>
                <a:ea typeface="Arial"/>
                <a:cs typeface="Arial"/>
                <a:sym typeface="Arial"/>
              </a:defRPr>
            </a:lvl5pPr>
            <a:lvl6pPr indent="0" lvl="5" marL="0" marR="0" rtl="0" algn="l">
              <a:spcBef>
                <a:spcPts val="0"/>
              </a:spcBef>
              <a:buNone/>
              <a:defRPr sz="1800">
                <a:solidFill>
                  <a:srgbClr val="FFFFFF"/>
                </a:solidFill>
                <a:latin typeface="Arial"/>
                <a:ea typeface="Arial"/>
                <a:cs typeface="Arial"/>
                <a:sym typeface="Arial"/>
              </a:defRPr>
            </a:lvl6pPr>
            <a:lvl7pPr indent="0" lvl="6" marL="0" marR="0" rtl="0" algn="l">
              <a:spcBef>
                <a:spcPts val="0"/>
              </a:spcBef>
              <a:buNone/>
              <a:defRPr sz="1800">
                <a:solidFill>
                  <a:srgbClr val="FFFFFF"/>
                </a:solidFill>
                <a:latin typeface="Arial"/>
                <a:ea typeface="Arial"/>
                <a:cs typeface="Arial"/>
                <a:sym typeface="Arial"/>
              </a:defRPr>
            </a:lvl7pPr>
            <a:lvl8pPr indent="0" lvl="7" marL="0" marR="0" rtl="0" algn="l">
              <a:spcBef>
                <a:spcPts val="0"/>
              </a:spcBef>
              <a:buNone/>
              <a:defRPr sz="1800">
                <a:solidFill>
                  <a:srgbClr val="FFFFFF"/>
                </a:solidFill>
                <a:latin typeface="Arial"/>
                <a:ea typeface="Arial"/>
                <a:cs typeface="Arial"/>
                <a:sym typeface="Arial"/>
              </a:defRPr>
            </a:lvl8pPr>
            <a:lvl9pPr indent="0" lvl="8" marL="0" marR="0" rtl="0" algn="l">
              <a:spcBef>
                <a:spcPts val="0"/>
              </a:spcBef>
              <a:buNone/>
              <a:defRPr sz="18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elfolie" showMasterSp="0">
  <p:cSld name="1_Titelfolie">
    <p:spTree>
      <p:nvGrpSpPr>
        <p:cNvPr id="295" name="Shape 295"/>
        <p:cNvGrpSpPr/>
        <p:nvPr/>
      </p:nvGrpSpPr>
      <p:grpSpPr>
        <a:xfrm>
          <a:off x="0" y="0"/>
          <a:ext cx="0" cy="0"/>
          <a:chOff x="0" y="0"/>
          <a:chExt cx="0" cy="0"/>
        </a:xfrm>
      </p:grpSpPr>
      <p:sp>
        <p:nvSpPr>
          <p:cNvPr id="296" name="Google Shape;296;p57"/>
          <p:cNvSpPr/>
          <p:nvPr/>
        </p:nvSpPr>
        <p:spPr>
          <a:xfrm>
            <a:off x="0" y="5637341"/>
            <a:ext cx="9144000" cy="160017"/>
          </a:xfrm>
          <a:prstGeom prst="rect">
            <a:avLst/>
          </a:prstGeom>
          <a:solidFill>
            <a:srgbClr val="DA2318"/>
          </a:solidFill>
          <a:ln cap="flat" cmpd="sng" w="9525">
            <a:solidFill>
              <a:srgbClr val="DA231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6275" lIns="72550" spcFirstLastPara="1" rIns="72550" wrap="square" tIns="362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97" name="Google Shape;297;p57"/>
          <p:cNvSpPr txBox="1"/>
          <p:nvPr>
            <p:ph type="ctrTitle"/>
          </p:nvPr>
        </p:nvSpPr>
        <p:spPr>
          <a:xfrm>
            <a:off x="565150" y="1970703"/>
            <a:ext cx="7772400" cy="1470025"/>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sz="2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8" name="Google Shape;298;p57"/>
          <p:cNvSpPr txBox="1"/>
          <p:nvPr>
            <p:ph idx="1" type="subTitle"/>
          </p:nvPr>
        </p:nvSpPr>
        <p:spPr>
          <a:xfrm>
            <a:off x="555626" y="3726185"/>
            <a:ext cx="6400800" cy="1752600"/>
          </a:xfrm>
          <a:prstGeom prst="rect">
            <a:avLst/>
          </a:prstGeom>
          <a:noFill/>
          <a:ln>
            <a:noFill/>
          </a:ln>
        </p:spPr>
        <p:txBody>
          <a:bodyPr anchorCtr="0" anchor="t" bIns="0" lIns="0" spcFirstLastPara="1" rIns="0" wrap="square" tIns="0">
            <a:noAutofit/>
          </a:bodyPr>
          <a:lstStyle>
            <a:lvl1pPr lvl="0" algn="l">
              <a:spcBef>
                <a:spcPts val="560"/>
              </a:spcBef>
              <a:spcAft>
                <a:spcPts val="0"/>
              </a:spcAft>
              <a:buSzPts val="2800"/>
              <a:buFont typeface="Arial"/>
              <a:buNone/>
              <a:defRPr>
                <a:solidFill>
                  <a:schemeClr val="lt1"/>
                </a:solidFill>
              </a:defRPr>
            </a:lvl1pPr>
            <a:lvl2pPr lvl="1" algn="ctr">
              <a:spcBef>
                <a:spcPts val="480"/>
              </a:spcBef>
              <a:spcAft>
                <a:spcPts val="0"/>
              </a:spcAft>
              <a:buSzPts val="2400"/>
              <a:buNone/>
              <a:defRPr>
                <a:solidFill>
                  <a:schemeClr val="lt1"/>
                </a:solidFill>
              </a:defRPr>
            </a:lvl2pPr>
            <a:lvl3pPr lvl="2" algn="ctr">
              <a:spcBef>
                <a:spcPts val="400"/>
              </a:spcBef>
              <a:spcAft>
                <a:spcPts val="0"/>
              </a:spcAft>
              <a:buSzPts val="2000"/>
              <a:buFont typeface="Arial"/>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Font typeface="Arial"/>
              <a:buNone/>
              <a:defRPr>
                <a:solidFill>
                  <a:schemeClr val="lt1"/>
                </a:solidFill>
              </a:defRPr>
            </a:lvl5pPr>
            <a:lvl6pPr lvl="5" algn="ctr">
              <a:spcBef>
                <a:spcPts val="400"/>
              </a:spcBef>
              <a:spcAft>
                <a:spcPts val="0"/>
              </a:spcAft>
              <a:buSzPts val="2000"/>
              <a:buFont typeface="Arial"/>
              <a:buNone/>
              <a:defRPr>
                <a:solidFill>
                  <a:schemeClr val="lt1"/>
                </a:solidFill>
              </a:defRPr>
            </a:lvl6pPr>
            <a:lvl7pPr lvl="6" algn="ctr">
              <a:spcBef>
                <a:spcPts val="400"/>
              </a:spcBef>
              <a:spcAft>
                <a:spcPts val="0"/>
              </a:spcAft>
              <a:buSzPts val="2000"/>
              <a:buFont typeface="Arial"/>
              <a:buNone/>
              <a:defRPr>
                <a:solidFill>
                  <a:schemeClr val="lt1"/>
                </a:solidFill>
              </a:defRPr>
            </a:lvl7pPr>
            <a:lvl8pPr lvl="7" algn="ctr">
              <a:spcBef>
                <a:spcPts val="400"/>
              </a:spcBef>
              <a:spcAft>
                <a:spcPts val="0"/>
              </a:spcAft>
              <a:buSzPts val="2000"/>
              <a:buFont typeface="Arial"/>
              <a:buNone/>
              <a:defRPr>
                <a:solidFill>
                  <a:schemeClr val="lt1"/>
                </a:solidFill>
              </a:defRPr>
            </a:lvl8pPr>
            <a:lvl9pPr lvl="8" algn="ctr">
              <a:spcBef>
                <a:spcPts val="400"/>
              </a:spcBef>
              <a:spcAft>
                <a:spcPts val="0"/>
              </a:spcAft>
              <a:buSzPts val="2000"/>
              <a:buFont typeface="Arial"/>
              <a:buNone/>
              <a:defRPr>
                <a:solidFill>
                  <a:schemeClr val="lt1"/>
                </a:solidFill>
              </a:defRPr>
            </a:lvl9pPr>
          </a:lstStyle>
          <a:p/>
        </p:txBody>
      </p:sp>
      <p:sp>
        <p:nvSpPr>
          <p:cNvPr id="299" name="Google Shape;299;p57"/>
          <p:cNvSpPr txBox="1"/>
          <p:nvPr>
            <p:ph idx="12" type="sldNum"/>
          </p:nvPr>
        </p:nvSpPr>
        <p:spPr>
          <a:xfrm>
            <a:off x="25988" y="6525345"/>
            <a:ext cx="441573" cy="196131"/>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Arial"/>
                <a:ea typeface="Arial"/>
                <a:cs typeface="Arial"/>
                <a:sym typeface="Arial"/>
              </a:defRPr>
            </a:lvl1pPr>
            <a:lvl2pPr indent="0" lvl="1" marL="0" marR="0" rtl="0" algn="l">
              <a:spcBef>
                <a:spcPts val="0"/>
              </a:spcBef>
              <a:buNone/>
              <a:defRPr sz="1800">
                <a:solidFill>
                  <a:srgbClr val="FFFFFF"/>
                </a:solidFill>
                <a:latin typeface="Arial"/>
                <a:ea typeface="Arial"/>
                <a:cs typeface="Arial"/>
                <a:sym typeface="Arial"/>
              </a:defRPr>
            </a:lvl2pPr>
            <a:lvl3pPr indent="0" lvl="2" marL="0" marR="0" rtl="0" algn="l">
              <a:spcBef>
                <a:spcPts val="0"/>
              </a:spcBef>
              <a:buNone/>
              <a:defRPr sz="1800">
                <a:solidFill>
                  <a:srgbClr val="FFFFFF"/>
                </a:solidFill>
                <a:latin typeface="Arial"/>
                <a:ea typeface="Arial"/>
                <a:cs typeface="Arial"/>
                <a:sym typeface="Arial"/>
              </a:defRPr>
            </a:lvl3pPr>
            <a:lvl4pPr indent="0" lvl="3" marL="0" marR="0" rtl="0" algn="l">
              <a:spcBef>
                <a:spcPts val="0"/>
              </a:spcBef>
              <a:buNone/>
              <a:defRPr sz="1800">
                <a:solidFill>
                  <a:srgbClr val="FFFFFF"/>
                </a:solidFill>
                <a:latin typeface="Arial"/>
                <a:ea typeface="Arial"/>
                <a:cs typeface="Arial"/>
                <a:sym typeface="Arial"/>
              </a:defRPr>
            </a:lvl4pPr>
            <a:lvl5pPr indent="0" lvl="4" marL="0" marR="0" rtl="0" algn="l">
              <a:spcBef>
                <a:spcPts val="0"/>
              </a:spcBef>
              <a:buNone/>
              <a:defRPr sz="1800">
                <a:solidFill>
                  <a:srgbClr val="FFFFFF"/>
                </a:solidFill>
                <a:latin typeface="Arial"/>
                <a:ea typeface="Arial"/>
                <a:cs typeface="Arial"/>
                <a:sym typeface="Arial"/>
              </a:defRPr>
            </a:lvl5pPr>
            <a:lvl6pPr indent="0" lvl="5" marL="0" marR="0" rtl="0" algn="l">
              <a:spcBef>
                <a:spcPts val="0"/>
              </a:spcBef>
              <a:buNone/>
              <a:defRPr sz="1800">
                <a:solidFill>
                  <a:srgbClr val="FFFFFF"/>
                </a:solidFill>
                <a:latin typeface="Arial"/>
                <a:ea typeface="Arial"/>
                <a:cs typeface="Arial"/>
                <a:sym typeface="Arial"/>
              </a:defRPr>
            </a:lvl6pPr>
            <a:lvl7pPr indent="0" lvl="6" marL="0" marR="0" rtl="0" algn="l">
              <a:spcBef>
                <a:spcPts val="0"/>
              </a:spcBef>
              <a:buNone/>
              <a:defRPr sz="1800">
                <a:solidFill>
                  <a:srgbClr val="FFFFFF"/>
                </a:solidFill>
                <a:latin typeface="Arial"/>
                <a:ea typeface="Arial"/>
                <a:cs typeface="Arial"/>
                <a:sym typeface="Arial"/>
              </a:defRPr>
            </a:lvl7pPr>
            <a:lvl8pPr indent="0" lvl="7" marL="0" marR="0" rtl="0" algn="l">
              <a:spcBef>
                <a:spcPts val="0"/>
              </a:spcBef>
              <a:buNone/>
              <a:defRPr sz="1800">
                <a:solidFill>
                  <a:srgbClr val="FFFFFF"/>
                </a:solidFill>
                <a:latin typeface="Arial"/>
                <a:ea typeface="Arial"/>
                <a:cs typeface="Arial"/>
                <a:sym typeface="Arial"/>
              </a:defRPr>
            </a:lvl8pPr>
            <a:lvl9pPr indent="0" lvl="8" marL="0" marR="0" rtl="0" algn="l">
              <a:spcBef>
                <a:spcPts val="0"/>
              </a:spcBef>
              <a:buNone/>
              <a:defRPr sz="18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or Statement" showMasterSp="0">
  <p:cSld name="Section Header or Statement">
    <p:spTree>
      <p:nvGrpSpPr>
        <p:cNvPr id="309" name="Shape 309"/>
        <p:cNvGrpSpPr/>
        <p:nvPr/>
      </p:nvGrpSpPr>
      <p:grpSpPr>
        <a:xfrm>
          <a:off x="0" y="0"/>
          <a:ext cx="0" cy="0"/>
          <a:chOff x="0" y="0"/>
          <a:chExt cx="0" cy="0"/>
        </a:xfrm>
      </p:grpSpPr>
      <p:pic>
        <p:nvPicPr>
          <p:cNvPr id="310" name="Google Shape;310;p59"/>
          <p:cNvPicPr preferRelativeResize="0"/>
          <p:nvPr/>
        </p:nvPicPr>
        <p:blipFill rotWithShape="1">
          <a:blip r:embed="rId2">
            <a:alphaModFix/>
          </a:blip>
          <a:srcRect b="0" l="0" r="5736" t="0"/>
          <a:stretch/>
        </p:blipFill>
        <p:spPr>
          <a:xfrm>
            <a:off x="0" y="1"/>
            <a:ext cx="9144000" cy="6858000"/>
          </a:xfrm>
          <a:prstGeom prst="rect">
            <a:avLst/>
          </a:prstGeom>
          <a:noFill/>
          <a:ln>
            <a:noFill/>
          </a:ln>
        </p:spPr>
      </p:pic>
      <p:pic>
        <p:nvPicPr>
          <p:cNvPr id="311" name="Google Shape;311;p59"/>
          <p:cNvPicPr preferRelativeResize="0"/>
          <p:nvPr/>
        </p:nvPicPr>
        <p:blipFill rotWithShape="1">
          <a:blip r:embed="rId3">
            <a:alphaModFix/>
          </a:blip>
          <a:srcRect b="0" l="0" r="0" t="0"/>
          <a:stretch/>
        </p:blipFill>
        <p:spPr>
          <a:xfrm>
            <a:off x="8233353" y="358982"/>
            <a:ext cx="554182" cy="475934"/>
          </a:xfrm>
          <a:prstGeom prst="rect">
            <a:avLst/>
          </a:prstGeom>
          <a:noFill/>
          <a:ln>
            <a:noFill/>
          </a:ln>
        </p:spPr>
      </p:pic>
      <p:sp>
        <p:nvSpPr>
          <p:cNvPr id="312" name="Google Shape;312;p59"/>
          <p:cNvSpPr txBox="1"/>
          <p:nvPr>
            <p:ph idx="1" type="body"/>
          </p:nvPr>
        </p:nvSpPr>
        <p:spPr>
          <a:xfrm>
            <a:off x="362402" y="5963360"/>
            <a:ext cx="2393433" cy="188962"/>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1228"/>
              <a:buNone/>
              <a:defRPr>
                <a:solidFill>
                  <a:schemeClr val="lt1"/>
                </a:solidFill>
              </a:defRPr>
            </a:lvl1pPr>
            <a:lvl2pPr indent="-228600" lvl="1" marL="914400" algn="l">
              <a:spcBef>
                <a:spcPts val="0"/>
              </a:spcBef>
              <a:spcAft>
                <a:spcPts val="0"/>
              </a:spcAft>
              <a:buClr>
                <a:schemeClr val="lt1"/>
              </a:buClr>
              <a:buSzPts val="1074"/>
              <a:buNone/>
              <a:defRPr>
                <a:solidFill>
                  <a:schemeClr val="lt1"/>
                </a:solidFill>
              </a:defRPr>
            </a:lvl2pPr>
            <a:lvl3pPr indent="-228600" lvl="2" marL="1371600" algn="l">
              <a:spcBef>
                <a:spcPts val="0"/>
              </a:spcBef>
              <a:spcAft>
                <a:spcPts val="0"/>
              </a:spcAft>
              <a:buClr>
                <a:schemeClr val="lt1"/>
              </a:buClr>
              <a:buSzPts val="921"/>
              <a:buNone/>
              <a:defRPr>
                <a:solidFill>
                  <a:schemeClr val="lt1"/>
                </a:solidFill>
              </a:defRPr>
            </a:lvl3pPr>
            <a:lvl4pPr indent="-228600" lvl="3" marL="1828800" algn="l">
              <a:spcBef>
                <a:spcPts val="0"/>
              </a:spcBef>
              <a:spcAft>
                <a:spcPts val="0"/>
              </a:spcAft>
              <a:buClr>
                <a:schemeClr val="lt1"/>
              </a:buClr>
              <a:buSzPts val="921"/>
              <a:buNone/>
              <a:defRPr>
                <a:solidFill>
                  <a:schemeClr val="lt1"/>
                </a:solidFill>
              </a:defRPr>
            </a:lvl4pPr>
            <a:lvl5pPr indent="-228600" lvl="4" marL="2286000" algn="l">
              <a:spcBef>
                <a:spcPts val="0"/>
              </a:spcBef>
              <a:spcAft>
                <a:spcPts val="0"/>
              </a:spcAft>
              <a:buClr>
                <a:schemeClr val="lt1"/>
              </a:buClr>
              <a:buSzPts val="921"/>
              <a:buNone/>
              <a:defRPr>
                <a:solidFill>
                  <a:schemeClr val="lt1"/>
                </a:solidFill>
              </a:defRPr>
            </a:lvl5pPr>
            <a:lvl6pPr indent="-342900" lvl="5" marL="2743200" algn="l">
              <a:spcBef>
                <a:spcPts val="0"/>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13" name="Google Shape;313;p59"/>
          <p:cNvSpPr txBox="1"/>
          <p:nvPr>
            <p:ph idx="2" type="body"/>
          </p:nvPr>
        </p:nvSpPr>
        <p:spPr>
          <a:xfrm>
            <a:off x="362402" y="4583441"/>
            <a:ext cx="6870542" cy="25648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995"/>
              <a:buNone/>
              <a:defRPr b="1" sz="1995">
                <a:solidFill>
                  <a:schemeClr val="lt1"/>
                </a:solidFill>
              </a:defRPr>
            </a:lvl1pPr>
            <a:lvl2pPr indent="-228600" lvl="1" marL="914400" algn="l">
              <a:spcBef>
                <a:spcPts val="0"/>
              </a:spcBef>
              <a:spcAft>
                <a:spcPts val="0"/>
              </a:spcAft>
              <a:buClr>
                <a:schemeClr val="lt1"/>
              </a:buClr>
              <a:buSzPts val="1995"/>
              <a:buNone/>
              <a:defRPr b="1" sz="1995">
                <a:solidFill>
                  <a:schemeClr val="lt1"/>
                </a:solidFill>
              </a:defRPr>
            </a:lvl2pPr>
            <a:lvl3pPr indent="-228600" lvl="2" marL="1371600" algn="l">
              <a:spcBef>
                <a:spcPts val="461"/>
              </a:spcBef>
              <a:spcAft>
                <a:spcPts val="0"/>
              </a:spcAft>
              <a:buClr>
                <a:schemeClr val="lt1"/>
              </a:buClr>
              <a:buSzPts val="1995"/>
              <a:buNone/>
              <a:defRPr b="1" sz="1995">
                <a:solidFill>
                  <a:schemeClr val="lt1"/>
                </a:solidFill>
              </a:defRPr>
            </a:lvl3pPr>
            <a:lvl4pPr indent="-228600" lvl="3" marL="1828800" algn="l">
              <a:spcBef>
                <a:spcPts val="461"/>
              </a:spcBef>
              <a:spcAft>
                <a:spcPts val="0"/>
              </a:spcAft>
              <a:buClr>
                <a:schemeClr val="lt1"/>
              </a:buClr>
              <a:buSzPts val="1995"/>
              <a:buNone/>
              <a:defRPr b="1" sz="1995">
                <a:solidFill>
                  <a:schemeClr val="lt1"/>
                </a:solidFill>
              </a:defRPr>
            </a:lvl4pPr>
            <a:lvl5pPr indent="-228600" lvl="4" marL="2286000" algn="l">
              <a:spcBef>
                <a:spcPts val="461"/>
              </a:spcBef>
              <a:spcAft>
                <a:spcPts val="0"/>
              </a:spcAft>
              <a:buClr>
                <a:schemeClr val="lt1"/>
              </a:buClr>
              <a:buSzPts val="1995"/>
              <a:buNone/>
              <a:defRPr b="1" sz="1995">
                <a:solidFill>
                  <a:schemeClr val="lt1"/>
                </a:solidFill>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14" name="Google Shape;314;p59"/>
          <p:cNvSpPr txBox="1"/>
          <p:nvPr>
            <p:ph idx="3" type="body"/>
          </p:nvPr>
        </p:nvSpPr>
        <p:spPr>
          <a:xfrm>
            <a:off x="362403" y="1519770"/>
            <a:ext cx="6864352" cy="30700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995"/>
              <a:buNone/>
              <a:defRPr b="1" sz="1995">
                <a:solidFill>
                  <a:schemeClr val="lt1"/>
                </a:solidFill>
              </a:defRPr>
            </a:lvl1pPr>
            <a:lvl2pPr indent="-228600" lvl="1" marL="914400" algn="l">
              <a:spcBef>
                <a:spcPts val="0"/>
              </a:spcBef>
              <a:spcAft>
                <a:spcPts val="0"/>
              </a:spcAft>
              <a:buClr>
                <a:schemeClr val="lt1"/>
              </a:buClr>
              <a:buSzPts val="1074"/>
              <a:buNone/>
              <a:defRPr>
                <a:solidFill>
                  <a:schemeClr val="lt1"/>
                </a:solidFill>
              </a:defRPr>
            </a:lvl2pPr>
            <a:lvl3pPr indent="-228600" lvl="2" marL="1371600" algn="l">
              <a:spcBef>
                <a:spcPts val="461"/>
              </a:spcBef>
              <a:spcAft>
                <a:spcPts val="0"/>
              </a:spcAft>
              <a:buClr>
                <a:schemeClr val="lt1"/>
              </a:buClr>
              <a:buSzPts val="921"/>
              <a:buNone/>
              <a:defRPr>
                <a:solidFill>
                  <a:schemeClr val="lt1"/>
                </a:solidFill>
              </a:defRPr>
            </a:lvl3pPr>
            <a:lvl4pPr indent="-228600" lvl="3" marL="1828800" algn="l">
              <a:spcBef>
                <a:spcPts val="461"/>
              </a:spcBef>
              <a:spcAft>
                <a:spcPts val="0"/>
              </a:spcAft>
              <a:buClr>
                <a:schemeClr val="lt1"/>
              </a:buClr>
              <a:buSzPts val="921"/>
              <a:buNone/>
              <a:defRPr>
                <a:solidFill>
                  <a:schemeClr val="lt1"/>
                </a:solidFill>
              </a:defRPr>
            </a:lvl4pPr>
            <a:lvl5pPr indent="-228600" lvl="4" marL="2286000" algn="l">
              <a:spcBef>
                <a:spcPts val="461"/>
              </a:spcBef>
              <a:spcAft>
                <a:spcPts val="0"/>
              </a:spcAft>
              <a:buClr>
                <a:schemeClr val="lt1"/>
              </a:buClr>
              <a:buSzPts val="921"/>
              <a:buNone/>
              <a:defRPr>
                <a:solidFill>
                  <a:schemeClr val="lt1"/>
                </a:solidFill>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315" name="Shape 315"/>
        <p:cNvGrpSpPr/>
        <p:nvPr/>
      </p:nvGrpSpPr>
      <p:grpSpPr>
        <a:xfrm>
          <a:off x="0" y="0"/>
          <a:ext cx="0" cy="0"/>
          <a:chOff x="0" y="0"/>
          <a:chExt cx="0" cy="0"/>
        </a:xfrm>
      </p:grpSpPr>
      <p:grpSp>
        <p:nvGrpSpPr>
          <p:cNvPr id="316" name="Google Shape;316;p60"/>
          <p:cNvGrpSpPr/>
          <p:nvPr/>
        </p:nvGrpSpPr>
        <p:grpSpPr>
          <a:xfrm>
            <a:off x="7631546" y="362230"/>
            <a:ext cx="1167535" cy="474310"/>
            <a:chOff x="7280906" y="310911"/>
            <a:chExt cx="1507104" cy="612649"/>
          </a:xfrm>
        </p:grpSpPr>
        <p:pic>
          <p:nvPicPr>
            <p:cNvPr id="317" name="Google Shape;317;p60"/>
            <p:cNvPicPr preferRelativeResize="0"/>
            <p:nvPr/>
          </p:nvPicPr>
          <p:blipFill rotWithShape="1">
            <a:blip r:embed="rId2">
              <a:alphaModFix/>
            </a:blip>
            <a:srcRect b="0" l="0" r="0" t="0"/>
            <a:stretch/>
          </p:blipFill>
          <p:spPr>
            <a:xfrm>
              <a:off x="8099185" y="411962"/>
              <a:ext cx="688825" cy="461600"/>
            </a:xfrm>
            <a:prstGeom prst="rect">
              <a:avLst/>
            </a:prstGeom>
            <a:noFill/>
            <a:ln>
              <a:noFill/>
            </a:ln>
          </p:spPr>
        </p:pic>
        <p:pic>
          <p:nvPicPr>
            <p:cNvPr id="318" name="Google Shape;318;p60"/>
            <p:cNvPicPr preferRelativeResize="0"/>
            <p:nvPr/>
          </p:nvPicPr>
          <p:blipFill rotWithShape="1">
            <a:blip r:embed="rId3">
              <a:alphaModFix/>
            </a:blip>
            <a:srcRect b="0" l="0" r="0" t="0"/>
            <a:stretch/>
          </p:blipFill>
          <p:spPr>
            <a:xfrm>
              <a:off x="7280906" y="310911"/>
              <a:ext cx="711709" cy="612649"/>
            </a:xfrm>
            <a:prstGeom prst="rect">
              <a:avLst/>
            </a:prstGeom>
            <a:noFill/>
            <a:ln>
              <a:noFill/>
            </a:ln>
          </p:spPr>
        </p:pic>
      </p:grpSp>
      <p:pic>
        <p:nvPicPr>
          <p:cNvPr id="319" name="Google Shape;319;p60"/>
          <p:cNvPicPr preferRelativeResize="0"/>
          <p:nvPr/>
        </p:nvPicPr>
        <p:blipFill rotWithShape="1">
          <a:blip r:embed="rId4">
            <a:alphaModFix/>
          </a:blip>
          <a:srcRect b="15723" l="10252" r="0" t="0"/>
          <a:stretch/>
        </p:blipFill>
        <p:spPr>
          <a:xfrm>
            <a:off x="-8659" y="2012569"/>
            <a:ext cx="3997614" cy="4858426"/>
          </a:xfrm>
          <a:prstGeom prst="rect">
            <a:avLst/>
          </a:prstGeom>
          <a:noFill/>
          <a:ln>
            <a:noFill/>
          </a:ln>
        </p:spPr>
      </p:pic>
      <p:sp>
        <p:nvSpPr>
          <p:cNvPr id="320" name="Google Shape;320;p60"/>
          <p:cNvSpPr txBox="1"/>
          <p:nvPr>
            <p:ph type="ctrTitle"/>
          </p:nvPr>
        </p:nvSpPr>
        <p:spPr>
          <a:xfrm>
            <a:off x="354944" y="4460258"/>
            <a:ext cx="2739246" cy="512961"/>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995">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60"/>
          <p:cNvSpPr txBox="1"/>
          <p:nvPr>
            <p:ph idx="1" type="subTitle"/>
          </p:nvPr>
        </p:nvSpPr>
        <p:spPr>
          <a:xfrm>
            <a:off x="354943" y="5458147"/>
            <a:ext cx="2721600" cy="188962"/>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228"/>
              <a:buNone/>
              <a:defRPr>
                <a:solidFill>
                  <a:schemeClr val="lt1"/>
                </a:solidFill>
              </a:defRPr>
            </a:lvl1pPr>
            <a:lvl2pPr lvl="1" algn="ctr">
              <a:spcBef>
                <a:spcPts val="0"/>
              </a:spcBef>
              <a:spcAft>
                <a:spcPts val="0"/>
              </a:spcAft>
              <a:buClr>
                <a:srgbClr val="9D9997"/>
              </a:buClr>
              <a:buSzPts val="1074"/>
              <a:buNone/>
              <a:defRPr>
                <a:solidFill>
                  <a:srgbClr val="9D9997"/>
                </a:solidFill>
              </a:defRPr>
            </a:lvl2pPr>
            <a:lvl3pPr lvl="2" algn="ctr">
              <a:spcBef>
                <a:spcPts val="461"/>
              </a:spcBef>
              <a:spcAft>
                <a:spcPts val="0"/>
              </a:spcAft>
              <a:buClr>
                <a:srgbClr val="9D9997"/>
              </a:buClr>
              <a:buSzPts val="921"/>
              <a:buNone/>
              <a:defRPr>
                <a:solidFill>
                  <a:srgbClr val="9D9997"/>
                </a:solidFill>
              </a:defRPr>
            </a:lvl3pPr>
            <a:lvl4pPr lvl="3" algn="ctr">
              <a:spcBef>
                <a:spcPts val="461"/>
              </a:spcBef>
              <a:spcAft>
                <a:spcPts val="0"/>
              </a:spcAft>
              <a:buClr>
                <a:srgbClr val="9D9997"/>
              </a:buClr>
              <a:buSzPts val="921"/>
              <a:buNone/>
              <a:defRPr>
                <a:solidFill>
                  <a:srgbClr val="9D9997"/>
                </a:solidFill>
              </a:defRPr>
            </a:lvl4pPr>
            <a:lvl5pPr lvl="4" algn="ctr">
              <a:spcBef>
                <a:spcPts val="461"/>
              </a:spcBef>
              <a:spcAft>
                <a:spcPts val="0"/>
              </a:spcAft>
              <a:buClr>
                <a:srgbClr val="9D9997"/>
              </a:buClr>
              <a:buSzPts val="921"/>
              <a:buNone/>
              <a:defRPr>
                <a:solidFill>
                  <a:srgbClr val="9D9997"/>
                </a:solidFill>
              </a:defRPr>
            </a:lvl5pPr>
            <a:lvl6pPr lvl="5" algn="ctr">
              <a:spcBef>
                <a:spcPts val="461"/>
              </a:spcBef>
              <a:spcAft>
                <a:spcPts val="0"/>
              </a:spcAft>
              <a:buClr>
                <a:srgbClr val="9D9997"/>
              </a:buClr>
              <a:buSzPts val="921"/>
              <a:buNone/>
              <a:defRPr>
                <a:solidFill>
                  <a:srgbClr val="9D9997"/>
                </a:solidFill>
              </a:defRPr>
            </a:lvl6pPr>
            <a:lvl7pPr lvl="6" algn="ctr">
              <a:spcBef>
                <a:spcPts val="461"/>
              </a:spcBef>
              <a:spcAft>
                <a:spcPts val="0"/>
              </a:spcAft>
              <a:buClr>
                <a:srgbClr val="9D9997"/>
              </a:buClr>
              <a:buSzPts val="921"/>
              <a:buNone/>
              <a:defRPr>
                <a:solidFill>
                  <a:srgbClr val="9D9997"/>
                </a:solidFill>
              </a:defRPr>
            </a:lvl7pPr>
            <a:lvl8pPr lvl="7" algn="ctr">
              <a:spcBef>
                <a:spcPts val="461"/>
              </a:spcBef>
              <a:spcAft>
                <a:spcPts val="0"/>
              </a:spcAft>
              <a:buClr>
                <a:srgbClr val="9D9997"/>
              </a:buClr>
              <a:buSzPts val="921"/>
              <a:buNone/>
              <a:defRPr>
                <a:solidFill>
                  <a:srgbClr val="9D9997"/>
                </a:solidFill>
              </a:defRPr>
            </a:lvl8pPr>
            <a:lvl9pPr lvl="8" algn="ctr">
              <a:spcBef>
                <a:spcPts val="461"/>
              </a:spcBef>
              <a:spcAft>
                <a:spcPts val="461"/>
              </a:spcAft>
              <a:buClr>
                <a:srgbClr val="9D9997"/>
              </a:buClr>
              <a:buSzPts val="921"/>
              <a:buNone/>
              <a:defRPr>
                <a:solidFill>
                  <a:srgbClr val="9D9997"/>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22" name="Shape 322"/>
        <p:cNvGrpSpPr/>
        <p:nvPr/>
      </p:nvGrpSpPr>
      <p:grpSpPr>
        <a:xfrm>
          <a:off x="0" y="0"/>
          <a:ext cx="0" cy="0"/>
          <a:chOff x="0" y="0"/>
          <a:chExt cx="0" cy="0"/>
        </a:xfrm>
      </p:grpSpPr>
      <p:sp>
        <p:nvSpPr>
          <p:cNvPr id="323" name="Google Shape;323;p61"/>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61"/>
          <p:cNvSpPr txBox="1"/>
          <p:nvPr>
            <p:ph idx="1" type="body"/>
          </p:nvPr>
        </p:nvSpPr>
        <p:spPr>
          <a:xfrm>
            <a:off x="365125" y="1196153"/>
            <a:ext cx="8423276" cy="4658549"/>
          </a:xfrm>
          <a:prstGeom prst="rect">
            <a:avLst/>
          </a:prstGeom>
          <a:noFill/>
          <a:ln>
            <a:noFill/>
          </a:ln>
        </p:spPr>
        <p:txBody>
          <a:bodyPr anchorCtr="0" anchor="t" bIns="0" lIns="0" spcFirstLastPara="1" rIns="0" wrap="square" tIns="0">
            <a:noAutofit/>
          </a:bodyPr>
          <a:lstStyle>
            <a:lvl1pPr indent="-306578" lvl="0" marL="457200" algn="l">
              <a:spcBef>
                <a:spcPts val="0"/>
              </a:spcBef>
              <a:spcAft>
                <a:spcPts val="0"/>
              </a:spcAft>
              <a:buSzPts val="1228"/>
              <a:buFont typeface="Arial"/>
              <a:buChar char="•"/>
              <a:defRPr>
                <a:solidFill>
                  <a:schemeClr val="dk1"/>
                </a:solidFill>
              </a:defRPr>
            </a:lvl1pPr>
            <a:lvl2pPr indent="-296799" lvl="1" marL="914400" algn="l">
              <a:spcBef>
                <a:spcPts val="461"/>
              </a:spcBef>
              <a:spcAft>
                <a:spcPts val="0"/>
              </a:spcAft>
              <a:buClr>
                <a:schemeClr val="dk1"/>
              </a:buClr>
              <a:buSzPts val="1074"/>
              <a:buChar char="–"/>
              <a:defRPr>
                <a:solidFill>
                  <a:schemeClr val="dk1"/>
                </a:solidFill>
              </a:defRPr>
            </a:lvl2pPr>
            <a:lvl3pPr indent="-287083" lvl="2" marL="1371600" algn="l">
              <a:spcBef>
                <a:spcPts val="461"/>
              </a:spcBef>
              <a:spcAft>
                <a:spcPts val="0"/>
              </a:spcAft>
              <a:buClr>
                <a:schemeClr val="dk1"/>
              </a:buClr>
              <a:buSzPts val="921"/>
              <a:buFont typeface="Courier New"/>
              <a:buChar char="o"/>
              <a:defRPr>
                <a:solidFill>
                  <a:schemeClr val="dk1"/>
                </a:solidFill>
              </a:defRPr>
            </a:lvl3pPr>
            <a:lvl4pPr indent="-287083" lvl="3" marL="1828800" algn="l">
              <a:spcBef>
                <a:spcPts val="461"/>
              </a:spcBef>
              <a:spcAft>
                <a:spcPts val="0"/>
              </a:spcAft>
              <a:buClr>
                <a:schemeClr val="dk1"/>
              </a:buClr>
              <a:buSzPts val="921"/>
              <a:buChar char="–"/>
              <a:defRPr>
                <a:solidFill>
                  <a:schemeClr val="dk1"/>
                </a:solidFill>
              </a:defRPr>
            </a:lvl4pPr>
            <a:lvl5pPr indent="-287083" lvl="4" marL="2286000" algn="l">
              <a:spcBef>
                <a:spcPts val="461"/>
              </a:spcBef>
              <a:spcAft>
                <a:spcPts val="0"/>
              </a:spcAft>
              <a:buClr>
                <a:schemeClr val="dk1"/>
              </a:buClr>
              <a:buSzPts val="921"/>
              <a:buChar char="–"/>
              <a:defRPr>
                <a:solidFill>
                  <a:schemeClr val="dk1"/>
                </a:solidFill>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25" name="Google Shape;325;p61"/>
          <p:cNvSpPr txBox="1"/>
          <p:nvPr>
            <p:ph idx="2"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26" name="Google Shape;326;p61"/>
          <p:cNvSpPr txBox="1"/>
          <p:nvPr>
            <p:ph idx="3" type="body"/>
          </p:nvPr>
        </p:nvSpPr>
        <p:spPr>
          <a:xfrm>
            <a:off x="369569" y="6086686"/>
            <a:ext cx="8445820" cy="94513"/>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614"/>
              <a:buNone/>
              <a:defRPr sz="614"/>
            </a:lvl1pPr>
            <a:lvl2pPr indent="-228600" lvl="1" marL="914400" algn="l">
              <a:spcBef>
                <a:spcPts val="461"/>
              </a:spcBef>
              <a:spcAft>
                <a:spcPts val="0"/>
              </a:spcAft>
              <a:buClr>
                <a:schemeClr val="dk1"/>
              </a:buClr>
              <a:buSzPts val="614"/>
              <a:buNone/>
              <a:defRPr sz="614"/>
            </a:lvl2pPr>
            <a:lvl3pPr indent="-228600" lvl="2" marL="1371600" algn="l">
              <a:spcBef>
                <a:spcPts val="461"/>
              </a:spcBef>
              <a:spcAft>
                <a:spcPts val="0"/>
              </a:spcAft>
              <a:buClr>
                <a:schemeClr val="dk1"/>
              </a:buClr>
              <a:buSzPts val="614"/>
              <a:buNone/>
              <a:defRPr sz="614"/>
            </a:lvl3pPr>
            <a:lvl4pPr indent="-228600" lvl="3" marL="1828800" algn="l">
              <a:spcBef>
                <a:spcPts val="461"/>
              </a:spcBef>
              <a:spcAft>
                <a:spcPts val="0"/>
              </a:spcAft>
              <a:buClr>
                <a:schemeClr val="dk1"/>
              </a:buClr>
              <a:buSzPts val="614"/>
              <a:buNone/>
              <a:defRPr sz="614"/>
            </a:lvl4pPr>
            <a:lvl5pPr indent="-228600" lvl="4" marL="2286000" algn="l">
              <a:spcBef>
                <a:spcPts val="461"/>
              </a:spcBef>
              <a:spcAft>
                <a:spcPts val="0"/>
              </a:spcAft>
              <a:buClr>
                <a:schemeClr val="dk1"/>
              </a:buClr>
              <a:buSzPts val="614"/>
              <a:buNone/>
              <a:defRPr sz="614"/>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27" name="Google Shape;327;p61"/>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61"/>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61"/>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with Subheading">
  <p:cSld name="Title and Content with Subheading">
    <p:spTree>
      <p:nvGrpSpPr>
        <p:cNvPr id="330" name="Shape 330"/>
        <p:cNvGrpSpPr/>
        <p:nvPr/>
      </p:nvGrpSpPr>
      <p:grpSpPr>
        <a:xfrm>
          <a:off x="0" y="0"/>
          <a:ext cx="0" cy="0"/>
          <a:chOff x="0" y="0"/>
          <a:chExt cx="0" cy="0"/>
        </a:xfrm>
      </p:grpSpPr>
      <p:sp>
        <p:nvSpPr>
          <p:cNvPr id="331" name="Google Shape;331;p62"/>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62"/>
          <p:cNvSpPr txBox="1"/>
          <p:nvPr>
            <p:ph idx="1" type="body"/>
          </p:nvPr>
        </p:nvSpPr>
        <p:spPr>
          <a:xfrm>
            <a:off x="365125" y="1533527"/>
            <a:ext cx="8418513" cy="4456113"/>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461"/>
              </a:spcBef>
              <a:spcAft>
                <a:spcPts val="0"/>
              </a:spcAft>
              <a:buClr>
                <a:schemeClr val="dk1"/>
              </a:buClr>
              <a:buSzPts val="1800"/>
              <a:buChar char="–"/>
              <a:defRPr/>
            </a:lvl2pPr>
            <a:lvl3pPr indent="-342900" lvl="2" marL="1371600" algn="l">
              <a:spcBef>
                <a:spcPts val="461"/>
              </a:spcBef>
              <a:spcAft>
                <a:spcPts val="0"/>
              </a:spcAft>
              <a:buClr>
                <a:schemeClr val="dk1"/>
              </a:buClr>
              <a:buSzPts val="1800"/>
              <a:buChar char="–"/>
              <a:defRPr/>
            </a:lvl3pPr>
            <a:lvl4pPr indent="-342900" lvl="3" marL="1828800" algn="l">
              <a:spcBef>
                <a:spcPts val="461"/>
              </a:spcBef>
              <a:spcAft>
                <a:spcPts val="0"/>
              </a:spcAft>
              <a:buClr>
                <a:schemeClr val="dk1"/>
              </a:buClr>
              <a:buSzPts val="1800"/>
              <a:buChar char="–"/>
              <a:defRPr/>
            </a:lvl4pPr>
            <a:lvl5pPr indent="-342900" lvl="4" marL="2286000" algn="l">
              <a:spcBef>
                <a:spcPts val="461"/>
              </a:spcBef>
              <a:spcAft>
                <a:spcPts val="0"/>
              </a:spcAft>
              <a:buClr>
                <a:schemeClr val="dk1"/>
              </a:buClr>
              <a:buSzPts val="1800"/>
              <a:buChar char="–"/>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33" name="Google Shape;333;p62"/>
          <p:cNvSpPr txBox="1"/>
          <p:nvPr>
            <p:ph idx="2" type="body"/>
          </p:nvPr>
        </p:nvSpPr>
        <p:spPr>
          <a:xfrm>
            <a:off x="365125" y="1184782"/>
            <a:ext cx="8418513" cy="188962"/>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228"/>
              <a:buNone/>
              <a:defRPr b="1" sz="1228">
                <a:solidFill>
                  <a:schemeClr val="lt2"/>
                </a:solidFill>
              </a:defRPr>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34" name="Google Shape;334;p62"/>
          <p:cNvSpPr txBox="1"/>
          <p:nvPr>
            <p:ph idx="3"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35" name="Google Shape;335;p62"/>
          <p:cNvSpPr txBox="1"/>
          <p:nvPr>
            <p:ph idx="4" type="body"/>
          </p:nvPr>
        </p:nvSpPr>
        <p:spPr>
          <a:xfrm>
            <a:off x="369569" y="6086686"/>
            <a:ext cx="8445820" cy="94513"/>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614"/>
              <a:buNone/>
              <a:defRPr sz="614"/>
            </a:lvl1pPr>
            <a:lvl2pPr indent="-228600" lvl="1" marL="914400" algn="l">
              <a:spcBef>
                <a:spcPts val="461"/>
              </a:spcBef>
              <a:spcAft>
                <a:spcPts val="0"/>
              </a:spcAft>
              <a:buClr>
                <a:schemeClr val="dk1"/>
              </a:buClr>
              <a:buSzPts val="614"/>
              <a:buNone/>
              <a:defRPr sz="614"/>
            </a:lvl2pPr>
            <a:lvl3pPr indent="-228600" lvl="2" marL="1371600" algn="l">
              <a:spcBef>
                <a:spcPts val="461"/>
              </a:spcBef>
              <a:spcAft>
                <a:spcPts val="0"/>
              </a:spcAft>
              <a:buClr>
                <a:schemeClr val="dk1"/>
              </a:buClr>
              <a:buSzPts val="614"/>
              <a:buNone/>
              <a:defRPr sz="614"/>
            </a:lvl3pPr>
            <a:lvl4pPr indent="-228600" lvl="3" marL="1828800" algn="l">
              <a:spcBef>
                <a:spcPts val="461"/>
              </a:spcBef>
              <a:spcAft>
                <a:spcPts val="0"/>
              </a:spcAft>
              <a:buClr>
                <a:schemeClr val="dk1"/>
              </a:buClr>
              <a:buSzPts val="614"/>
              <a:buNone/>
              <a:defRPr sz="614"/>
            </a:lvl4pPr>
            <a:lvl5pPr indent="-228600" lvl="4" marL="2286000" algn="l">
              <a:spcBef>
                <a:spcPts val="461"/>
              </a:spcBef>
              <a:spcAft>
                <a:spcPts val="0"/>
              </a:spcAft>
              <a:buClr>
                <a:schemeClr val="dk1"/>
              </a:buClr>
              <a:buSzPts val="614"/>
              <a:buNone/>
              <a:defRPr sz="614"/>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36" name="Google Shape;336;p62"/>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62"/>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62"/>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Bullet">
  <p:cSld name="Large Bullet">
    <p:spTree>
      <p:nvGrpSpPr>
        <p:cNvPr id="339" name="Shape 339"/>
        <p:cNvGrpSpPr/>
        <p:nvPr/>
      </p:nvGrpSpPr>
      <p:grpSpPr>
        <a:xfrm>
          <a:off x="0" y="0"/>
          <a:ext cx="0" cy="0"/>
          <a:chOff x="0" y="0"/>
          <a:chExt cx="0" cy="0"/>
        </a:xfrm>
      </p:grpSpPr>
      <p:sp>
        <p:nvSpPr>
          <p:cNvPr id="340" name="Google Shape;340;p63"/>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63"/>
          <p:cNvSpPr txBox="1"/>
          <p:nvPr>
            <p:ph idx="1" type="body"/>
          </p:nvPr>
        </p:nvSpPr>
        <p:spPr>
          <a:xfrm>
            <a:off x="365125" y="1184275"/>
            <a:ext cx="8423276" cy="4805363"/>
          </a:xfrm>
          <a:prstGeom prst="rect">
            <a:avLst/>
          </a:prstGeom>
          <a:noFill/>
          <a:ln>
            <a:noFill/>
          </a:ln>
        </p:spPr>
        <p:txBody>
          <a:bodyPr anchorCtr="0" anchor="t" bIns="0" lIns="0" spcFirstLastPara="1" rIns="0" wrap="square" tIns="0">
            <a:noAutofit/>
          </a:bodyPr>
          <a:lstStyle>
            <a:lvl1pPr indent="-345567" lvl="0" marL="457200" algn="l">
              <a:spcBef>
                <a:spcPts val="0"/>
              </a:spcBef>
              <a:spcAft>
                <a:spcPts val="0"/>
              </a:spcAft>
              <a:buSzPts val="1842"/>
              <a:buFont typeface="Arial"/>
              <a:buChar char="•"/>
              <a:defRPr sz="1842"/>
            </a:lvl1pPr>
            <a:lvl2pPr indent="-345567" lvl="1" marL="914400" algn="l">
              <a:spcBef>
                <a:spcPts val="461"/>
              </a:spcBef>
              <a:spcAft>
                <a:spcPts val="0"/>
              </a:spcAft>
              <a:buClr>
                <a:schemeClr val="dk1"/>
              </a:buClr>
              <a:buSzPts val="1842"/>
              <a:buChar char="–"/>
              <a:defRPr sz="1842"/>
            </a:lvl2pPr>
            <a:lvl3pPr indent="-345567" lvl="2" marL="1371600" algn="l">
              <a:spcBef>
                <a:spcPts val="461"/>
              </a:spcBef>
              <a:spcAft>
                <a:spcPts val="0"/>
              </a:spcAft>
              <a:buClr>
                <a:schemeClr val="dk1"/>
              </a:buClr>
              <a:buSzPts val="1842"/>
              <a:buChar char="–"/>
              <a:defRPr sz="1842"/>
            </a:lvl3pPr>
            <a:lvl4pPr indent="-345567" lvl="3" marL="1828800" algn="l">
              <a:spcBef>
                <a:spcPts val="461"/>
              </a:spcBef>
              <a:spcAft>
                <a:spcPts val="0"/>
              </a:spcAft>
              <a:buClr>
                <a:schemeClr val="dk1"/>
              </a:buClr>
              <a:buSzPts val="1842"/>
              <a:buChar char="–"/>
              <a:defRPr sz="1842"/>
            </a:lvl4pPr>
            <a:lvl5pPr indent="-345567" lvl="4" marL="2286000" algn="l">
              <a:spcBef>
                <a:spcPts val="461"/>
              </a:spcBef>
              <a:spcAft>
                <a:spcPts val="0"/>
              </a:spcAft>
              <a:buClr>
                <a:schemeClr val="dk1"/>
              </a:buClr>
              <a:buSzPts val="1842"/>
              <a:buChar char="–"/>
              <a:defRPr sz="1842"/>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42" name="Google Shape;342;p63"/>
          <p:cNvSpPr txBox="1"/>
          <p:nvPr>
            <p:ph idx="2"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43" name="Google Shape;343;p63"/>
          <p:cNvSpPr txBox="1"/>
          <p:nvPr>
            <p:ph idx="3" type="body"/>
          </p:nvPr>
        </p:nvSpPr>
        <p:spPr>
          <a:xfrm>
            <a:off x="365124" y="6086686"/>
            <a:ext cx="8445820" cy="94513"/>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614"/>
              <a:buNone/>
              <a:defRPr sz="614"/>
            </a:lvl1pPr>
            <a:lvl2pPr indent="-228600" lvl="1" marL="914400" algn="l">
              <a:spcBef>
                <a:spcPts val="461"/>
              </a:spcBef>
              <a:spcAft>
                <a:spcPts val="0"/>
              </a:spcAft>
              <a:buClr>
                <a:schemeClr val="dk1"/>
              </a:buClr>
              <a:buSzPts val="614"/>
              <a:buNone/>
              <a:defRPr sz="614"/>
            </a:lvl2pPr>
            <a:lvl3pPr indent="-228600" lvl="2" marL="1371600" algn="l">
              <a:spcBef>
                <a:spcPts val="461"/>
              </a:spcBef>
              <a:spcAft>
                <a:spcPts val="0"/>
              </a:spcAft>
              <a:buClr>
                <a:schemeClr val="dk1"/>
              </a:buClr>
              <a:buSzPts val="614"/>
              <a:buNone/>
              <a:defRPr sz="614"/>
            </a:lvl3pPr>
            <a:lvl4pPr indent="-228600" lvl="3" marL="1828800" algn="l">
              <a:spcBef>
                <a:spcPts val="461"/>
              </a:spcBef>
              <a:spcAft>
                <a:spcPts val="0"/>
              </a:spcAft>
              <a:buClr>
                <a:schemeClr val="dk1"/>
              </a:buClr>
              <a:buSzPts val="614"/>
              <a:buNone/>
              <a:defRPr sz="614"/>
            </a:lvl4pPr>
            <a:lvl5pPr indent="-228600" lvl="4" marL="2286000" algn="l">
              <a:spcBef>
                <a:spcPts val="461"/>
              </a:spcBef>
              <a:spcAft>
                <a:spcPts val="0"/>
              </a:spcAft>
              <a:buClr>
                <a:schemeClr val="dk1"/>
              </a:buClr>
              <a:buSzPts val="614"/>
              <a:buNone/>
              <a:defRPr sz="614"/>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44" name="Google Shape;344;p63"/>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63"/>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63"/>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47" name="Shape 347"/>
        <p:cNvGrpSpPr/>
        <p:nvPr/>
      </p:nvGrpSpPr>
      <p:grpSpPr>
        <a:xfrm>
          <a:off x="0" y="0"/>
          <a:ext cx="0" cy="0"/>
          <a:chOff x="0" y="0"/>
          <a:chExt cx="0" cy="0"/>
        </a:xfrm>
      </p:grpSpPr>
      <p:sp>
        <p:nvSpPr>
          <p:cNvPr id="348" name="Google Shape;348;p64"/>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64"/>
          <p:cNvSpPr txBox="1"/>
          <p:nvPr>
            <p:ph idx="1" type="body"/>
          </p:nvPr>
        </p:nvSpPr>
        <p:spPr>
          <a:xfrm>
            <a:off x="365124" y="1184275"/>
            <a:ext cx="3986213" cy="4805363"/>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461"/>
              </a:spcBef>
              <a:spcAft>
                <a:spcPts val="0"/>
              </a:spcAft>
              <a:buClr>
                <a:schemeClr val="dk1"/>
              </a:buClr>
              <a:buSzPts val="1800"/>
              <a:buChar char="–"/>
              <a:defRPr/>
            </a:lvl2pPr>
            <a:lvl3pPr indent="-342900" lvl="2" marL="1371600" algn="l">
              <a:spcBef>
                <a:spcPts val="461"/>
              </a:spcBef>
              <a:spcAft>
                <a:spcPts val="0"/>
              </a:spcAft>
              <a:buClr>
                <a:schemeClr val="dk1"/>
              </a:buClr>
              <a:buSzPts val="1800"/>
              <a:buChar char="–"/>
              <a:defRPr/>
            </a:lvl3pPr>
            <a:lvl4pPr indent="-342900" lvl="3" marL="1828800" algn="l">
              <a:spcBef>
                <a:spcPts val="461"/>
              </a:spcBef>
              <a:spcAft>
                <a:spcPts val="0"/>
              </a:spcAft>
              <a:buClr>
                <a:schemeClr val="dk1"/>
              </a:buClr>
              <a:buSzPts val="1800"/>
              <a:buChar char="–"/>
              <a:defRPr/>
            </a:lvl4pPr>
            <a:lvl5pPr indent="-342900" lvl="4" marL="2286000" algn="l">
              <a:spcBef>
                <a:spcPts val="461"/>
              </a:spcBef>
              <a:spcAft>
                <a:spcPts val="0"/>
              </a:spcAft>
              <a:buClr>
                <a:schemeClr val="dk1"/>
              </a:buClr>
              <a:buSzPts val="1800"/>
              <a:buChar char="–"/>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50" name="Google Shape;350;p64"/>
          <p:cNvSpPr txBox="1"/>
          <p:nvPr>
            <p:ph idx="2" type="body"/>
          </p:nvPr>
        </p:nvSpPr>
        <p:spPr>
          <a:xfrm>
            <a:off x="4797217" y="1184275"/>
            <a:ext cx="4000709" cy="4805363"/>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461"/>
              </a:spcBef>
              <a:spcAft>
                <a:spcPts val="0"/>
              </a:spcAft>
              <a:buClr>
                <a:schemeClr val="dk1"/>
              </a:buClr>
              <a:buSzPts val="1800"/>
              <a:buChar char="–"/>
              <a:defRPr/>
            </a:lvl2pPr>
            <a:lvl3pPr indent="-342900" lvl="2" marL="1371600" algn="l">
              <a:spcBef>
                <a:spcPts val="461"/>
              </a:spcBef>
              <a:spcAft>
                <a:spcPts val="0"/>
              </a:spcAft>
              <a:buClr>
                <a:schemeClr val="dk1"/>
              </a:buClr>
              <a:buSzPts val="1800"/>
              <a:buChar char="–"/>
              <a:defRPr/>
            </a:lvl3pPr>
            <a:lvl4pPr indent="-342900" lvl="3" marL="1828800" algn="l">
              <a:spcBef>
                <a:spcPts val="461"/>
              </a:spcBef>
              <a:spcAft>
                <a:spcPts val="0"/>
              </a:spcAft>
              <a:buClr>
                <a:schemeClr val="dk1"/>
              </a:buClr>
              <a:buSzPts val="1800"/>
              <a:buChar char="–"/>
              <a:defRPr/>
            </a:lvl4pPr>
            <a:lvl5pPr indent="-342900" lvl="4" marL="2286000" algn="l">
              <a:spcBef>
                <a:spcPts val="461"/>
              </a:spcBef>
              <a:spcAft>
                <a:spcPts val="0"/>
              </a:spcAft>
              <a:buClr>
                <a:schemeClr val="dk1"/>
              </a:buClr>
              <a:buSzPts val="1800"/>
              <a:buChar char="–"/>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51" name="Google Shape;351;p64"/>
          <p:cNvSpPr txBox="1"/>
          <p:nvPr>
            <p:ph idx="3"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52" name="Google Shape;352;p64"/>
          <p:cNvSpPr txBox="1"/>
          <p:nvPr>
            <p:ph idx="4" type="body"/>
          </p:nvPr>
        </p:nvSpPr>
        <p:spPr>
          <a:xfrm>
            <a:off x="365124" y="6086686"/>
            <a:ext cx="3960000" cy="94513"/>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614"/>
              <a:buNone/>
              <a:defRPr sz="614"/>
            </a:lvl1pPr>
            <a:lvl2pPr indent="-228600" lvl="1" marL="914400" algn="l">
              <a:spcBef>
                <a:spcPts val="461"/>
              </a:spcBef>
              <a:spcAft>
                <a:spcPts val="0"/>
              </a:spcAft>
              <a:buClr>
                <a:schemeClr val="dk1"/>
              </a:buClr>
              <a:buSzPts val="614"/>
              <a:buNone/>
              <a:defRPr sz="614"/>
            </a:lvl2pPr>
            <a:lvl3pPr indent="-228600" lvl="2" marL="1371600" algn="l">
              <a:spcBef>
                <a:spcPts val="461"/>
              </a:spcBef>
              <a:spcAft>
                <a:spcPts val="0"/>
              </a:spcAft>
              <a:buClr>
                <a:schemeClr val="dk1"/>
              </a:buClr>
              <a:buSzPts val="614"/>
              <a:buNone/>
              <a:defRPr sz="614"/>
            </a:lvl3pPr>
            <a:lvl4pPr indent="-228600" lvl="3" marL="1828800" algn="l">
              <a:spcBef>
                <a:spcPts val="461"/>
              </a:spcBef>
              <a:spcAft>
                <a:spcPts val="0"/>
              </a:spcAft>
              <a:buClr>
                <a:schemeClr val="dk1"/>
              </a:buClr>
              <a:buSzPts val="614"/>
              <a:buNone/>
              <a:defRPr sz="614"/>
            </a:lvl4pPr>
            <a:lvl5pPr indent="-228600" lvl="4" marL="2286000" algn="l">
              <a:spcBef>
                <a:spcPts val="461"/>
              </a:spcBef>
              <a:spcAft>
                <a:spcPts val="0"/>
              </a:spcAft>
              <a:buClr>
                <a:schemeClr val="dk1"/>
              </a:buClr>
              <a:buSzPts val="614"/>
              <a:buNone/>
              <a:defRPr sz="614"/>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53" name="Google Shape;353;p64"/>
          <p:cNvSpPr txBox="1"/>
          <p:nvPr>
            <p:ph idx="5" type="body"/>
          </p:nvPr>
        </p:nvSpPr>
        <p:spPr>
          <a:xfrm>
            <a:off x="4802189" y="6086686"/>
            <a:ext cx="3960000" cy="94513"/>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614"/>
              <a:buNone/>
              <a:defRPr sz="614"/>
            </a:lvl1pPr>
            <a:lvl2pPr indent="-228600" lvl="1" marL="914400" algn="l">
              <a:spcBef>
                <a:spcPts val="461"/>
              </a:spcBef>
              <a:spcAft>
                <a:spcPts val="0"/>
              </a:spcAft>
              <a:buClr>
                <a:schemeClr val="dk1"/>
              </a:buClr>
              <a:buSzPts val="614"/>
              <a:buNone/>
              <a:defRPr sz="614"/>
            </a:lvl2pPr>
            <a:lvl3pPr indent="-228600" lvl="2" marL="1371600" algn="l">
              <a:spcBef>
                <a:spcPts val="461"/>
              </a:spcBef>
              <a:spcAft>
                <a:spcPts val="0"/>
              </a:spcAft>
              <a:buClr>
                <a:schemeClr val="dk1"/>
              </a:buClr>
              <a:buSzPts val="614"/>
              <a:buNone/>
              <a:defRPr sz="614"/>
            </a:lvl3pPr>
            <a:lvl4pPr indent="-228600" lvl="3" marL="1828800" algn="l">
              <a:spcBef>
                <a:spcPts val="461"/>
              </a:spcBef>
              <a:spcAft>
                <a:spcPts val="0"/>
              </a:spcAft>
              <a:buClr>
                <a:schemeClr val="dk1"/>
              </a:buClr>
              <a:buSzPts val="614"/>
              <a:buNone/>
              <a:defRPr sz="614"/>
            </a:lvl4pPr>
            <a:lvl5pPr indent="-228600" lvl="4" marL="2286000" algn="l">
              <a:spcBef>
                <a:spcPts val="461"/>
              </a:spcBef>
              <a:spcAft>
                <a:spcPts val="0"/>
              </a:spcAft>
              <a:buClr>
                <a:schemeClr val="dk1"/>
              </a:buClr>
              <a:buSzPts val="614"/>
              <a:buNone/>
              <a:defRPr sz="614"/>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54" name="Google Shape;354;p64"/>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64"/>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64"/>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357" name="Shape 357"/>
        <p:cNvGrpSpPr/>
        <p:nvPr/>
      </p:nvGrpSpPr>
      <p:grpSpPr>
        <a:xfrm>
          <a:off x="0" y="0"/>
          <a:ext cx="0" cy="0"/>
          <a:chOff x="0" y="0"/>
          <a:chExt cx="0" cy="0"/>
        </a:xfrm>
      </p:grpSpPr>
      <p:sp>
        <p:nvSpPr>
          <p:cNvPr id="358" name="Google Shape;358;p65"/>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65"/>
          <p:cNvSpPr txBox="1"/>
          <p:nvPr>
            <p:ph idx="1" type="body"/>
          </p:nvPr>
        </p:nvSpPr>
        <p:spPr>
          <a:xfrm>
            <a:off x="365125" y="1185872"/>
            <a:ext cx="4011976" cy="188962"/>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228"/>
              <a:buNone/>
              <a:defRPr b="1" sz="1228">
                <a:solidFill>
                  <a:schemeClr val="lt2"/>
                </a:solidFill>
              </a:defRPr>
            </a:lvl1pPr>
            <a:lvl2pPr indent="-228600" lvl="1" marL="914400" algn="l">
              <a:spcBef>
                <a:spcPts val="461"/>
              </a:spcBef>
              <a:spcAft>
                <a:spcPts val="0"/>
              </a:spcAft>
              <a:buClr>
                <a:schemeClr val="dk1"/>
              </a:buClr>
              <a:buSzPts val="1535"/>
              <a:buNone/>
              <a:defRPr b="1" sz="1535"/>
            </a:lvl2pPr>
            <a:lvl3pPr indent="-228600" lvl="2" marL="1371600" algn="l">
              <a:spcBef>
                <a:spcPts val="461"/>
              </a:spcBef>
              <a:spcAft>
                <a:spcPts val="0"/>
              </a:spcAft>
              <a:buClr>
                <a:schemeClr val="dk1"/>
              </a:buClr>
              <a:buSzPts val="1382"/>
              <a:buNone/>
              <a:defRPr b="1" sz="1382"/>
            </a:lvl3pPr>
            <a:lvl4pPr indent="-228600" lvl="3" marL="1828800" algn="l">
              <a:spcBef>
                <a:spcPts val="461"/>
              </a:spcBef>
              <a:spcAft>
                <a:spcPts val="0"/>
              </a:spcAft>
              <a:buClr>
                <a:schemeClr val="dk1"/>
              </a:buClr>
              <a:buSzPts val="1228"/>
              <a:buNone/>
              <a:defRPr b="1" sz="1228"/>
            </a:lvl4pPr>
            <a:lvl5pPr indent="-228600" lvl="4" marL="2286000" algn="l">
              <a:spcBef>
                <a:spcPts val="461"/>
              </a:spcBef>
              <a:spcAft>
                <a:spcPts val="0"/>
              </a:spcAft>
              <a:buClr>
                <a:schemeClr val="dk1"/>
              </a:buClr>
              <a:buSzPts val="1228"/>
              <a:buNone/>
              <a:defRPr b="1" sz="1228"/>
            </a:lvl5pPr>
            <a:lvl6pPr indent="-228600" lvl="5" marL="2743200" algn="l">
              <a:spcBef>
                <a:spcPts val="461"/>
              </a:spcBef>
              <a:spcAft>
                <a:spcPts val="0"/>
              </a:spcAft>
              <a:buClr>
                <a:schemeClr val="dk1"/>
              </a:buClr>
              <a:buSzPts val="1228"/>
              <a:buNone/>
              <a:defRPr b="1" sz="1228"/>
            </a:lvl6pPr>
            <a:lvl7pPr indent="-228600" lvl="6" marL="3200400" algn="l">
              <a:spcBef>
                <a:spcPts val="461"/>
              </a:spcBef>
              <a:spcAft>
                <a:spcPts val="0"/>
              </a:spcAft>
              <a:buClr>
                <a:schemeClr val="dk1"/>
              </a:buClr>
              <a:buSzPts val="1228"/>
              <a:buNone/>
              <a:defRPr b="1" sz="1228"/>
            </a:lvl7pPr>
            <a:lvl8pPr indent="-228600" lvl="7" marL="3657600" algn="l">
              <a:spcBef>
                <a:spcPts val="461"/>
              </a:spcBef>
              <a:spcAft>
                <a:spcPts val="0"/>
              </a:spcAft>
              <a:buClr>
                <a:schemeClr val="dk1"/>
              </a:buClr>
              <a:buSzPts val="1228"/>
              <a:buNone/>
              <a:defRPr b="1" sz="1228"/>
            </a:lvl8pPr>
            <a:lvl9pPr indent="-228600" lvl="8" marL="4114800" algn="l">
              <a:spcBef>
                <a:spcPts val="461"/>
              </a:spcBef>
              <a:spcAft>
                <a:spcPts val="461"/>
              </a:spcAft>
              <a:buClr>
                <a:schemeClr val="dk1"/>
              </a:buClr>
              <a:buSzPts val="1228"/>
              <a:buNone/>
              <a:defRPr b="1" sz="1228"/>
            </a:lvl9pPr>
          </a:lstStyle>
          <a:p/>
        </p:txBody>
      </p:sp>
      <p:sp>
        <p:nvSpPr>
          <p:cNvPr id="360" name="Google Shape;360;p65"/>
          <p:cNvSpPr txBox="1"/>
          <p:nvPr>
            <p:ph idx="2" type="body"/>
          </p:nvPr>
        </p:nvSpPr>
        <p:spPr>
          <a:xfrm>
            <a:off x="365125" y="1524001"/>
            <a:ext cx="3992926" cy="4465638"/>
          </a:xfrm>
          <a:prstGeom prst="rect">
            <a:avLst/>
          </a:prstGeom>
          <a:noFill/>
          <a:ln>
            <a:noFill/>
          </a:ln>
        </p:spPr>
        <p:txBody>
          <a:bodyPr anchorCtr="0" anchor="t" bIns="0" lIns="0" spcFirstLastPara="1" rIns="0" wrap="square" tIns="0">
            <a:noAutofit/>
          </a:bodyPr>
          <a:lstStyle>
            <a:lvl1pPr indent="-306578" lvl="0" marL="457200" algn="l">
              <a:spcBef>
                <a:spcPts val="0"/>
              </a:spcBef>
              <a:spcAft>
                <a:spcPts val="0"/>
              </a:spcAft>
              <a:buSzPts val="1228"/>
              <a:buChar char="–"/>
              <a:defRPr sz="1228"/>
            </a:lvl1pPr>
            <a:lvl2pPr indent="-296799" lvl="1" marL="914400" algn="l">
              <a:spcBef>
                <a:spcPts val="461"/>
              </a:spcBef>
              <a:spcAft>
                <a:spcPts val="0"/>
              </a:spcAft>
              <a:buClr>
                <a:schemeClr val="dk1"/>
              </a:buClr>
              <a:buSzPts val="1074"/>
              <a:buFont typeface="Arial"/>
              <a:buChar char="–"/>
              <a:defRPr sz="1074"/>
            </a:lvl2pPr>
            <a:lvl3pPr indent="-287083" lvl="2" marL="1371600" algn="l">
              <a:spcBef>
                <a:spcPts val="461"/>
              </a:spcBef>
              <a:spcAft>
                <a:spcPts val="0"/>
              </a:spcAft>
              <a:buClr>
                <a:schemeClr val="dk1"/>
              </a:buClr>
              <a:buSzPts val="921"/>
              <a:buChar char="–"/>
              <a:defRPr sz="921"/>
            </a:lvl3pPr>
            <a:lvl4pPr indent="-287083" lvl="3" marL="1828800" algn="l">
              <a:spcBef>
                <a:spcPts val="461"/>
              </a:spcBef>
              <a:spcAft>
                <a:spcPts val="0"/>
              </a:spcAft>
              <a:buClr>
                <a:schemeClr val="dk1"/>
              </a:buClr>
              <a:buSzPts val="921"/>
              <a:buChar char="–"/>
              <a:defRPr sz="921"/>
            </a:lvl4pPr>
            <a:lvl5pPr indent="-287083" lvl="4" marL="2286000" algn="l">
              <a:spcBef>
                <a:spcPts val="461"/>
              </a:spcBef>
              <a:spcAft>
                <a:spcPts val="0"/>
              </a:spcAft>
              <a:buClr>
                <a:schemeClr val="dk1"/>
              </a:buClr>
              <a:buSzPts val="921"/>
              <a:buChar char="–"/>
              <a:defRPr sz="921"/>
            </a:lvl5pPr>
            <a:lvl6pPr indent="-306578" lvl="5" marL="2743200" algn="l">
              <a:spcBef>
                <a:spcPts val="461"/>
              </a:spcBef>
              <a:spcAft>
                <a:spcPts val="0"/>
              </a:spcAft>
              <a:buClr>
                <a:schemeClr val="dk1"/>
              </a:buClr>
              <a:buSzPts val="1228"/>
              <a:buChar char="–"/>
              <a:defRPr sz="1228"/>
            </a:lvl6pPr>
            <a:lvl7pPr indent="-306578" lvl="6" marL="3200400" algn="l">
              <a:spcBef>
                <a:spcPts val="461"/>
              </a:spcBef>
              <a:spcAft>
                <a:spcPts val="0"/>
              </a:spcAft>
              <a:buClr>
                <a:schemeClr val="dk1"/>
              </a:buClr>
              <a:buSzPts val="1228"/>
              <a:buChar char="–"/>
              <a:defRPr sz="1228"/>
            </a:lvl7pPr>
            <a:lvl8pPr indent="-306578" lvl="7" marL="3657600" algn="l">
              <a:spcBef>
                <a:spcPts val="461"/>
              </a:spcBef>
              <a:spcAft>
                <a:spcPts val="0"/>
              </a:spcAft>
              <a:buClr>
                <a:schemeClr val="dk1"/>
              </a:buClr>
              <a:buSzPts val="1228"/>
              <a:buChar char="–"/>
              <a:defRPr sz="1228"/>
            </a:lvl8pPr>
            <a:lvl9pPr indent="-306578" lvl="8" marL="4114800" algn="l">
              <a:spcBef>
                <a:spcPts val="461"/>
              </a:spcBef>
              <a:spcAft>
                <a:spcPts val="461"/>
              </a:spcAft>
              <a:buClr>
                <a:schemeClr val="dk1"/>
              </a:buClr>
              <a:buSzPts val="1228"/>
              <a:buChar char="–"/>
              <a:defRPr sz="1228"/>
            </a:lvl9pPr>
          </a:lstStyle>
          <a:p/>
        </p:txBody>
      </p:sp>
      <p:sp>
        <p:nvSpPr>
          <p:cNvPr id="361" name="Google Shape;361;p65"/>
          <p:cNvSpPr txBox="1"/>
          <p:nvPr>
            <p:ph idx="3" type="body"/>
          </p:nvPr>
        </p:nvSpPr>
        <p:spPr>
          <a:xfrm>
            <a:off x="4783166" y="1185872"/>
            <a:ext cx="4011976" cy="188962"/>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228"/>
              <a:buNone/>
              <a:defRPr b="1" sz="1228">
                <a:solidFill>
                  <a:schemeClr val="lt2"/>
                </a:solidFill>
              </a:defRPr>
            </a:lvl1pPr>
            <a:lvl2pPr indent="-228600" lvl="1" marL="914400" algn="l">
              <a:spcBef>
                <a:spcPts val="461"/>
              </a:spcBef>
              <a:spcAft>
                <a:spcPts val="0"/>
              </a:spcAft>
              <a:buClr>
                <a:schemeClr val="dk1"/>
              </a:buClr>
              <a:buSzPts val="1535"/>
              <a:buNone/>
              <a:defRPr b="1" sz="1535"/>
            </a:lvl2pPr>
            <a:lvl3pPr indent="-228600" lvl="2" marL="1371600" algn="l">
              <a:spcBef>
                <a:spcPts val="461"/>
              </a:spcBef>
              <a:spcAft>
                <a:spcPts val="0"/>
              </a:spcAft>
              <a:buClr>
                <a:schemeClr val="dk1"/>
              </a:buClr>
              <a:buSzPts val="1382"/>
              <a:buNone/>
              <a:defRPr b="1" sz="1382"/>
            </a:lvl3pPr>
            <a:lvl4pPr indent="-228600" lvl="3" marL="1828800" algn="l">
              <a:spcBef>
                <a:spcPts val="461"/>
              </a:spcBef>
              <a:spcAft>
                <a:spcPts val="0"/>
              </a:spcAft>
              <a:buClr>
                <a:schemeClr val="dk1"/>
              </a:buClr>
              <a:buSzPts val="1228"/>
              <a:buNone/>
              <a:defRPr b="1" sz="1228"/>
            </a:lvl4pPr>
            <a:lvl5pPr indent="-228600" lvl="4" marL="2286000" algn="l">
              <a:spcBef>
                <a:spcPts val="461"/>
              </a:spcBef>
              <a:spcAft>
                <a:spcPts val="0"/>
              </a:spcAft>
              <a:buClr>
                <a:schemeClr val="dk1"/>
              </a:buClr>
              <a:buSzPts val="1228"/>
              <a:buNone/>
              <a:defRPr b="1" sz="1228"/>
            </a:lvl5pPr>
            <a:lvl6pPr indent="-228600" lvl="5" marL="2743200" algn="l">
              <a:spcBef>
                <a:spcPts val="461"/>
              </a:spcBef>
              <a:spcAft>
                <a:spcPts val="0"/>
              </a:spcAft>
              <a:buClr>
                <a:schemeClr val="dk1"/>
              </a:buClr>
              <a:buSzPts val="1228"/>
              <a:buNone/>
              <a:defRPr b="1" sz="1228"/>
            </a:lvl6pPr>
            <a:lvl7pPr indent="-228600" lvl="6" marL="3200400" algn="l">
              <a:spcBef>
                <a:spcPts val="461"/>
              </a:spcBef>
              <a:spcAft>
                <a:spcPts val="0"/>
              </a:spcAft>
              <a:buClr>
                <a:schemeClr val="dk1"/>
              </a:buClr>
              <a:buSzPts val="1228"/>
              <a:buNone/>
              <a:defRPr b="1" sz="1228"/>
            </a:lvl7pPr>
            <a:lvl8pPr indent="-228600" lvl="7" marL="3657600" algn="l">
              <a:spcBef>
                <a:spcPts val="461"/>
              </a:spcBef>
              <a:spcAft>
                <a:spcPts val="0"/>
              </a:spcAft>
              <a:buClr>
                <a:schemeClr val="dk1"/>
              </a:buClr>
              <a:buSzPts val="1228"/>
              <a:buNone/>
              <a:defRPr b="1" sz="1228"/>
            </a:lvl8pPr>
            <a:lvl9pPr indent="-228600" lvl="8" marL="4114800" algn="l">
              <a:spcBef>
                <a:spcPts val="461"/>
              </a:spcBef>
              <a:spcAft>
                <a:spcPts val="461"/>
              </a:spcAft>
              <a:buClr>
                <a:schemeClr val="dk1"/>
              </a:buClr>
              <a:buSzPts val="1228"/>
              <a:buNone/>
              <a:defRPr b="1" sz="1228"/>
            </a:lvl9pPr>
          </a:lstStyle>
          <a:p/>
        </p:txBody>
      </p:sp>
      <p:sp>
        <p:nvSpPr>
          <p:cNvPr id="362" name="Google Shape;362;p65"/>
          <p:cNvSpPr txBox="1"/>
          <p:nvPr>
            <p:ph idx="4" type="body"/>
          </p:nvPr>
        </p:nvSpPr>
        <p:spPr>
          <a:xfrm>
            <a:off x="4783167" y="1524001"/>
            <a:ext cx="4014970" cy="4465638"/>
          </a:xfrm>
          <a:prstGeom prst="rect">
            <a:avLst/>
          </a:prstGeom>
          <a:noFill/>
          <a:ln>
            <a:noFill/>
          </a:ln>
        </p:spPr>
        <p:txBody>
          <a:bodyPr anchorCtr="0" anchor="t" bIns="0" lIns="0" spcFirstLastPara="1" rIns="0" wrap="square" tIns="0">
            <a:noAutofit/>
          </a:bodyPr>
          <a:lstStyle>
            <a:lvl1pPr indent="-306578" lvl="0" marL="457200" algn="l">
              <a:spcBef>
                <a:spcPts val="0"/>
              </a:spcBef>
              <a:spcAft>
                <a:spcPts val="0"/>
              </a:spcAft>
              <a:buSzPts val="1228"/>
              <a:buChar char="–"/>
              <a:defRPr sz="1228"/>
            </a:lvl1pPr>
            <a:lvl2pPr indent="-296799" lvl="1" marL="914400" algn="l">
              <a:spcBef>
                <a:spcPts val="461"/>
              </a:spcBef>
              <a:spcAft>
                <a:spcPts val="0"/>
              </a:spcAft>
              <a:buClr>
                <a:schemeClr val="dk1"/>
              </a:buClr>
              <a:buSzPts val="1074"/>
              <a:buFont typeface="Arial"/>
              <a:buChar char="–"/>
              <a:defRPr sz="1074"/>
            </a:lvl2pPr>
            <a:lvl3pPr indent="-287083" lvl="2" marL="1371600" algn="l">
              <a:spcBef>
                <a:spcPts val="461"/>
              </a:spcBef>
              <a:spcAft>
                <a:spcPts val="0"/>
              </a:spcAft>
              <a:buClr>
                <a:schemeClr val="dk1"/>
              </a:buClr>
              <a:buSzPts val="921"/>
              <a:buChar char="–"/>
              <a:defRPr sz="921"/>
            </a:lvl3pPr>
            <a:lvl4pPr indent="-287083" lvl="3" marL="1828800" algn="l">
              <a:spcBef>
                <a:spcPts val="461"/>
              </a:spcBef>
              <a:spcAft>
                <a:spcPts val="0"/>
              </a:spcAft>
              <a:buClr>
                <a:schemeClr val="dk1"/>
              </a:buClr>
              <a:buSzPts val="921"/>
              <a:buChar char="–"/>
              <a:defRPr sz="921"/>
            </a:lvl4pPr>
            <a:lvl5pPr indent="-287083" lvl="4" marL="2286000" algn="l">
              <a:spcBef>
                <a:spcPts val="461"/>
              </a:spcBef>
              <a:spcAft>
                <a:spcPts val="0"/>
              </a:spcAft>
              <a:buClr>
                <a:schemeClr val="dk1"/>
              </a:buClr>
              <a:buSzPts val="921"/>
              <a:buChar char="–"/>
              <a:defRPr sz="921"/>
            </a:lvl5pPr>
            <a:lvl6pPr indent="-306578" lvl="5" marL="2743200" algn="l">
              <a:spcBef>
                <a:spcPts val="461"/>
              </a:spcBef>
              <a:spcAft>
                <a:spcPts val="0"/>
              </a:spcAft>
              <a:buClr>
                <a:schemeClr val="dk1"/>
              </a:buClr>
              <a:buSzPts val="1228"/>
              <a:buChar char="–"/>
              <a:defRPr sz="1228"/>
            </a:lvl6pPr>
            <a:lvl7pPr indent="-306578" lvl="6" marL="3200400" algn="l">
              <a:spcBef>
                <a:spcPts val="461"/>
              </a:spcBef>
              <a:spcAft>
                <a:spcPts val="0"/>
              </a:spcAft>
              <a:buClr>
                <a:schemeClr val="dk1"/>
              </a:buClr>
              <a:buSzPts val="1228"/>
              <a:buChar char="–"/>
              <a:defRPr sz="1228"/>
            </a:lvl7pPr>
            <a:lvl8pPr indent="-306578" lvl="7" marL="3657600" algn="l">
              <a:spcBef>
                <a:spcPts val="461"/>
              </a:spcBef>
              <a:spcAft>
                <a:spcPts val="0"/>
              </a:spcAft>
              <a:buClr>
                <a:schemeClr val="dk1"/>
              </a:buClr>
              <a:buSzPts val="1228"/>
              <a:buChar char="–"/>
              <a:defRPr sz="1228"/>
            </a:lvl8pPr>
            <a:lvl9pPr indent="-306578" lvl="8" marL="4114800" algn="l">
              <a:spcBef>
                <a:spcPts val="461"/>
              </a:spcBef>
              <a:spcAft>
                <a:spcPts val="461"/>
              </a:spcAft>
              <a:buClr>
                <a:schemeClr val="dk1"/>
              </a:buClr>
              <a:buSzPts val="1228"/>
              <a:buChar char="–"/>
              <a:defRPr sz="1228"/>
            </a:lvl9pPr>
          </a:lstStyle>
          <a:p/>
        </p:txBody>
      </p:sp>
      <p:sp>
        <p:nvSpPr>
          <p:cNvPr id="363" name="Google Shape;363;p65"/>
          <p:cNvSpPr txBox="1"/>
          <p:nvPr>
            <p:ph idx="5"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64" name="Google Shape;364;p65"/>
          <p:cNvSpPr txBox="1"/>
          <p:nvPr>
            <p:ph idx="6" type="body"/>
          </p:nvPr>
        </p:nvSpPr>
        <p:spPr>
          <a:xfrm>
            <a:off x="365124" y="6086686"/>
            <a:ext cx="3960000" cy="94513"/>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614"/>
              <a:buNone/>
              <a:defRPr sz="614"/>
            </a:lvl1pPr>
            <a:lvl2pPr indent="-228600" lvl="1" marL="914400" algn="l">
              <a:spcBef>
                <a:spcPts val="461"/>
              </a:spcBef>
              <a:spcAft>
                <a:spcPts val="0"/>
              </a:spcAft>
              <a:buClr>
                <a:schemeClr val="dk1"/>
              </a:buClr>
              <a:buSzPts val="614"/>
              <a:buNone/>
              <a:defRPr sz="614"/>
            </a:lvl2pPr>
            <a:lvl3pPr indent="-228600" lvl="2" marL="1371600" algn="l">
              <a:spcBef>
                <a:spcPts val="461"/>
              </a:spcBef>
              <a:spcAft>
                <a:spcPts val="0"/>
              </a:spcAft>
              <a:buClr>
                <a:schemeClr val="dk1"/>
              </a:buClr>
              <a:buSzPts val="614"/>
              <a:buNone/>
              <a:defRPr sz="614"/>
            </a:lvl3pPr>
            <a:lvl4pPr indent="-228600" lvl="3" marL="1828800" algn="l">
              <a:spcBef>
                <a:spcPts val="461"/>
              </a:spcBef>
              <a:spcAft>
                <a:spcPts val="0"/>
              </a:spcAft>
              <a:buClr>
                <a:schemeClr val="dk1"/>
              </a:buClr>
              <a:buSzPts val="614"/>
              <a:buNone/>
              <a:defRPr sz="614"/>
            </a:lvl4pPr>
            <a:lvl5pPr indent="-228600" lvl="4" marL="2286000" algn="l">
              <a:spcBef>
                <a:spcPts val="461"/>
              </a:spcBef>
              <a:spcAft>
                <a:spcPts val="0"/>
              </a:spcAft>
              <a:buClr>
                <a:schemeClr val="dk1"/>
              </a:buClr>
              <a:buSzPts val="614"/>
              <a:buNone/>
              <a:defRPr sz="614"/>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65" name="Google Shape;365;p65"/>
          <p:cNvSpPr txBox="1"/>
          <p:nvPr>
            <p:ph idx="7" type="body"/>
          </p:nvPr>
        </p:nvSpPr>
        <p:spPr>
          <a:xfrm>
            <a:off x="4802189" y="6086686"/>
            <a:ext cx="3960000" cy="94513"/>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614"/>
              <a:buNone/>
              <a:defRPr sz="614"/>
            </a:lvl1pPr>
            <a:lvl2pPr indent="-228600" lvl="1" marL="914400" algn="l">
              <a:spcBef>
                <a:spcPts val="461"/>
              </a:spcBef>
              <a:spcAft>
                <a:spcPts val="0"/>
              </a:spcAft>
              <a:buClr>
                <a:schemeClr val="dk1"/>
              </a:buClr>
              <a:buSzPts val="614"/>
              <a:buNone/>
              <a:defRPr sz="614"/>
            </a:lvl2pPr>
            <a:lvl3pPr indent="-228600" lvl="2" marL="1371600" algn="l">
              <a:spcBef>
                <a:spcPts val="461"/>
              </a:spcBef>
              <a:spcAft>
                <a:spcPts val="0"/>
              </a:spcAft>
              <a:buClr>
                <a:schemeClr val="dk1"/>
              </a:buClr>
              <a:buSzPts val="614"/>
              <a:buNone/>
              <a:defRPr sz="614"/>
            </a:lvl3pPr>
            <a:lvl4pPr indent="-228600" lvl="3" marL="1828800" algn="l">
              <a:spcBef>
                <a:spcPts val="461"/>
              </a:spcBef>
              <a:spcAft>
                <a:spcPts val="0"/>
              </a:spcAft>
              <a:buClr>
                <a:schemeClr val="dk1"/>
              </a:buClr>
              <a:buSzPts val="614"/>
              <a:buNone/>
              <a:defRPr sz="614"/>
            </a:lvl4pPr>
            <a:lvl5pPr indent="-228600" lvl="4" marL="2286000" algn="l">
              <a:spcBef>
                <a:spcPts val="461"/>
              </a:spcBef>
              <a:spcAft>
                <a:spcPts val="0"/>
              </a:spcAft>
              <a:buClr>
                <a:schemeClr val="dk1"/>
              </a:buClr>
              <a:buSzPts val="614"/>
              <a:buNone/>
              <a:defRPr sz="614"/>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66" name="Google Shape;366;p65"/>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65"/>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65"/>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1" name="Shape 61"/>
        <p:cNvGrpSpPr/>
        <p:nvPr/>
      </p:nvGrpSpPr>
      <p:grpSpPr>
        <a:xfrm>
          <a:off x="0" y="0"/>
          <a:ext cx="0" cy="0"/>
          <a:chOff x="0" y="0"/>
          <a:chExt cx="0" cy="0"/>
        </a:xfrm>
      </p:grpSpPr>
      <p:sp>
        <p:nvSpPr>
          <p:cNvPr id="62" name="Google Shape;62;p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8"/>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4" name="Google Shape;64;p8"/>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o Standard (4x3)">
  <p:cSld name="Video Standard (4x3)">
    <p:spTree>
      <p:nvGrpSpPr>
        <p:cNvPr id="369" name="Shape 369"/>
        <p:cNvGrpSpPr/>
        <p:nvPr/>
      </p:nvGrpSpPr>
      <p:grpSpPr>
        <a:xfrm>
          <a:off x="0" y="0"/>
          <a:ext cx="0" cy="0"/>
          <a:chOff x="0" y="0"/>
          <a:chExt cx="0" cy="0"/>
        </a:xfrm>
      </p:grpSpPr>
      <p:sp>
        <p:nvSpPr>
          <p:cNvPr id="370" name="Google Shape;370;p66"/>
          <p:cNvSpPr/>
          <p:nvPr>
            <p:ph idx="2" type="media"/>
          </p:nvPr>
        </p:nvSpPr>
        <p:spPr>
          <a:xfrm>
            <a:off x="1795747" y="1377913"/>
            <a:ext cx="5557520" cy="4168141"/>
          </a:xfrm>
          <a:prstGeom prst="rect">
            <a:avLst/>
          </a:prstGeom>
          <a:noFill/>
          <a:ln>
            <a:noFill/>
          </a:ln>
        </p:spPr>
        <p:txBody>
          <a:bodyPr anchorCtr="0" anchor="t" bIns="0" lIns="108000" spcFirstLastPara="1" rIns="0" wrap="square" tIns="108000">
            <a:noAutofit/>
          </a:bodyPr>
          <a:lstStyle>
            <a:lvl1pPr lvl="0" marR="0" rtl="0" algn="l">
              <a:spcBef>
                <a:spcPts val="0"/>
              </a:spcBef>
              <a:spcAft>
                <a:spcPts val="0"/>
              </a:spcAft>
              <a:buClr>
                <a:schemeClr val="dk1"/>
              </a:buClr>
              <a:buSzPts val="1228"/>
              <a:buFont typeface="Arial"/>
              <a:buNone/>
              <a:defRPr b="0" i="0" sz="1228" u="none" cap="none" strike="noStrike">
                <a:solidFill>
                  <a:schemeClr val="dk1"/>
                </a:solidFill>
                <a:latin typeface="Arial"/>
                <a:ea typeface="Arial"/>
                <a:cs typeface="Arial"/>
                <a:sym typeface="Arial"/>
              </a:defRPr>
            </a:lvl1pPr>
            <a:lvl2pPr lvl="1" marR="0" rtl="0" algn="l">
              <a:spcBef>
                <a:spcPts val="461"/>
              </a:spcBef>
              <a:spcAft>
                <a:spcPts val="0"/>
              </a:spcAft>
              <a:buClr>
                <a:schemeClr val="dk1"/>
              </a:buClr>
              <a:buSzPts val="1074"/>
              <a:buFont typeface="Arial"/>
              <a:buChar char="–"/>
              <a:defRPr b="0" i="0" sz="1074" u="none" cap="none" strike="noStrike">
                <a:solidFill>
                  <a:schemeClr val="dk1"/>
                </a:solidFill>
                <a:latin typeface="Arial"/>
                <a:ea typeface="Arial"/>
                <a:cs typeface="Arial"/>
                <a:sym typeface="Arial"/>
              </a:defRPr>
            </a:lvl2pPr>
            <a:lvl3pPr lvl="2"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3pPr>
            <a:lvl4pPr lvl="3"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4pPr>
            <a:lvl5pPr lvl="4"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5pPr>
            <a:lvl6pPr lvl="5"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6pPr>
            <a:lvl7pPr lvl="6"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7pPr>
            <a:lvl8pPr lvl="7"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8pPr>
            <a:lvl9pPr lvl="8" marR="0" rtl="0" algn="l">
              <a:spcBef>
                <a:spcPts val="461"/>
              </a:spcBef>
              <a:spcAft>
                <a:spcPts val="461"/>
              </a:spcAft>
              <a:buClr>
                <a:schemeClr val="dk1"/>
              </a:buClr>
              <a:buSzPts val="921"/>
              <a:buFont typeface="Arial"/>
              <a:buChar char="–"/>
              <a:defRPr b="0" i="0" sz="921" u="none" cap="none" strike="noStrike">
                <a:solidFill>
                  <a:schemeClr val="dk1"/>
                </a:solidFill>
                <a:latin typeface="Arial"/>
                <a:ea typeface="Arial"/>
                <a:cs typeface="Arial"/>
                <a:sym typeface="Arial"/>
              </a:defRPr>
            </a:lvl9pPr>
          </a:lstStyle>
          <a:p/>
        </p:txBody>
      </p:sp>
      <p:sp>
        <p:nvSpPr>
          <p:cNvPr id="371" name="Google Shape;371;p66"/>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66"/>
          <p:cNvSpPr txBox="1"/>
          <p:nvPr>
            <p:ph idx="1"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73" name="Google Shape;373;p66"/>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66"/>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66"/>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o Widescreen (16 x 9)">
  <p:cSld name="Video Widescreen (16 x 9)">
    <p:spTree>
      <p:nvGrpSpPr>
        <p:cNvPr id="376" name="Shape 376"/>
        <p:cNvGrpSpPr/>
        <p:nvPr/>
      </p:nvGrpSpPr>
      <p:grpSpPr>
        <a:xfrm>
          <a:off x="0" y="0"/>
          <a:ext cx="0" cy="0"/>
          <a:chOff x="0" y="0"/>
          <a:chExt cx="0" cy="0"/>
        </a:xfrm>
      </p:grpSpPr>
      <p:sp>
        <p:nvSpPr>
          <p:cNvPr id="377" name="Google Shape;377;p67"/>
          <p:cNvSpPr/>
          <p:nvPr>
            <p:ph idx="2" type="media"/>
          </p:nvPr>
        </p:nvSpPr>
        <p:spPr>
          <a:xfrm>
            <a:off x="870332" y="1381125"/>
            <a:ext cx="7405070" cy="4182564"/>
          </a:xfrm>
          <a:prstGeom prst="rect">
            <a:avLst/>
          </a:prstGeom>
          <a:noFill/>
          <a:ln>
            <a:noFill/>
          </a:ln>
        </p:spPr>
        <p:txBody>
          <a:bodyPr anchorCtr="0" anchor="t" bIns="0" lIns="108000" spcFirstLastPara="1" rIns="0" wrap="square" tIns="108000">
            <a:noAutofit/>
          </a:bodyPr>
          <a:lstStyle>
            <a:lvl1pPr lvl="0" marR="0" rtl="0" algn="l">
              <a:spcBef>
                <a:spcPts val="0"/>
              </a:spcBef>
              <a:spcAft>
                <a:spcPts val="0"/>
              </a:spcAft>
              <a:buClr>
                <a:schemeClr val="dk1"/>
              </a:buClr>
              <a:buSzPts val="1228"/>
              <a:buFont typeface="Arial"/>
              <a:buNone/>
              <a:defRPr b="0" i="0" sz="1228" u="none" cap="none" strike="noStrike">
                <a:solidFill>
                  <a:schemeClr val="dk1"/>
                </a:solidFill>
                <a:latin typeface="Arial"/>
                <a:ea typeface="Arial"/>
                <a:cs typeface="Arial"/>
                <a:sym typeface="Arial"/>
              </a:defRPr>
            </a:lvl1pPr>
            <a:lvl2pPr lvl="1" marR="0" rtl="0" algn="l">
              <a:spcBef>
                <a:spcPts val="461"/>
              </a:spcBef>
              <a:spcAft>
                <a:spcPts val="0"/>
              </a:spcAft>
              <a:buClr>
                <a:schemeClr val="dk1"/>
              </a:buClr>
              <a:buSzPts val="1074"/>
              <a:buFont typeface="Arial"/>
              <a:buChar char="–"/>
              <a:defRPr b="0" i="0" sz="1074" u="none" cap="none" strike="noStrike">
                <a:solidFill>
                  <a:schemeClr val="dk1"/>
                </a:solidFill>
                <a:latin typeface="Arial"/>
                <a:ea typeface="Arial"/>
                <a:cs typeface="Arial"/>
                <a:sym typeface="Arial"/>
              </a:defRPr>
            </a:lvl2pPr>
            <a:lvl3pPr lvl="2"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3pPr>
            <a:lvl4pPr lvl="3"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4pPr>
            <a:lvl5pPr lvl="4"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5pPr>
            <a:lvl6pPr lvl="5"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6pPr>
            <a:lvl7pPr lvl="6"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7pPr>
            <a:lvl8pPr lvl="7"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8pPr>
            <a:lvl9pPr lvl="8" marR="0" rtl="0" algn="l">
              <a:spcBef>
                <a:spcPts val="461"/>
              </a:spcBef>
              <a:spcAft>
                <a:spcPts val="461"/>
              </a:spcAft>
              <a:buClr>
                <a:schemeClr val="dk1"/>
              </a:buClr>
              <a:buSzPts val="921"/>
              <a:buFont typeface="Arial"/>
              <a:buChar char="–"/>
              <a:defRPr b="0" i="0" sz="921" u="none" cap="none" strike="noStrike">
                <a:solidFill>
                  <a:schemeClr val="dk1"/>
                </a:solidFill>
                <a:latin typeface="Arial"/>
                <a:ea typeface="Arial"/>
                <a:cs typeface="Arial"/>
                <a:sym typeface="Arial"/>
              </a:defRPr>
            </a:lvl9pPr>
          </a:lstStyle>
          <a:p/>
        </p:txBody>
      </p:sp>
      <p:sp>
        <p:nvSpPr>
          <p:cNvPr id="378" name="Google Shape;378;p67"/>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67"/>
          <p:cNvSpPr txBox="1"/>
          <p:nvPr>
            <p:ph idx="1"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80" name="Google Shape;380;p67"/>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67"/>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67"/>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p:cSld name="Image and Text">
    <p:spTree>
      <p:nvGrpSpPr>
        <p:cNvPr id="383" name="Shape 383"/>
        <p:cNvGrpSpPr/>
        <p:nvPr/>
      </p:nvGrpSpPr>
      <p:grpSpPr>
        <a:xfrm>
          <a:off x="0" y="0"/>
          <a:ext cx="0" cy="0"/>
          <a:chOff x="0" y="0"/>
          <a:chExt cx="0" cy="0"/>
        </a:xfrm>
      </p:grpSpPr>
      <p:sp>
        <p:nvSpPr>
          <p:cNvPr id="384" name="Google Shape;384;p68"/>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68"/>
          <p:cNvSpPr txBox="1"/>
          <p:nvPr>
            <p:ph idx="1" type="body"/>
          </p:nvPr>
        </p:nvSpPr>
        <p:spPr>
          <a:xfrm>
            <a:off x="365124" y="1181100"/>
            <a:ext cx="3986213" cy="4999038"/>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461"/>
              </a:spcBef>
              <a:spcAft>
                <a:spcPts val="0"/>
              </a:spcAft>
              <a:buClr>
                <a:schemeClr val="dk1"/>
              </a:buClr>
              <a:buSzPts val="1800"/>
              <a:buChar char="–"/>
              <a:defRPr/>
            </a:lvl2pPr>
            <a:lvl3pPr indent="-342900" lvl="2" marL="1371600" algn="l">
              <a:spcBef>
                <a:spcPts val="461"/>
              </a:spcBef>
              <a:spcAft>
                <a:spcPts val="0"/>
              </a:spcAft>
              <a:buClr>
                <a:schemeClr val="dk1"/>
              </a:buClr>
              <a:buSzPts val="1800"/>
              <a:buChar char="–"/>
              <a:defRPr/>
            </a:lvl3pPr>
            <a:lvl4pPr indent="-342900" lvl="3" marL="1828800" algn="l">
              <a:spcBef>
                <a:spcPts val="461"/>
              </a:spcBef>
              <a:spcAft>
                <a:spcPts val="0"/>
              </a:spcAft>
              <a:buClr>
                <a:schemeClr val="dk1"/>
              </a:buClr>
              <a:buSzPts val="1800"/>
              <a:buChar char="–"/>
              <a:defRPr/>
            </a:lvl4pPr>
            <a:lvl5pPr indent="-342900" lvl="4" marL="2286000" algn="l">
              <a:spcBef>
                <a:spcPts val="461"/>
              </a:spcBef>
              <a:spcAft>
                <a:spcPts val="0"/>
              </a:spcAft>
              <a:buClr>
                <a:schemeClr val="dk1"/>
              </a:buClr>
              <a:buSzPts val="1800"/>
              <a:buChar char="–"/>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86" name="Google Shape;386;p68"/>
          <p:cNvSpPr/>
          <p:nvPr>
            <p:ph idx="2" type="pic"/>
          </p:nvPr>
        </p:nvSpPr>
        <p:spPr>
          <a:xfrm>
            <a:off x="4801132" y="1181100"/>
            <a:ext cx="3996794" cy="46355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845"/>
              <a:buFont typeface="Arial"/>
              <a:buNone/>
              <a:defRPr b="0" i="0" sz="845" u="none" cap="none" strike="noStrike">
                <a:solidFill>
                  <a:schemeClr val="dk1"/>
                </a:solidFill>
                <a:latin typeface="Arial"/>
                <a:ea typeface="Arial"/>
                <a:cs typeface="Arial"/>
                <a:sym typeface="Arial"/>
              </a:defRPr>
            </a:lvl1pPr>
            <a:lvl2pPr lvl="1" marR="0" rtl="0" algn="l">
              <a:spcBef>
                <a:spcPts val="461"/>
              </a:spcBef>
              <a:spcAft>
                <a:spcPts val="0"/>
              </a:spcAft>
              <a:buClr>
                <a:schemeClr val="dk1"/>
              </a:buClr>
              <a:buSzPts val="1074"/>
              <a:buFont typeface="Arial"/>
              <a:buChar char="–"/>
              <a:defRPr b="0" i="0" sz="1074" u="none" cap="none" strike="noStrike">
                <a:solidFill>
                  <a:schemeClr val="dk1"/>
                </a:solidFill>
                <a:latin typeface="Arial"/>
                <a:ea typeface="Arial"/>
                <a:cs typeface="Arial"/>
                <a:sym typeface="Arial"/>
              </a:defRPr>
            </a:lvl2pPr>
            <a:lvl3pPr lvl="2"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3pPr>
            <a:lvl4pPr lvl="3"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4pPr>
            <a:lvl5pPr lvl="4"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5pPr>
            <a:lvl6pPr lvl="5"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6pPr>
            <a:lvl7pPr lvl="6"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7pPr>
            <a:lvl8pPr lvl="7"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8pPr>
            <a:lvl9pPr lvl="8" marR="0" rtl="0" algn="l">
              <a:spcBef>
                <a:spcPts val="461"/>
              </a:spcBef>
              <a:spcAft>
                <a:spcPts val="461"/>
              </a:spcAft>
              <a:buClr>
                <a:schemeClr val="dk1"/>
              </a:buClr>
              <a:buSzPts val="921"/>
              <a:buFont typeface="Arial"/>
              <a:buChar char="–"/>
              <a:defRPr b="0" i="0" sz="921" u="none" cap="none" strike="noStrike">
                <a:solidFill>
                  <a:schemeClr val="dk1"/>
                </a:solidFill>
                <a:latin typeface="Arial"/>
                <a:ea typeface="Arial"/>
                <a:cs typeface="Arial"/>
                <a:sym typeface="Arial"/>
              </a:defRPr>
            </a:lvl9pPr>
          </a:lstStyle>
          <a:p/>
        </p:txBody>
      </p:sp>
      <p:sp>
        <p:nvSpPr>
          <p:cNvPr id="387" name="Google Shape;387;p68"/>
          <p:cNvSpPr txBox="1"/>
          <p:nvPr>
            <p:ph idx="3"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88" name="Google Shape;388;p68"/>
          <p:cNvSpPr txBox="1"/>
          <p:nvPr>
            <p:ph idx="4" type="body"/>
          </p:nvPr>
        </p:nvSpPr>
        <p:spPr>
          <a:xfrm>
            <a:off x="4801132" y="5884336"/>
            <a:ext cx="3996266" cy="30162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14"/>
              <a:buNone/>
              <a:defRPr sz="614">
                <a:solidFill>
                  <a:schemeClr val="lt2"/>
                </a:solidFill>
              </a:defRPr>
            </a:lvl1pPr>
            <a:lvl2pPr indent="-228600" lvl="1" marL="914400" algn="l">
              <a:spcBef>
                <a:spcPts val="461"/>
              </a:spcBef>
              <a:spcAft>
                <a:spcPts val="0"/>
              </a:spcAft>
              <a:buClr>
                <a:schemeClr val="lt2"/>
              </a:buClr>
              <a:buSzPts val="614"/>
              <a:buNone/>
              <a:defRPr sz="614">
                <a:solidFill>
                  <a:schemeClr val="lt2"/>
                </a:solidFill>
              </a:defRPr>
            </a:lvl2pPr>
            <a:lvl3pPr indent="-228600" lvl="2" marL="1371600" algn="l">
              <a:spcBef>
                <a:spcPts val="461"/>
              </a:spcBef>
              <a:spcAft>
                <a:spcPts val="0"/>
              </a:spcAft>
              <a:buClr>
                <a:schemeClr val="lt2"/>
              </a:buClr>
              <a:buSzPts val="614"/>
              <a:buNone/>
              <a:defRPr sz="614">
                <a:solidFill>
                  <a:schemeClr val="lt2"/>
                </a:solidFill>
              </a:defRPr>
            </a:lvl3pPr>
            <a:lvl4pPr indent="-228600" lvl="3" marL="1828800" algn="l">
              <a:spcBef>
                <a:spcPts val="461"/>
              </a:spcBef>
              <a:spcAft>
                <a:spcPts val="0"/>
              </a:spcAft>
              <a:buClr>
                <a:schemeClr val="lt2"/>
              </a:buClr>
              <a:buSzPts val="614"/>
              <a:buNone/>
              <a:defRPr sz="614">
                <a:solidFill>
                  <a:schemeClr val="lt2"/>
                </a:solidFill>
              </a:defRPr>
            </a:lvl4pPr>
            <a:lvl5pPr indent="-228600" lvl="4" marL="2286000" algn="l">
              <a:spcBef>
                <a:spcPts val="461"/>
              </a:spcBef>
              <a:spcAft>
                <a:spcPts val="0"/>
              </a:spcAft>
              <a:buClr>
                <a:schemeClr val="lt2"/>
              </a:buClr>
              <a:buSzPts val="614"/>
              <a:buNone/>
              <a:defRPr sz="614">
                <a:solidFill>
                  <a:schemeClr val="lt2"/>
                </a:solidFill>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89" name="Google Shape;389;p68"/>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68"/>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68"/>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Image and Text">
  <p:cSld name="Two Image and Text">
    <p:spTree>
      <p:nvGrpSpPr>
        <p:cNvPr id="392" name="Shape 392"/>
        <p:cNvGrpSpPr/>
        <p:nvPr/>
      </p:nvGrpSpPr>
      <p:grpSpPr>
        <a:xfrm>
          <a:off x="0" y="0"/>
          <a:ext cx="0" cy="0"/>
          <a:chOff x="0" y="0"/>
          <a:chExt cx="0" cy="0"/>
        </a:xfrm>
      </p:grpSpPr>
      <p:sp>
        <p:nvSpPr>
          <p:cNvPr id="393" name="Google Shape;393;p69"/>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69"/>
          <p:cNvSpPr txBox="1"/>
          <p:nvPr>
            <p:ph idx="1" type="body"/>
          </p:nvPr>
        </p:nvSpPr>
        <p:spPr>
          <a:xfrm>
            <a:off x="365124" y="1181101"/>
            <a:ext cx="3986213" cy="5008563"/>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461"/>
              </a:spcBef>
              <a:spcAft>
                <a:spcPts val="0"/>
              </a:spcAft>
              <a:buClr>
                <a:schemeClr val="dk1"/>
              </a:buClr>
              <a:buSzPts val="1800"/>
              <a:buChar char="–"/>
              <a:defRPr/>
            </a:lvl2pPr>
            <a:lvl3pPr indent="-342900" lvl="2" marL="1371600" algn="l">
              <a:spcBef>
                <a:spcPts val="461"/>
              </a:spcBef>
              <a:spcAft>
                <a:spcPts val="0"/>
              </a:spcAft>
              <a:buClr>
                <a:schemeClr val="dk1"/>
              </a:buClr>
              <a:buSzPts val="1800"/>
              <a:buChar char="–"/>
              <a:defRPr/>
            </a:lvl3pPr>
            <a:lvl4pPr indent="-342900" lvl="3" marL="1828800" algn="l">
              <a:spcBef>
                <a:spcPts val="461"/>
              </a:spcBef>
              <a:spcAft>
                <a:spcPts val="0"/>
              </a:spcAft>
              <a:buClr>
                <a:schemeClr val="dk1"/>
              </a:buClr>
              <a:buSzPts val="1800"/>
              <a:buChar char="–"/>
              <a:defRPr/>
            </a:lvl4pPr>
            <a:lvl5pPr indent="-342900" lvl="4" marL="2286000" algn="l">
              <a:spcBef>
                <a:spcPts val="461"/>
              </a:spcBef>
              <a:spcAft>
                <a:spcPts val="0"/>
              </a:spcAft>
              <a:buClr>
                <a:schemeClr val="dk1"/>
              </a:buClr>
              <a:buSzPts val="1800"/>
              <a:buChar char="–"/>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95" name="Google Shape;395;p69"/>
          <p:cNvSpPr txBox="1"/>
          <p:nvPr>
            <p:ph idx="2"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96" name="Google Shape;396;p69"/>
          <p:cNvSpPr/>
          <p:nvPr>
            <p:ph idx="3" type="pic"/>
          </p:nvPr>
        </p:nvSpPr>
        <p:spPr>
          <a:xfrm>
            <a:off x="4801132" y="1180573"/>
            <a:ext cx="3996794" cy="204522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845"/>
              <a:buFont typeface="Arial"/>
              <a:buNone/>
              <a:defRPr b="0" i="0" sz="845" u="none" cap="none" strike="noStrike">
                <a:solidFill>
                  <a:schemeClr val="dk1"/>
                </a:solidFill>
                <a:latin typeface="Arial"/>
                <a:ea typeface="Arial"/>
                <a:cs typeface="Arial"/>
                <a:sym typeface="Arial"/>
              </a:defRPr>
            </a:lvl1pPr>
            <a:lvl2pPr lvl="1" marR="0" rtl="0" algn="l">
              <a:spcBef>
                <a:spcPts val="461"/>
              </a:spcBef>
              <a:spcAft>
                <a:spcPts val="0"/>
              </a:spcAft>
              <a:buClr>
                <a:schemeClr val="dk1"/>
              </a:buClr>
              <a:buSzPts val="1074"/>
              <a:buFont typeface="Arial"/>
              <a:buChar char="–"/>
              <a:defRPr b="0" i="0" sz="1074" u="none" cap="none" strike="noStrike">
                <a:solidFill>
                  <a:schemeClr val="dk1"/>
                </a:solidFill>
                <a:latin typeface="Arial"/>
                <a:ea typeface="Arial"/>
                <a:cs typeface="Arial"/>
                <a:sym typeface="Arial"/>
              </a:defRPr>
            </a:lvl2pPr>
            <a:lvl3pPr lvl="2"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3pPr>
            <a:lvl4pPr lvl="3"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4pPr>
            <a:lvl5pPr lvl="4"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5pPr>
            <a:lvl6pPr lvl="5"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6pPr>
            <a:lvl7pPr lvl="6"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7pPr>
            <a:lvl8pPr lvl="7"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8pPr>
            <a:lvl9pPr lvl="8" marR="0" rtl="0" algn="l">
              <a:spcBef>
                <a:spcPts val="461"/>
              </a:spcBef>
              <a:spcAft>
                <a:spcPts val="461"/>
              </a:spcAft>
              <a:buClr>
                <a:schemeClr val="dk1"/>
              </a:buClr>
              <a:buSzPts val="921"/>
              <a:buFont typeface="Arial"/>
              <a:buChar char="–"/>
              <a:defRPr b="0" i="0" sz="921" u="none" cap="none" strike="noStrike">
                <a:solidFill>
                  <a:schemeClr val="dk1"/>
                </a:solidFill>
                <a:latin typeface="Arial"/>
                <a:ea typeface="Arial"/>
                <a:cs typeface="Arial"/>
                <a:sym typeface="Arial"/>
              </a:defRPr>
            </a:lvl9pPr>
          </a:lstStyle>
          <a:p/>
        </p:txBody>
      </p:sp>
      <p:sp>
        <p:nvSpPr>
          <p:cNvPr id="397" name="Google Shape;397;p69"/>
          <p:cNvSpPr txBox="1"/>
          <p:nvPr>
            <p:ph idx="4" type="body"/>
          </p:nvPr>
        </p:nvSpPr>
        <p:spPr>
          <a:xfrm>
            <a:off x="4801132" y="3310469"/>
            <a:ext cx="3996266" cy="30162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14"/>
              <a:buNone/>
              <a:defRPr sz="614">
                <a:solidFill>
                  <a:schemeClr val="lt2"/>
                </a:solidFill>
              </a:defRPr>
            </a:lvl1pPr>
            <a:lvl2pPr indent="-228600" lvl="1" marL="914400" algn="l">
              <a:spcBef>
                <a:spcPts val="461"/>
              </a:spcBef>
              <a:spcAft>
                <a:spcPts val="0"/>
              </a:spcAft>
              <a:buClr>
                <a:schemeClr val="lt2"/>
              </a:buClr>
              <a:buSzPts val="614"/>
              <a:buNone/>
              <a:defRPr sz="614">
                <a:solidFill>
                  <a:schemeClr val="lt2"/>
                </a:solidFill>
              </a:defRPr>
            </a:lvl2pPr>
            <a:lvl3pPr indent="-228600" lvl="2" marL="1371600" algn="l">
              <a:spcBef>
                <a:spcPts val="461"/>
              </a:spcBef>
              <a:spcAft>
                <a:spcPts val="0"/>
              </a:spcAft>
              <a:buClr>
                <a:schemeClr val="lt2"/>
              </a:buClr>
              <a:buSzPts val="614"/>
              <a:buNone/>
              <a:defRPr sz="614">
                <a:solidFill>
                  <a:schemeClr val="lt2"/>
                </a:solidFill>
              </a:defRPr>
            </a:lvl3pPr>
            <a:lvl4pPr indent="-228600" lvl="3" marL="1828800" algn="l">
              <a:spcBef>
                <a:spcPts val="461"/>
              </a:spcBef>
              <a:spcAft>
                <a:spcPts val="0"/>
              </a:spcAft>
              <a:buClr>
                <a:schemeClr val="lt2"/>
              </a:buClr>
              <a:buSzPts val="614"/>
              <a:buNone/>
              <a:defRPr sz="614">
                <a:solidFill>
                  <a:schemeClr val="lt2"/>
                </a:solidFill>
              </a:defRPr>
            </a:lvl4pPr>
            <a:lvl5pPr indent="-228600" lvl="4" marL="2286000" algn="l">
              <a:spcBef>
                <a:spcPts val="461"/>
              </a:spcBef>
              <a:spcAft>
                <a:spcPts val="0"/>
              </a:spcAft>
              <a:buClr>
                <a:schemeClr val="lt2"/>
              </a:buClr>
              <a:buSzPts val="614"/>
              <a:buNone/>
              <a:defRPr sz="614">
                <a:solidFill>
                  <a:schemeClr val="lt2"/>
                </a:solidFill>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398" name="Google Shape;398;p69"/>
          <p:cNvSpPr/>
          <p:nvPr>
            <p:ph idx="5" type="pic"/>
          </p:nvPr>
        </p:nvSpPr>
        <p:spPr>
          <a:xfrm>
            <a:off x="4801132" y="3754440"/>
            <a:ext cx="3996794" cy="204522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845"/>
              <a:buFont typeface="Arial"/>
              <a:buNone/>
              <a:defRPr b="0" i="0" sz="845" u="none" cap="none" strike="noStrike">
                <a:solidFill>
                  <a:schemeClr val="dk1"/>
                </a:solidFill>
                <a:latin typeface="Arial"/>
                <a:ea typeface="Arial"/>
                <a:cs typeface="Arial"/>
                <a:sym typeface="Arial"/>
              </a:defRPr>
            </a:lvl1pPr>
            <a:lvl2pPr lvl="1" marR="0" rtl="0" algn="l">
              <a:spcBef>
                <a:spcPts val="461"/>
              </a:spcBef>
              <a:spcAft>
                <a:spcPts val="0"/>
              </a:spcAft>
              <a:buClr>
                <a:schemeClr val="dk1"/>
              </a:buClr>
              <a:buSzPts val="1074"/>
              <a:buFont typeface="Arial"/>
              <a:buChar char="–"/>
              <a:defRPr b="0" i="0" sz="1074" u="none" cap="none" strike="noStrike">
                <a:solidFill>
                  <a:schemeClr val="dk1"/>
                </a:solidFill>
                <a:latin typeface="Arial"/>
                <a:ea typeface="Arial"/>
                <a:cs typeface="Arial"/>
                <a:sym typeface="Arial"/>
              </a:defRPr>
            </a:lvl2pPr>
            <a:lvl3pPr lvl="2"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3pPr>
            <a:lvl4pPr lvl="3"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4pPr>
            <a:lvl5pPr lvl="4"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5pPr>
            <a:lvl6pPr lvl="5"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6pPr>
            <a:lvl7pPr lvl="6"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7pPr>
            <a:lvl8pPr lvl="7"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8pPr>
            <a:lvl9pPr lvl="8" marR="0" rtl="0" algn="l">
              <a:spcBef>
                <a:spcPts val="461"/>
              </a:spcBef>
              <a:spcAft>
                <a:spcPts val="461"/>
              </a:spcAft>
              <a:buClr>
                <a:schemeClr val="dk1"/>
              </a:buClr>
              <a:buSzPts val="921"/>
              <a:buFont typeface="Arial"/>
              <a:buChar char="–"/>
              <a:defRPr b="0" i="0" sz="921" u="none" cap="none" strike="noStrike">
                <a:solidFill>
                  <a:schemeClr val="dk1"/>
                </a:solidFill>
                <a:latin typeface="Arial"/>
                <a:ea typeface="Arial"/>
                <a:cs typeface="Arial"/>
                <a:sym typeface="Arial"/>
              </a:defRPr>
            </a:lvl9pPr>
          </a:lstStyle>
          <a:p/>
        </p:txBody>
      </p:sp>
      <p:sp>
        <p:nvSpPr>
          <p:cNvPr id="399" name="Google Shape;399;p69"/>
          <p:cNvSpPr txBox="1"/>
          <p:nvPr>
            <p:ph idx="6" type="body"/>
          </p:nvPr>
        </p:nvSpPr>
        <p:spPr>
          <a:xfrm>
            <a:off x="4801132" y="5884336"/>
            <a:ext cx="3996266" cy="30162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14"/>
              <a:buNone/>
              <a:defRPr sz="614">
                <a:solidFill>
                  <a:schemeClr val="lt2"/>
                </a:solidFill>
              </a:defRPr>
            </a:lvl1pPr>
            <a:lvl2pPr indent="-228600" lvl="1" marL="914400" algn="l">
              <a:spcBef>
                <a:spcPts val="461"/>
              </a:spcBef>
              <a:spcAft>
                <a:spcPts val="0"/>
              </a:spcAft>
              <a:buClr>
                <a:schemeClr val="lt2"/>
              </a:buClr>
              <a:buSzPts val="614"/>
              <a:buNone/>
              <a:defRPr sz="614">
                <a:solidFill>
                  <a:schemeClr val="lt2"/>
                </a:solidFill>
              </a:defRPr>
            </a:lvl2pPr>
            <a:lvl3pPr indent="-228600" lvl="2" marL="1371600" algn="l">
              <a:spcBef>
                <a:spcPts val="461"/>
              </a:spcBef>
              <a:spcAft>
                <a:spcPts val="0"/>
              </a:spcAft>
              <a:buClr>
                <a:schemeClr val="lt2"/>
              </a:buClr>
              <a:buSzPts val="614"/>
              <a:buNone/>
              <a:defRPr sz="614">
                <a:solidFill>
                  <a:schemeClr val="lt2"/>
                </a:solidFill>
              </a:defRPr>
            </a:lvl3pPr>
            <a:lvl4pPr indent="-228600" lvl="3" marL="1828800" algn="l">
              <a:spcBef>
                <a:spcPts val="461"/>
              </a:spcBef>
              <a:spcAft>
                <a:spcPts val="0"/>
              </a:spcAft>
              <a:buClr>
                <a:schemeClr val="lt2"/>
              </a:buClr>
              <a:buSzPts val="614"/>
              <a:buNone/>
              <a:defRPr sz="614">
                <a:solidFill>
                  <a:schemeClr val="lt2"/>
                </a:solidFill>
              </a:defRPr>
            </a:lvl4pPr>
            <a:lvl5pPr indent="-228600" lvl="4" marL="2286000" algn="l">
              <a:spcBef>
                <a:spcPts val="461"/>
              </a:spcBef>
              <a:spcAft>
                <a:spcPts val="0"/>
              </a:spcAft>
              <a:buClr>
                <a:schemeClr val="lt2"/>
              </a:buClr>
              <a:buSzPts val="614"/>
              <a:buNone/>
              <a:defRPr sz="614">
                <a:solidFill>
                  <a:schemeClr val="lt2"/>
                </a:solidFill>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400" name="Google Shape;400;p69"/>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69"/>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69"/>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03" name="Shape 403"/>
        <p:cNvGrpSpPr/>
        <p:nvPr/>
      </p:nvGrpSpPr>
      <p:grpSpPr>
        <a:xfrm>
          <a:off x="0" y="0"/>
          <a:ext cx="0" cy="0"/>
          <a:chOff x="0" y="0"/>
          <a:chExt cx="0" cy="0"/>
        </a:xfrm>
      </p:grpSpPr>
      <p:sp>
        <p:nvSpPr>
          <p:cNvPr id="404" name="Google Shape;404;p70"/>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70"/>
          <p:cNvSpPr txBox="1"/>
          <p:nvPr>
            <p:ph idx="1"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406" name="Google Shape;406;p70"/>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70"/>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70"/>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409" name="Shape 409"/>
        <p:cNvGrpSpPr/>
        <p:nvPr/>
      </p:nvGrpSpPr>
      <p:grpSpPr>
        <a:xfrm>
          <a:off x="0" y="0"/>
          <a:ext cx="0" cy="0"/>
          <a:chOff x="0" y="0"/>
          <a:chExt cx="0" cy="0"/>
        </a:xfrm>
      </p:grpSpPr>
      <p:cxnSp>
        <p:nvCxnSpPr>
          <p:cNvPr id="410" name="Google Shape;410;p71"/>
          <p:cNvCxnSpPr/>
          <p:nvPr/>
        </p:nvCxnSpPr>
        <p:spPr>
          <a:xfrm>
            <a:off x="375228" y="6323590"/>
            <a:ext cx="8415194" cy="0"/>
          </a:xfrm>
          <a:prstGeom prst="straightConnector1">
            <a:avLst/>
          </a:prstGeom>
          <a:noFill/>
          <a:ln cap="flat" cmpd="sng" w="12700">
            <a:solidFill>
              <a:schemeClr val="dk2"/>
            </a:solidFill>
            <a:prstDash val="solid"/>
            <a:round/>
            <a:headEnd len="sm" w="sm" type="none"/>
            <a:tailEnd len="sm" w="sm" type="none"/>
          </a:ln>
        </p:spPr>
      </p:cxnSp>
      <p:sp>
        <p:nvSpPr>
          <p:cNvPr id="411" name="Google Shape;411;p71"/>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71"/>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71"/>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with ref">
  <p:cSld name="Title and Content with ref">
    <p:spTree>
      <p:nvGrpSpPr>
        <p:cNvPr id="414" name="Shape 414"/>
        <p:cNvGrpSpPr/>
        <p:nvPr/>
      </p:nvGrpSpPr>
      <p:grpSpPr>
        <a:xfrm>
          <a:off x="0" y="0"/>
          <a:ext cx="0" cy="0"/>
          <a:chOff x="0" y="0"/>
          <a:chExt cx="0" cy="0"/>
        </a:xfrm>
      </p:grpSpPr>
      <p:sp>
        <p:nvSpPr>
          <p:cNvPr id="415" name="Google Shape;415;p72"/>
          <p:cNvSpPr txBox="1"/>
          <p:nvPr>
            <p:ph type="title"/>
          </p:nvPr>
        </p:nvSpPr>
        <p:spPr>
          <a:xfrm>
            <a:off x="365125" y="294810"/>
            <a:ext cx="7577139" cy="25975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72"/>
          <p:cNvSpPr txBox="1"/>
          <p:nvPr>
            <p:ph idx="1" type="body"/>
          </p:nvPr>
        </p:nvSpPr>
        <p:spPr>
          <a:xfrm>
            <a:off x="365125" y="1196153"/>
            <a:ext cx="8423276" cy="4658549"/>
          </a:xfrm>
          <a:prstGeom prst="rect">
            <a:avLst/>
          </a:prstGeom>
          <a:noFill/>
          <a:ln>
            <a:noFill/>
          </a:ln>
        </p:spPr>
        <p:txBody>
          <a:bodyPr anchorCtr="0" anchor="t" bIns="0" lIns="0" spcFirstLastPara="1" rIns="0" wrap="square" tIns="0">
            <a:noAutofit/>
          </a:bodyPr>
          <a:lstStyle>
            <a:lvl1pPr indent="-306578" lvl="0" marL="457200" algn="l">
              <a:spcBef>
                <a:spcPts val="0"/>
              </a:spcBef>
              <a:spcAft>
                <a:spcPts val="0"/>
              </a:spcAft>
              <a:buSzPts val="1228"/>
              <a:buFont typeface="Arial"/>
              <a:buChar char="•"/>
              <a:defRPr>
                <a:solidFill>
                  <a:schemeClr val="dk1"/>
                </a:solidFill>
              </a:defRPr>
            </a:lvl1pPr>
            <a:lvl2pPr indent="-296799" lvl="1" marL="914400" algn="l">
              <a:spcBef>
                <a:spcPts val="461"/>
              </a:spcBef>
              <a:spcAft>
                <a:spcPts val="0"/>
              </a:spcAft>
              <a:buClr>
                <a:schemeClr val="dk1"/>
              </a:buClr>
              <a:buSzPts val="1074"/>
              <a:buChar char="–"/>
              <a:defRPr>
                <a:solidFill>
                  <a:schemeClr val="dk1"/>
                </a:solidFill>
              </a:defRPr>
            </a:lvl2pPr>
            <a:lvl3pPr indent="-287083" lvl="2" marL="1371600" algn="l">
              <a:spcBef>
                <a:spcPts val="461"/>
              </a:spcBef>
              <a:spcAft>
                <a:spcPts val="0"/>
              </a:spcAft>
              <a:buClr>
                <a:schemeClr val="dk1"/>
              </a:buClr>
              <a:buSzPts val="921"/>
              <a:buFont typeface="Courier New"/>
              <a:buChar char="o"/>
              <a:defRPr>
                <a:solidFill>
                  <a:schemeClr val="dk1"/>
                </a:solidFill>
              </a:defRPr>
            </a:lvl3pPr>
            <a:lvl4pPr indent="-287083" lvl="3" marL="1828800" algn="l">
              <a:spcBef>
                <a:spcPts val="461"/>
              </a:spcBef>
              <a:spcAft>
                <a:spcPts val="0"/>
              </a:spcAft>
              <a:buClr>
                <a:schemeClr val="dk1"/>
              </a:buClr>
              <a:buSzPts val="921"/>
              <a:buChar char="–"/>
              <a:defRPr>
                <a:solidFill>
                  <a:schemeClr val="dk1"/>
                </a:solidFill>
              </a:defRPr>
            </a:lvl4pPr>
            <a:lvl5pPr indent="-287083" lvl="4" marL="2286000" algn="l">
              <a:spcBef>
                <a:spcPts val="461"/>
              </a:spcBef>
              <a:spcAft>
                <a:spcPts val="0"/>
              </a:spcAft>
              <a:buClr>
                <a:schemeClr val="dk1"/>
              </a:buClr>
              <a:buSzPts val="921"/>
              <a:buChar char="–"/>
              <a:defRPr>
                <a:solidFill>
                  <a:schemeClr val="dk1"/>
                </a:solidFill>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417" name="Google Shape;417;p72"/>
          <p:cNvSpPr txBox="1"/>
          <p:nvPr>
            <p:ph idx="2" type="body"/>
          </p:nvPr>
        </p:nvSpPr>
        <p:spPr>
          <a:xfrm>
            <a:off x="365124" y="692554"/>
            <a:ext cx="7597776" cy="23495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382"/>
              <a:buNone/>
              <a:defRPr sz="1382"/>
            </a:lvl1pPr>
            <a:lvl2pPr indent="-228600" lvl="1" marL="914400" algn="l">
              <a:spcBef>
                <a:spcPts val="0"/>
              </a:spcBef>
              <a:spcAft>
                <a:spcPts val="0"/>
              </a:spcAft>
              <a:buClr>
                <a:schemeClr val="dk1"/>
              </a:buClr>
              <a:buSzPts val="1074"/>
              <a:buNone/>
              <a:defRPr/>
            </a:lvl2pPr>
            <a:lvl3pPr indent="-228600" lvl="2" marL="1371600" algn="l">
              <a:spcBef>
                <a:spcPts val="461"/>
              </a:spcBef>
              <a:spcAft>
                <a:spcPts val="0"/>
              </a:spcAft>
              <a:buClr>
                <a:schemeClr val="dk1"/>
              </a:buClr>
              <a:buSzPts val="921"/>
              <a:buNone/>
              <a:defRPr/>
            </a:lvl3pPr>
            <a:lvl4pPr indent="-228600" lvl="3" marL="1828800" algn="l">
              <a:spcBef>
                <a:spcPts val="461"/>
              </a:spcBef>
              <a:spcAft>
                <a:spcPts val="0"/>
              </a:spcAft>
              <a:buClr>
                <a:schemeClr val="dk1"/>
              </a:buClr>
              <a:buSzPts val="921"/>
              <a:buNone/>
              <a:defRPr/>
            </a:lvl4pPr>
            <a:lvl5pPr indent="-228600" lvl="4" marL="2286000" algn="l">
              <a:spcBef>
                <a:spcPts val="461"/>
              </a:spcBef>
              <a:spcAft>
                <a:spcPts val="0"/>
              </a:spcAft>
              <a:buClr>
                <a:schemeClr val="dk1"/>
              </a:buClr>
              <a:buSzPts val="921"/>
              <a:buNone/>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418" name="Google Shape;418;p72"/>
          <p:cNvSpPr txBox="1"/>
          <p:nvPr>
            <p:ph idx="3" type="body"/>
          </p:nvPr>
        </p:nvSpPr>
        <p:spPr>
          <a:xfrm>
            <a:off x="357188" y="6440902"/>
            <a:ext cx="8469312" cy="317500"/>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845"/>
              <a:buNone/>
              <a:defRPr sz="845"/>
            </a:lvl1pPr>
            <a:lvl2pPr indent="-342900" lvl="1" marL="914400" algn="l">
              <a:spcBef>
                <a:spcPts val="461"/>
              </a:spcBef>
              <a:spcAft>
                <a:spcPts val="0"/>
              </a:spcAft>
              <a:buClr>
                <a:schemeClr val="dk1"/>
              </a:buClr>
              <a:buSzPts val="1800"/>
              <a:buChar char="–"/>
              <a:defRPr/>
            </a:lvl2pPr>
            <a:lvl3pPr indent="-342900" lvl="2" marL="1371600" algn="l">
              <a:spcBef>
                <a:spcPts val="461"/>
              </a:spcBef>
              <a:spcAft>
                <a:spcPts val="0"/>
              </a:spcAft>
              <a:buClr>
                <a:schemeClr val="dk1"/>
              </a:buClr>
              <a:buSzPts val="1800"/>
              <a:buChar char="–"/>
              <a:defRPr/>
            </a:lvl3pPr>
            <a:lvl4pPr indent="-342900" lvl="3" marL="1828800" algn="l">
              <a:spcBef>
                <a:spcPts val="461"/>
              </a:spcBef>
              <a:spcAft>
                <a:spcPts val="0"/>
              </a:spcAft>
              <a:buClr>
                <a:schemeClr val="dk1"/>
              </a:buClr>
              <a:buSzPts val="1800"/>
              <a:buChar char="–"/>
              <a:defRPr/>
            </a:lvl4pPr>
            <a:lvl5pPr indent="-342900" lvl="4" marL="2286000" algn="l">
              <a:spcBef>
                <a:spcPts val="461"/>
              </a:spcBef>
              <a:spcAft>
                <a:spcPts val="0"/>
              </a:spcAft>
              <a:buClr>
                <a:schemeClr val="dk1"/>
              </a:buClr>
              <a:buSzPts val="1800"/>
              <a:buChar char="–"/>
              <a:defRPr/>
            </a:lvl5pPr>
            <a:lvl6pPr indent="-342900" lvl="5" marL="2743200" algn="l">
              <a:spcBef>
                <a:spcPts val="461"/>
              </a:spcBef>
              <a:spcAft>
                <a:spcPts val="0"/>
              </a:spcAft>
              <a:buClr>
                <a:schemeClr val="dk1"/>
              </a:buClr>
              <a:buSzPts val="1800"/>
              <a:buChar char="–"/>
              <a:defRPr/>
            </a:lvl6pPr>
            <a:lvl7pPr indent="-342900" lvl="6" marL="3200400" algn="l">
              <a:spcBef>
                <a:spcPts val="461"/>
              </a:spcBef>
              <a:spcAft>
                <a:spcPts val="0"/>
              </a:spcAft>
              <a:buClr>
                <a:schemeClr val="dk1"/>
              </a:buClr>
              <a:buSzPts val="1800"/>
              <a:buChar char="–"/>
              <a:defRPr/>
            </a:lvl7pPr>
            <a:lvl8pPr indent="-342900" lvl="7" marL="3657600" algn="l">
              <a:spcBef>
                <a:spcPts val="461"/>
              </a:spcBef>
              <a:spcAft>
                <a:spcPts val="0"/>
              </a:spcAft>
              <a:buClr>
                <a:schemeClr val="dk1"/>
              </a:buClr>
              <a:buSzPts val="1800"/>
              <a:buChar char="–"/>
              <a:defRPr/>
            </a:lvl8pPr>
            <a:lvl9pPr indent="-342900" lvl="8" marL="4114800" algn="l">
              <a:spcBef>
                <a:spcPts val="461"/>
              </a:spcBef>
              <a:spcAft>
                <a:spcPts val="461"/>
              </a:spcAft>
              <a:buClr>
                <a:schemeClr val="dk1"/>
              </a:buClr>
              <a:buSzPts val="1800"/>
              <a:buChar char="–"/>
              <a:defRPr/>
            </a:lvl9pPr>
          </a:lstStyle>
          <a:p/>
        </p:txBody>
      </p:sp>
      <p:sp>
        <p:nvSpPr>
          <p:cNvPr id="419" name="Google Shape;419;p72"/>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rtl="1" algn="ctr">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72"/>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rtl="1" algn="l">
              <a:spcBef>
                <a:spcPts val="0"/>
              </a:spcBef>
              <a:spcAft>
                <a:spcPts val="0"/>
              </a:spcAft>
              <a:buSzPts val="1400"/>
              <a:buNone/>
              <a:defRPr b="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72"/>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1" algn="r">
              <a:spcBef>
                <a:spcPts val="0"/>
              </a:spcBef>
              <a:buNone/>
              <a:defRPr b="1" sz="614">
                <a:solidFill>
                  <a:srgbClr val="9A8B7D"/>
                </a:solidFill>
                <a:latin typeface="Times New Roman"/>
                <a:ea typeface="Times New Roman"/>
                <a:cs typeface="Times New Roman"/>
                <a:sym typeface="Times New Roman"/>
              </a:defRPr>
            </a:lvl1pPr>
            <a:lvl2pPr indent="0" lvl="1" marL="0" marR="0" rtl="1" algn="r">
              <a:spcBef>
                <a:spcPts val="0"/>
              </a:spcBef>
              <a:buNone/>
              <a:defRPr b="1" sz="614">
                <a:solidFill>
                  <a:srgbClr val="9A8B7D"/>
                </a:solidFill>
                <a:latin typeface="Times New Roman"/>
                <a:ea typeface="Times New Roman"/>
                <a:cs typeface="Times New Roman"/>
                <a:sym typeface="Times New Roman"/>
              </a:defRPr>
            </a:lvl2pPr>
            <a:lvl3pPr indent="0" lvl="2" marL="0" marR="0" rtl="1" algn="r">
              <a:spcBef>
                <a:spcPts val="0"/>
              </a:spcBef>
              <a:buNone/>
              <a:defRPr b="1" sz="614">
                <a:solidFill>
                  <a:srgbClr val="9A8B7D"/>
                </a:solidFill>
                <a:latin typeface="Times New Roman"/>
                <a:ea typeface="Times New Roman"/>
                <a:cs typeface="Times New Roman"/>
                <a:sym typeface="Times New Roman"/>
              </a:defRPr>
            </a:lvl3pPr>
            <a:lvl4pPr indent="0" lvl="3" marL="0" marR="0" rtl="1" algn="r">
              <a:spcBef>
                <a:spcPts val="0"/>
              </a:spcBef>
              <a:buNone/>
              <a:defRPr b="1" sz="614">
                <a:solidFill>
                  <a:srgbClr val="9A8B7D"/>
                </a:solidFill>
                <a:latin typeface="Times New Roman"/>
                <a:ea typeface="Times New Roman"/>
                <a:cs typeface="Times New Roman"/>
                <a:sym typeface="Times New Roman"/>
              </a:defRPr>
            </a:lvl4pPr>
            <a:lvl5pPr indent="0" lvl="4" marL="0" marR="0" rtl="1" algn="r">
              <a:spcBef>
                <a:spcPts val="0"/>
              </a:spcBef>
              <a:buNone/>
              <a:defRPr b="1" sz="614">
                <a:solidFill>
                  <a:srgbClr val="9A8B7D"/>
                </a:solidFill>
                <a:latin typeface="Times New Roman"/>
                <a:ea typeface="Times New Roman"/>
                <a:cs typeface="Times New Roman"/>
                <a:sym typeface="Times New Roman"/>
              </a:defRPr>
            </a:lvl5pPr>
            <a:lvl6pPr indent="0" lvl="5" marL="0" marR="0" rtl="1" algn="r">
              <a:spcBef>
                <a:spcPts val="0"/>
              </a:spcBef>
              <a:buNone/>
              <a:defRPr b="1" sz="614">
                <a:solidFill>
                  <a:srgbClr val="9A8B7D"/>
                </a:solidFill>
                <a:latin typeface="Times New Roman"/>
                <a:ea typeface="Times New Roman"/>
                <a:cs typeface="Times New Roman"/>
                <a:sym typeface="Times New Roman"/>
              </a:defRPr>
            </a:lvl6pPr>
            <a:lvl7pPr indent="0" lvl="6" marL="0" marR="0" rtl="1" algn="r">
              <a:spcBef>
                <a:spcPts val="0"/>
              </a:spcBef>
              <a:buNone/>
              <a:defRPr b="1" sz="614">
                <a:solidFill>
                  <a:srgbClr val="9A8B7D"/>
                </a:solidFill>
                <a:latin typeface="Times New Roman"/>
                <a:ea typeface="Times New Roman"/>
                <a:cs typeface="Times New Roman"/>
                <a:sym typeface="Times New Roman"/>
              </a:defRPr>
            </a:lvl7pPr>
            <a:lvl8pPr indent="0" lvl="7" marL="0" marR="0" rtl="1" algn="r">
              <a:spcBef>
                <a:spcPts val="0"/>
              </a:spcBef>
              <a:buNone/>
              <a:defRPr b="1" sz="614">
                <a:solidFill>
                  <a:srgbClr val="9A8B7D"/>
                </a:solidFill>
                <a:latin typeface="Times New Roman"/>
                <a:ea typeface="Times New Roman"/>
                <a:cs typeface="Times New Roman"/>
                <a:sym typeface="Times New Roman"/>
              </a:defRPr>
            </a:lvl8pPr>
            <a:lvl9pPr indent="0" lvl="8" marL="0" marR="0" rtl="1" algn="r">
              <a:spcBef>
                <a:spcPts val="0"/>
              </a:spcBef>
              <a:buNone/>
              <a:defRPr b="1" sz="614">
                <a:solidFill>
                  <a:srgbClr val="9A8B7D"/>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8" name="Shape 68"/>
        <p:cNvGrpSpPr/>
        <p:nvPr/>
      </p:nvGrpSpPr>
      <p:grpSpPr>
        <a:xfrm>
          <a:off x="0" y="0"/>
          <a:ext cx="0" cy="0"/>
          <a:chOff x="0" y="0"/>
          <a:chExt cx="0" cy="0"/>
        </a:xfrm>
      </p:grpSpPr>
      <p:sp>
        <p:nvSpPr>
          <p:cNvPr id="69" name="Google Shape;69;p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9"/>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9"/>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9"/>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9"/>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4" name="Google Shape;74;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7" name="Shape 77"/>
        <p:cNvGrpSpPr/>
        <p:nvPr/>
      </p:nvGrpSpPr>
      <p:grpSpPr>
        <a:xfrm>
          <a:off x="0" y="0"/>
          <a:ext cx="0" cy="0"/>
          <a:chOff x="0" y="0"/>
          <a:chExt cx="0" cy="0"/>
        </a:xfrm>
      </p:grpSpPr>
      <p:sp>
        <p:nvSpPr>
          <p:cNvPr id="78" name="Google Shape;78;p10"/>
          <p:cNvSpPr txBox="1"/>
          <p:nvPr>
            <p:ph type="title"/>
          </p:nvPr>
        </p:nvSpPr>
        <p:spPr>
          <a:xfrm>
            <a:off x="457200" y="704088"/>
            <a:ext cx="83058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2" name="Shape 82"/>
        <p:cNvGrpSpPr/>
        <p:nvPr/>
      </p:nvGrpSpPr>
      <p:grpSpPr>
        <a:xfrm>
          <a:off x="0" y="0"/>
          <a:ext cx="0" cy="0"/>
          <a:chOff x="0" y="0"/>
          <a:chExt cx="0" cy="0"/>
        </a:xfrm>
      </p:grpSpPr>
      <p:sp>
        <p:nvSpPr>
          <p:cNvPr id="83" name="Google Shape;83;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6" Type="http://schemas.openxmlformats.org/officeDocument/2006/relationships/theme" Target="../theme/theme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image" Target="../media/image7.pn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6" Type="http://schemas.openxmlformats.org/officeDocument/2006/relationships/theme" Target="../theme/theme6.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3"/>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 name="Google Shape;32;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 name="Google Shape;33;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000"/>
            </a:gs>
            <a:gs pos="100000">
              <a:srgbClr val="000099"/>
            </a:gs>
          </a:gsLst>
          <a:lin ang="5400000" scaled="0"/>
        </a:gradFill>
      </p:bgPr>
    </p:bg>
    <p:spTree>
      <p:nvGrpSpPr>
        <p:cNvPr id="116" name="Shape 116"/>
        <p:cNvGrpSpPr/>
        <p:nvPr/>
      </p:nvGrpSpPr>
      <p:grpSpPr>
        <a:xfrm>
          <a:off x="0" y="0"/>
          <a:ext cx="0" cy="0"/>
          <a:chOff x="0" y="0"/>
          <a:chExt cx="0" cy="0"/>
        </a:xfrm>
      </p:grpSpPr>
      <p:sp>
        <p:nvSpPr>
          <p:cNvPr id="117" name="Google Shape;117;p16"/>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2pPr>
            <a:lvl3pPr lvl="2"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3pPr>
            <a:lvl4pPr lvl="3"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4pPr>
            <a:lvl5pPr lvl="4"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5pPr>
            <a:lvl6pPr lvl="5"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6pPr>
            <a:lvl7pPr lvl="6"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7pPr>
            <a:lvl8pPr lvl="7"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8pPr>
            <a:lvl9pPr lvl="8"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9pPr>
          </a:lstStyle>
          <a:p/>
        </p:txBody>
      </p:sp>
      <p:sp>
        <p:nvSpPr>
          <p:cNvPr id="118" name="Google Shape;118;p16"/>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lvl1pPr indent="-406400" lvl="0" marL="457200" marR="0" rtl="0" algn="l">
              <a:spcBef>
                <a:spcPts val="560"/>
              </a:spcBef>
              <a:spcAft>
                <a:spcPts val="0"/>
              </a:spcAft>
              <a:buClr>
                <a:srgbClr val="FFFF00"/>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rgbClr val="FFFF00"/>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rgbClr val="FFFF00"/>
              </a:buClr>
              <a:buSzPts val="2000"/>
              <a:buFont typeface="Arial"/>
              <a:buChar char="•"/>
              <a:defRPr b="0" i="0" sz="20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rgbClr val="FFFF00"/>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5pPr>
            <a:lvl6pPr indent="-355600" lvl="5" marL="27432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6pPr>
            <a:lvl7pPr indent="-355600" lvl="6" marL="32004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7pPr>
            <a:lvl8pPr indent="-355600" lvl="7" marL="36576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8pPr>
            <a:lvl9pPr indent="-355600" lvl="8" marL="41148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9pPr>
          </a:lstStyle>
          <a:p/>
        </p:txBody>
      </p:sp>
      <p:cxnSp>
        <p:nvCxnSpPr>
          <p:cNvPr id="119" name="Google Shape;119;p16"/>
          <p:cNvCxnSpPr/>
          <p:nvPr/>
        </p:nvCxnSpPr>
        <p:spPr>
          <a:xfrm>
            <a:off x="457200" y="1447800"/>
            <a:ext cx="8229600" cy="0"/>
          </a:xfrm>
          <a:prstGeom prst="straightConnector1">
            <a:avLst/>
          </a:prstGeom>
          <a:noFill/>
          <a:ln cap="flat" cmpd="sng" w="76200">
            <a:solidFill>
              <a:schemeClr val="accent1"/>
            </a:solidFill>
            <a:prstDash val="solid"/>
            <a:round/>
            <a:headEnd len="med" w="med" type="none"/>
            <a:tailEnd len="med" w="med" type="none"/>
          </a:ln>
        </p:spPr>
      </p:cxnSp>
      <p:sp>
        <p:nvSpPr>
          <p:cNvPr id="120" name="Google Shape;120;p16"/>
          <p:cNvSpPr txBox="1"/>
          <p:nvPr/>
        </p:nvSpPr>
        <p:spPr>
          <a:xfrm>
            <a:off x="8804275" y="6553200"/>
            <a:ext cx="339725" cy="24447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fld id="{00000000-1234-1234-1234-123412341234}" type="slidenum">
              <a:rPr lang="en-US" sz="1000">
                <a:solidFill>
                  <a:srgbClr val="FFFFFF"/>
                </a:solidFill>
                <a:latin typeface="Arial"/>
                <a:ea typeface="Arial"/>
                <a:cs typeface="Arial"/>
                <a:sym typeface="Arial"/>
              </a:rPr>
              <a:t>‹#›</a:t>
            </a:fld>
            <a:endParaRPr sz="1000">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7" name="Shape 167"/>
        <p:cNvGrpSpPr/>
        <p:nvPr/>
      </p:nvGrpSpPr>
      <p:grpSpPr>
        <a:xfrm>
          <a:off x="0" y="0"/>
          <a:ext cx="0" cy="0"/>
          <a:chOff x="0" y="0"/>
          <a:chExt cx="0" cy="0"/>
        </a:xfrm>
      </p:grpSpPr>
      <p:sp>
        <p:nvSpPr>
          <p:cNvPr id="168" name="Google Shape;16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69" name="Google Shape;169;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0" name="Google Shape;17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1" name="Google Shape;17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Arial"/>
                <a:ea typeface="Arial"/>
                <a:cs typeface="Arial"/>
                <a:sym typeface="Arial"/>
              </a:defRPr>
            </a:lvl1pPr>
            <a:lvl2pPr indent="0" lvl="1" marL="0" marR="0" rtl="0" algn="r">
              <a:spcBef>
                <a:spcPts val="0"/>
              </a:spcBef>
              <a:spcAft>
                <a:spcPts val="0"/>
              </a:spcAft>
              <a:buNone/>
              <a:defRPr sz="1200">
                <a:solidFill>
                  <a:srgbClr val="888888"/>
                </a:solidFill>
                <a:latin typeface="Arial"/>
                <a:ea typeface="Arial"/>
                <a:cs typeface="Arial"/>
                <a:sym typeface="Arial"/>
              </a:defRPr>
            </a:lvl2pPr>
            <a:lvl3pPr indent="0" lvl="2" marL="0" marR="0" rtl="0" algn="r">
              <a:spcBef>
                <a:spcPts val="0"/>
              </a:spcBef>
              <a:spcAft>
                <a:spcPts val="0"/>
              </a:spcAft>
              <a:buNone/>
              <a:defRPr sz="1200">
                <a:solidFill>
                  <a:srgbClr val="888888"/>
                </a:solidFill>
                <a:latin typeface="Arial"/>
                <a:ea typeface="Arial"/>
                <a:cs typeface="Arial"/>
                <a:sym typeface="Arial"/>
              </a:defRPr>
            </a:lvl3pPr>
            <a:lvl4pPr indent="0" lvl="3" marL="0" marR="0" rtl="0" algn="r">
              <a:spcBef>
                <a:spcPts val="0"/>
              </a:spcBef>
              <a:spcAft>
                <a:spcPts val="0"/>
              </a:spcAft>
              <a:buNone/>
              <a:defRPr sz="1200">
                <a:solidFill>
                  <a:srgbClr val="888888"/>
                </a:solidFill>
                <a:latin typeface="Arial"/>
                <a:ea typeface="Arial"/>
                <a:cs typeface="Arial"/>
                <a:sym typeface="Arial"/>
              </a:defRPr>
            </a:lvl4pPr>
            <a:lvl5pPr indent="0" lvl="4" marL="0" marR="0" rtl="0" algn="r">
              <a:spcBef>
                <a:spcPts val="0"/>
              </a:spcBef>
              <a:spcAft>
                <a:spcPts val="0"/>
              </a:spcAft>
              <a:buNone/>
              <a:defRPr sz="1200">
                <a:solidFill>
                  <a:srgbClr val="888888"/>
                </a:solidFill>
                <a:latin typeface="Arial"/>
                <a:ea typeface="Arial"/>
                <a:cs typeface="Arial"/>
                <a:sym typeface="Arial"/>
              </a:defRPr>
            </a:lvl5pPr>
            <a:lvl6pPr indent="0" lvl="5" marL="0" marR="0" rtl="0" algn="r">
              <a:spcBef>
                <a:spcPts val="0"/>
              </a:spcBef>
              <a:spcAft>
                <a:spcPts val="0"/>
              </a:spcAft>
              <a:buNone/>
              <a:defRPr sz="1200">
                <a:solidFill>
                  <a:srgbClr val="888888"/>
                </a:solidFill>
                <a:latin typeface="Arial"/>
                <a:ea typeface="Arial"/>
                <a:cs typeface="Arial"/>
                <a:sym typeface="Arial"/>
              </a:defRPr>
            </a:lvl6pPr>
            <a:lvl7pPr indent="0" lvl="6" marL="0" marR="0" rtl="0" algn="r">
              <a:spcBef>
                <a:spcPts val="0"/>
              </a:spcBef>
              <a:spcAft>
                <a:spcPts val="0"/>
              </a:spcAft>
              <a:buNone/>
              <a:defRPr sz="1200">
                <a:solidFill>
                  <a:srgbClr val="888888"/>
                </a:solidFill>
                <a:latin typeface="Arial"/>
                <a:ea typeface="Arial"/>
                <a:cs typeface="Arial"/>
                <a:sym typeface="Arial"/>
              </a:defRPr>
            </a:lvl7pPr>
            <a:lvl8pPr indent="0" lvl="7" marL="0" marR="0" rtl="0" algn="r">
              <a:spcBef>
                <a:spcPts val="0"/>
              </a:spcBef>
              <a:spcAft>
                <a:spcPts val="0"/>
              </a:spcAft>
              <a:buNone/>
              <a:defRPr sz="1200">
                <a:solidFill>
                  <a:srgbClr val="888888"/>
                </a:solidFill>
                <a:latin typeface="Arial"/>
                <a:ea typeface="Arial"/>
                <a:cs typeface="Arial"/>
                <a:sym typeface="Arial"/>
              </a:defRPr>
            </a:lvl8pPr>
            <a:lvl9pPr indent="0" lvl="8" marL="0" marR="0" rtl="0" algn="r">
              <a:spcBef>
                <a:spcPts val="0"/>
              </a:spcBef>
              <a:spcAft>
                <a:spcPts val="0"/>
              </a:spcAft>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0000"/>
            </a:gs>
            <a:gs pos="100000">
              <a:srgbClr val="000099"/>
            </a:gs>
          </a:gsLst>
          <a:lin ang="5400000" scaled="0"/>
        </a:gradFill>
      </p:bgPr>
    </p:bg>
    <p:spTree>
      <p:nvGrpSpPr>
        <p:cNvPr id="242" name="Shape 242"/>
        <p:cNvGrpSpPr/>
        <p:nvPr/>
      </p:nvGrpSpPr>
      <p:grpSpPr>
        <a:xfrm>
          <a:off x="0" y="0"/>
          <a:ext cx="0" cy="0"/>
          <a:chOff x="0" y="0"/>
          <a:chExt cx="0" cy="0"/>
        </a:xfrm>
      </p:grpSpPr>
      <p:sp>
        <p:nvSpPr>
          <p:cNvPr id="243" name="Google Shape;243;p42"/>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lvl1pPr lvl="0"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1pPr>
            <a:lvl2pPr lvl="1"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2pPr>
            <a:lvl3pPr lvl="2"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3pPr>
            <a:lvl4pPr lvl="3"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4pPr>
            <a:lvl5pPr lvl="4"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5pPr>
            <a:lvl6pPr lvl="5"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6pPr>
            <a:lvl7pPr lvl="6"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7pPr>
            <a:lvl8pPr lvl="7"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8pPr>
            <a:lvl9pPr lvl="8" marR="0" rtl="0" algn="ctr">
              <a:spcBef>
                <a:spcPts val="0"/>
              </a:spcBef>
              <a:spcAft>
                <a:spcPts val="0"/>
              </a:spcAft>
              <a:buSzPts val="1400"/>
              <a:buNone/>
              <a:defRPr b="1" i="0" sz="3200" u="none" cap="none" strike="noStrike">
                <a:solidFill>
                  <a:srgbClr val="FFFF00"/>
                </a:solidFill>
                <a:latin typeface="Arial"/>
                <a:ea typeface="Arial"/>
                <a:cs typeface="Arial"/>
                <a:sym typeface="Arial"/>
              </a:defRPr>
            </a:lvl9pPr>
          </a:lstStyle>
          <a:p/>
        </p:txBody>
      </p:sp>
      <p:sp>
        <p:nvSpPr>
          <p:cNvPr id="244" name="Google Shape;244;p42"/>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lvl1pPr indent="-406400" lvl="0" marL="457200" marR="0" rtl="0" algn="l">
              <a:spcBef>
                <a:spcPts val="560"/>
              </a:spcBef>
              <a:spcAft>
                <a:spcPts val="0"/>
              </a:spcAft>
              <a:buClr>
                <a:srgbClr val="FFFF00"/>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rgbClr val="FFFF00"/>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rgbClr val="FFFF00"/>
              </a:buClr>
              <a:buSzPts val="2000"/>
              <a:buFont typeface="Arial"/>
              <a:buChar char="•"/>
              <a:defRPr b="0" i="0" sz="20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rgbClr val="FFFF00"/>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5pPr>
            <a:lvl6pPr indent="-355600" lvl="5" marL="27432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6pPr>
            <a:lvl7pPr indent="-355600" lvl="6" marL="32004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7pPr>
            <a:lvl8pPr indent="-355600" lvl="7" marL="36576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8pPr>
            <a:lvl9pPr indent="-355600" lvl="8" marL="4114800" marR="0" rtl="0" algn="l">
              <a:spcBef>
                <a:spcPts val="400"/>
              </a:spcBef>
              <a:spcAft>
                <a:spcPts val="0"/>
              </a:spcAft>
              <a:buClr>
                <a:srgbClr val="FFFF00"/>
              </a:buClr>
              <a:buSzPts val="2000"/>
              <a:buFont typeface="Arial"/>
              <a:buChar char="•"/>
              <a:defRPr b="1" i="0" sz="2000" u="none" cap="none" strike="noStrike">
                <a:solidFill>
                  <a:schemeClr val="dk2"/>
                </a:solidFill>
                <a:latin typeface="Arial"/>
                <a:ea typeface="Arial"/>
                <a:cs typeface="Arial"/>
                <a:sym typeface="Arial"/>
              </a:defRPr>
            </a:lvl9pPr>
          </a:lstStyle>
          <a:p/>
        </p:txBody>
      </p:sp>
      <p:cxnSp>
        <p:nvCxnSpPr>
          <p:cNvPr id="245" name="Google Shape;245;p42"/>
          <p:cNvCxnSpPr/>
          <p:nvPr/>
        </p:nvCxnSpPr>
        <p:spPr>
          <a:xfrm>
            <a:off x="457200" y="1447800"/>
            <a:ext cx="8229600" cy="0"/>
          </a:xfrm>
          <a:prstGeom prst="straightConnector1">
            <a:avLst/>
          </a:prstGeom>
          <a:noFill/>
          <a:ln cap="flat" cmpd="sng" w="76200">
            <a:solidFill>
              <a:schemeClr val="accent1"/>
            </a:solidFill>
            <a:prstDash val="solid"/>
            <a:round/>
            <a:headEnd len="med" w="med" type="none"/>
            <a:tailEnd len="med" w="med" type="none"/>
          </a:ln>
        </p:spPr>
      </p:cxnSp>
      <p:sp>
        <p:nvSpPr>
          <p:cNvPr id="246" name="Google Shape;246;p42"/>
          <p:cNvSpPr txBox="1"/>
          <p:nvPr/>
        </p:nvSpPr>
        <p:spPr>
          <a:xfrm>
            <a:off x="8804275" y="6553200"/>
            <a:ext cx="339725" cy="244475"/>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fld id="{00000000-1234-1234-1234-123412341234}" type="slidenum">
              <a:rPr lang="en-US" sz="1000">
                <a:solidFill>
                  <a:srgbClr val="FFFFFF"/>
                </a:solidFill>
                <a:latin typeface="Arial"/>
                <a:ea typeface="Arial"/>
                <a:cs typeface="Arial"/>
                <a:sym typeface="Arial"/>
              </a:rPr>
              <a:t>‹#›</a:t>
            </a:fld>
            <a:endParaRPr sz="1000">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0" name="Shape 300"/>
        <p:cNvGrpSpPr/>
        <p:nvPr/>
      </p:nvGrpSpPr>
      <p:grpSpPr>
        <a:xfrm>
          <a:off x="0" y="0"/>
          <a:ext cx="0" cy="0"/>
          <a:chOff x="0" y="0"/>
          <a:chExt cx="0" cy="0"/>
        </a:xfrm>
      </p:grpSpPr>
      <p:sp>
        <p:nvSpPr>
          <p:cNvPr id="301" name="Google Shape;301;p58"/>
          <p:cNvSpPr txBox="1"/>
          <p:nvPr>
            <p:ph idx="1" type="body"/>
          </p:nvPr>
        </p:nvSpPr>
        <p:spPr>
          <a:xfrm>
            <a:off x="365127" y="1189024"/>
            <a:ext cx="8413750" cy="4665129"/>
          </a:xfrm>
          <a:prstGeom prst="rect">
            <a:avLst/>
          </a:prstGeom>
          <a:noFill/>
          <a:ln>
            <a:noFill/>
          </a:ln>
        </p:spPr>
        <p:txBody>
          <a:bodyPr anchorCtr="0" anchor="t" bIns="0" lIns="0" spcFirstLastPara="1" rIns="0" wrap="square" tIns="0">
            <a:noAutofit/>
          </a:bodyPr>
          <a:lstStyle>
            <a:lvl1pPr indent="-306578" lvl="0" marL="457200" marR="0" rtl="0" algn="l">
              <a:spcBef>
                <a:spcPts val="0"/>
              </a:spcBef>
              <a:spcAft>
                <a:spcPts val="0"/>
              </a:spcAft>
              <a:buClr>
                <a:schemeClr val="dk1"/>
              </a:buClr>
              <a:buSzPts val="1228"/>
              <a:buFont typeface="Arial"/>
              <a:buChar char="–"/>
              <a:defRPr b="0" i="0" sz="1228" u="none" cap="none" strike="noStrike">
                <a:solidFill>
                  <a:schemeClr val="dk1"/>
                </a:solidFill>
                <a:latin typeface="Arial"/>
                <a:ea typeface="Arial"/>
                <a:cs typeface="Arial"/>
                <a:sym typeface="Arial"/>
              </a:defRPr>
            </a:lvl1pPr>
            <a:lvl2pPr indent="-296799" lvl="1" marL="914400" marR="0" rtl="0" algn="l">
              <a:spcBef>
                <a:spcPts val="461"/>
              </a:spcBef>
              <a:spcAft>
                <a:spcPts val="0"/>
              </a:spcAft>
              <a:buClr>
                <a:schemeClr val="dk1"/>
              </a:buClr>
              <a:buSzPts val="1074"/>
              <a:buFont typeface="Arial"/>
              <a:buChar char="–"/>
              <a:defRPr b="0" i="0" sz="1074" u="none" cap="none" strike="noStrike">
                <a:solidFill>
                  <a:schemeClr val="dk1"/>
                </a:solidFill>
                <a:latin typeface="Arial"/>
                <a:ea typeface="Arial"/>
                <a:cs typeface="Arial"/>
                <a:sym typeface="Arial"/>
              </a:defRPr>
            </a:lvl2pPr>
            <a:lvl3pPr indent="-287083" lvl="2" marL="1371600"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3pPr>
            <a:lvl4pPr indent="-287083" lvl="3" marL="1828800"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4pPr>
            <a:lvl5pPr indent="-287083" lvl="4" marL="2286000"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5pPr>
            <a:lvl6pPr indent="-287083" lvl="5" marL="2743200"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6pPr>
            <a:lvl7pPr indent="-287083" lvl="6" marL="3200400"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7pPr>
            <a:lvl8pPr indent="-287083" lvl="7" marL="3657600" marR="0" rtl="0" algn="l">
              <a:spcBef>
                <a:spcPts val="461"/>
              </a:spcBef>
              <a:spcAft>
                <a:spcPts val="0"/>
              </a:spcAft>
              <a:buClr>
                <a:schemeClr val="dk1"/>
              </a:buClr>
              <a:buSzPts val="921"/>
              <a:buFont typeface="Arial"/>
              <a:buChar char="–"/>
              <a:defRPr b="0" i="0" sz="921" u="none" cap="none" strike="noStrike">
                <a:solidFill>
                  <a:schemeClr val="dk1"/>
                </a:solidFill>
                <a:latin typeface="Arial"/>
                <a:ea typeface="Arial"/>
                <a:cs typeface="Arial"/>
                <a:sym typeface="Arial"/>
              </a:defRPr>
            </a:lvl8pPr>
            <a:lvl9pPr indent="-287083" lvl="8" marL="4114800" marR="0" rtl="0" algn="l">
              <a:spcBef>
                <a:spcPts val="461"/>
              </a:spcBef>
              <a:spcAft>
                <a:spcPts val="461"/>
              </a:spcAft>
              <a:buClr>
                <a:schemeClr val="dk1"/>
              </a:buClr>
              <a:buSzPts val="921"/>
              <a:buFont typeface="Arial"/>
              <a:buChar char="–"/>
              <a:defRPr b="0" i="0" sz="921" u="none" cap="none" strike="noStrike">
                <a:solidFill>
                  <a:schemeClr val="dk1"/>
                </a:solidFill>
                <a:latin typeface="Arial"/>
                <a:ea typeface="Arial"/>
                <a:cs typeface="Arial"/>
                <a:sym typeface="Arial"/>
              </a:defRPr>
            </a:lvl9pPr>
          </a:lstStyle>
          <a:p/>
        </p:txBody>
      </p:sp>
      <p:sp>
        <p:nvSpPr>
          <p:cNvPr id="302" name="Google Shape;302;p58"/>
          <p:cNvSpPr txBox="1"/>
          <p:nvPr>
            <p:ph idx="11" type="ftr"/>
          </p:nvPr>
        </p:nvSpPr>
        <p:spPr>
          <a:xfrm>
            <a:off x="287194" y="6437295"/>
            <a:ext cx="2636693" cy="365478"/>
          </a:xfrm>
          <a:prstGeom prst="rect">
            <a:avLst/>
          </a:prstGeom>
          <a:noFill/>
          <a:ln>
            <a:noFill/>
          </a:ln>
        </p:spPr>
        <p:txBody>
          <a:bodyPr anchorCtr="0" anchor="t" bIns="0" lIns="72000" spcFirstLastPara="1" rIns="0" wrap="square" tIns="0">
            <a:noAutofit/>
          </a:bodyPr>
          <a:lstStyle>
            <a:lvl1pPr lvl="0" marR="0" rtl="0" algn="l">
              <a:spcBef>
                <a:spcPts val="0"/>
              </a:spcBef>
              <a:spcAft>
                <a:spcPts val="0"/>
              </a:spcAft>
              <a:buSzPts val="1400"/>
              <a:buNone/>
              <a:defRPr b="0" sz="614">
                <a:solidFill>
                  <a:srgbClr val="9A8B7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3" name="Google Shape;303;p58"/>
          <p:cNvSpPr txBox="1"/>
          <p:nvPr>
            <p:ph idx="12" type="sldNum"/>
          </p:nvPr>
        </p:nvSpPr>
        <p:spPr>
          <a:xfrm>
            <a:off x="7967808" y="6437295"/>
            <a:ext cx="829829" cy="365478"/>
          </a:xfrm>
          <a:prstGeom prst="rect">
            <a:avLst/>
          </a:prstGeom>
          <a:noFill/>
          <a:ln>
            <a:noFill/>
          </a:ln>
        </p:spPr>
        <p:txBody>
          <a:bodyPr anchorCtr="0" anchor="t" bIns="0" lIns="72000" spcFirstLastPara="1" rIns="0" wrap="square" tIns="0">
            <a:noAutofit/>
          </a:bodyPr>
          <a:lstStyle>
            <a:lvl1pPr indent="0" lvl="0" marL="0" marR="0" rtl="0" algn="r">
              <a:spcBef>
                <a:spcPts val="0"/>
              </a:spcBef>
              <a:buNone/>
              <a:defRPr b="0" sz="614">
                <a:solidFill>
                  <a:srgbClr val="9A8B7D"/>
                </a:solidFill>
                <a:latin typeface="Arial"/>
                <a:ea typeface="Arial"/>
                <a:cs typeface="Arial"/>
                <a:sym typeface="Arial"/>
              </a:defRPr>
            </a:lvl1pPr>
            <a:lvl2pPr indent="0" lvl="1" marL="0" marR="0" rtl="0" algn="r">
              <a:spcBef>
                <a:spcPts val="0"/>
              </a:spcBef>
              <a:buNone/>
              <a:defRPr b="0" sz="614">
                <a:solidFill>
                  <a:srgbClr val="9A8B7D"/>
                </a:solidFill>
                <a:latin typeface="Arial"/>
                <a:ea typeface="Arial"/>
                <a:cs typeface="Arial"/>
                <a:sym typeface="Arial"/>
              </a:defRPr>
            </a:lvl2pPr>
            <a:lvl3pPr indent="0" lvl="2" marL="0" marR="0" rtl="0" algn="r">
              <a:spcBef>
                <a:spcPts val="0"/>
              </a:spcBef>
              <a:buNone/>
              <a:defRPr b="0" sz="614">
                <a:solidFill>
                  <a:srgbClr val="9A8B7D"/>
                </a:solidFill>
                <a:latin typeface="Arial"/>
                <a:ea typeface="Arial"/>
                <a:cs typeface="Arial"/>
                <a:sym typeface="Arial"/>
              </a:defRPr>
            </a:lvl3pPr>
            <a:lvl4pPr indent="0" lvl="3" marL="0" marR="0" rtl="0" algn="r">
              <a:spcBef>
                <a:spcPts val="0"/>
              </a:spcBef>
              <a:buNone/>
              <a:defRPr b="0" sz="614">
                <a:solidFill>
                  <a:srgbClr val="9A8B7D"/>
                </a:solidFill>
                <a:latin typeface="Arial"/>
                <a:ea typeface="Arial"/>
                <a:cs typeface="Arial"/>
                <a:sym typeface="Arial"/>
              </a:defRPr>
            </a:lvl4pPr>
            <a:lvl5pPr indent="0" lvl="4" marL="0" marR="0" rtl="0" algn="r">
              <a:spcBef>
                <a:spcPts val="0"/>
              </a:spcBef>
              <a:buNone/>
              <a:defRPr b="0" sz="614">
                <a:solidFill>
                  <a:srgbClr val="9A8B7D"/>
                </a:solidFill>
                <a:latin typeface="Arial"/>
                <a:ea typeface="Arial"/>
                <a:cs typeface="Arial"/>
                <a:sym typeface="Arial"/>
              </a:defRPr>
            </a:lvl5pPr>
            <a:lvl6pPr indent="0" lvl="5" marL="0" marR="0" rtl="0" algn="r">
              <a:spcBef>
                <a:spcPts val="0"/>
              </a:spcBef>
              <a:buNone/>
              <a:defRPr b="0" sz="614">
                <a:solidFill>
                  <a:srgbClr val="9A8B7D"/>
                </a:solidFill>
                <a:latin typeface="Arial"/>
                <a:ea typeface="Arial"/>
                <a:cs typeface="Arial"/>
                <a:sym typeface="Arial"/>
              </a:defRPr>
            </a:lvl6pPr>
            <a:lvl7pPr indent="0" lvl="6" marL="0" marR="0" rtl="0" algn="r">
              <a:spcBef>
                <a:spcPts val="0"/>
              </a:spcBef>
              <a:buNone/>
              <a:defRPr b="0" sz="614">
                <a:solidFill>
                  <a:srgbClr val="9A8B7D"/>
                </a:solidFill>
                <a:latin typeface="Arial"/>
                <a:ea typeface="Arial"/>
                <a:cs typeface="Arial"/>
                <a:sym typeface="Arial"/>
              </a:defRPr>
            </a:lvl7pPr>
            <a:lvl8pPr indent="0" lvl="7" marL="0" marR="0" rtl="0" algn="r">
              <a:spcBef>
                <a:spcPts val="0"/>
              </a:spcBef>
              <a:buNone/>
              <a:defRPr b="0" sz="614">
                <a:solidFill>
                  <a:srgbClr val="9A8B7D"/>
                </a:solidFill>
                <a:latin typeface="Arial"/>
                <a:ea typeface="Arial"/>
                <a:cs typeface="Arial"/>
                <a:sym typeface="Arial"/>
              </a:defRPr>
            </a:lvl8pPr>
            <a:lvl9pPr indent="0" lvl="8" marL="0" marR="0" rtl="0" algn="r">
              <a:spcBef>
                <a:spcPts val="0"/>
              </a:spcBef>
              <a:buNone/>
              <a:defRPr b="0" sz="614">
                <a:solidFill>
                  <a:srgbClr val="9A8B7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4" name="Google Shape;304;p58"/>
          <p:cNvSpPr txBox="1"/>
          <p:nvPr>
            <p:ph type="title"/>
          </p:nvPr>
        </p:nvSpPr>
        <p:spPr>
          <a:xfrm>
            <a:off x="365126" y="294009"/>
            <a:ext cx="7576705" cy="259751"/>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1" i="0" sz="1687"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1" i="0" sz="1687"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1" i="0" sz="1687"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1" i="0" sz="1687"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1" i="0" sz="1687"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1" i="0" sz="1687"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1" i="0" sz="1687"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1" i="0" sz="1687"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1" i="0" sz="1687" u="none" cap="none" strike="noStrike">
                <a:solidFill>
                  <a:schemeClr val="lt2"/>
                </a:solidFill>
                <a:latin typeface="Arial"/>
                <a:ea typeface="Arial"/>
                <a:cs typeface="Arial"/>
                <a:sym typeface="Arial"/>
              </a:defRPr>
            </a:lvl9pPr>
          </a:lstStyle>
          <a:p/>
        </p:txBody>
      </p:sp>
      <p:pic>
        <p:nvPicPr>
          <p:cNvPr id="305" name="Google Shape;305;p58"/>
          <p:cNvPicPr preferRelativeResize="0"/>
          <p:nvPr/>
        </p:nvPicPr>
        <p:blipFill rotWithShape="1">
          <a:blip r:embed="rId1">
            <a:alphaModFix/>
          </a:blip>
          <a:srcRect b="0" l="0" r="0" t="0"/>
          <a:stretch/>
        </p:blipFill>
        <p:spPr>
          <a:xfrm>
            <a:off x="8233353" y="360606"/>
            <a:ext cx="554182" cy="475935"/>
          </a:xfrm>
          <a:prstGeom prst="rect">
            <a:avLst/>
          </a:prstGeom>
          <a:noFill/>
          <a:ln>
            <a:noFill/>
          </a:ln>
        </p:spPr>
      </p:pic>
      <p:sp>
        <p:nvSpPr>
          <p:cNvPr id="306" name="Google Shape;306;p58"/>
          <p:cNvSpPr txBox="1"/>
          <p:nvPr>
            <p:ph idx="10" type="dt"/>
          </p:nvPr>
        </p:nvSpPr>
        <p:spPr>
          <a:xfrm>
            <a:off x="2985944" y="6437295"/>
            <a:ext cx="3163454" cy="365478"/>
          </a:xfrm>
          <a:prstGeom prst="rect">
            <a:avLst/>
          </a:prstGeom>
          <a:noFill/>
          <a:ln>
            <a:noFill/>
          </a:ln>
        </p:spPr>
        <p:txBody>
          <a:bodyPr anchorCtr="0" anchor="t" bIns="0" lIns="72000" spcFirstLastPara="1" rIns="72000" wrap="square" tIns="0">
            <a:noAutofit/>
          </a:bodyPr>
          <a:lstStyle>
            <a:lvl1pPr lvl="0" marR="0" rtl="0" algn="ctr">
              <a:spcBef>
                <a:spcPts val="0"/>
              </a:spcBef>
              <a:spcAft>
                <a:spcPts val="0"/>
              </a:spcAft>
              <a:buSzPts val="1400"/>
              <a:buNone/>
              <a:defRPr b="0" sz="614">
                <a:solidFill>
                  <a:srgbClr val="9A8B7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307" name="Google Shape;307;p58"/>
          <p:cNvCxnSpPr/>
          <p:nvPr/>
        </p:nvCxnSpPr>
        <p:spPr>
          <a:xfrm>
            <a:off x="375228" y="6323590"/>
            <a:ext cx="8415194" cy="0"/>
          </a:xfrm>
          <a:prstGeom prst="straightConnector1">
            <a:avLst/>
          </a:prstGeom>
          <a:noFill/>
          <a:ln cap="flat" cmpd="sng" w="12700">
            <a:solidFill>
              <a:schemeClr val="dk2"/>
            </a:solidFill>
            <a:prstDash val="solid"/>
            <a:round/>
            <a:headEnd len="sm" w="sm" type="none"/>
            <a:tailEnd len="sm" w="sm" type="none"/>
          </a:ln>
        </p:spPr>
      </p:cxnSp>
      <p:cxnSp>
        <p:nvCxnSpPr>
          <p:cNvPr id="308" name="Google Shape;308;p58"/>
          <p:cNvCxnSpPr/>
          <p:nvPr/>
        </p:nvCxnSpPr>
        <p:spPr>
          <a:xfrm>
            <a:off x="375228" y="1075319"/>
            <a:ext cx="8415194" cy="0"/>
          </a:xfrm>
          <a:prstGeom prst="straightConnector1">
            <a:avLst/>
          </a:prstGeom>
          <a:noFill/>
          <a:ln cap="flat" cmpd="sng" w="12700">
            <a:solidFill>
              <a:srgbClr val="FF6100"/>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zincmapser.com/Jobs/JobView.aspx?Job.Id=78562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73"/>
          <p:cNvSpPr txBox="1"/>
          <p:nvPr>
            <p:ph type="ctrTitle"/>
          </p:nvPr>
        </p:nvSpPr>
        <p:spPr>
          <a:xfrm>
            <a:off x="533400" y="990600"/>
            <a:ext cx="7851648" cy="1981200"/>
          </a:xfrm>
          <a:prstGeom prst="rect">
            <a:avLst/>
          </a:prstGeom>
          <a:noFill/>
          <a:ln>
            <a:noFill/>
          </a:ln>
        </p:spPr>
        <p:txBody>
          <a:bodyPr anchorCtr="0" anchor="b" bIns="0" lIns="0" spcFirstLastPara="1" rIns="18275" wrap="square" tIns="0">
            <a:noAutofit/>
          </a:bodyPr>
          <a:lstStyle/>
          <a:p>
            <a:pPr indent="0" lvl="0" marL="0" rtl="0" algn="ctr">
              <a:spcBef>
                <a:spcPts val="0"/>
              </a:spcBef>
              <a:spcAft>
                <a:spcPts val="0"/>
              </a:spcAft>
              <a:buClr>
                <a:srgbClr val="C00000"/>
              </a:buClr>
              <a:buSzPts val="3870"/>
              <a:buFont typeface="Lucida Sans"/>
              <a:buNone/>
            </a:pPr>
            <a:r>
              <a:rPr lang="en-US" sz="3870" cap="none">
                <a:solidFill>
                  <a:srgbClr val="C00000"/>
                </a:solidFill>
                <a:latin typeface="Lucida Sans"/>
                <a:ea typeface="Lucida Sans"/>
                <a:cs typeface="Lucida Sans"/>
                <a:sym typeface="Lucida Sans"/>
              </a:rPr>
              <a:t> </a:t>
            </a:r>
            <a:r>
              <a:rPr lang="en-US" sz="3240" cap="none">
                <a:solidFill>
                  <a:srgbClr val="C8FBEC"/>
                </a:solidFill>
                <a:latin typeface="Lucida Sans"/>
                <a:ea typeface="Lucida Sans"/>
                <a:cs typeface="Lucida Sans"/>
                <a:sym typeface="Lucida Sans"/>
              </a:rPr>
              <a:t> INTRANASAL CORTICOSTEROIDS USE IN THE MANAGEMENT OF</a:t>
            </a:r>
            <a:br>
              <a:rPr lang="en-US" sz="3240" cap="none">
                <a:solidFill>
                  <a:srgbClr val="C8FBEC"/>
                </a:solidFill>
                <a:latin typeface="Lucida Sans"/>
                <a:ea typeface="Lucida Sans"/>
                <a:cs typeface="Lucida Sans"/>
                <a:sym typeface="Lucida Sans"/>
              </a:rPr>
            </a:br>
            <a:r>
              <a:rPr lang="en-US" sz="3240" cap="none">
                <a:solidFill>
                  <a:srgbClr val="C8FBEC"/>
                </a:solidFill>
                <a:latin typeface="Lucida Sans"/>
                <a:ea typeface="Lucida Sans"/>
                <a:cs typeface="Lucida Sans"/>
                <a:sym typeface="Lucida Sans"/>
              </a:rPr>
              <a:t>ALLERGIC RHINITIS </a:t>
            </a:r>
            <a:endParaRPr sz="3240">
              <a:solidFill>
                <a:srgbClr val="C8FBEC"/>
              </a:solidFill>
            </a:endParaRPr>
          </a:p>
        </p:txBody>
      </p:sp>
      <p:sp>
        <p:nvSpPr>
          <p:cNvPr id="428" name="Google Shape;428;p73"/>
          <p:cNvSpPr txBox="1"/>
          <p:nvPr>
            <p:ph idx="1" type="subTitle"/>
          </p:nvPr>
        </p:nvSpPr>
        <p:spPr>
          <a:xfrm>
            <a:off x="304800" y="3886200"/>
            <a:ext cx="8083296" cy="1981200"/>
          </a:xfrm>
          <a:prstGeom prst="rect">
            <a:avLst/>
          </a:prstGeom>
          <a:noFill/>
          <a:ln>
            <a:noFill/>
          </a:ln>
        </p:spPr>
        <p:txBody>
          <a:bodyPr anchorCtr="0" anchor="t" bIns="45700" lIns="0" spcFirstLastPara="1" rIns="18275" wrap="square" tIns="45700">
            <a:noAutofit/>
          </a:bodyPr>
          <a:lstStyle/>
          <a:p>
            <a:pPr indent="0" lvl="0" marL="0" marR="0" rtl="0" algn="ctr">
              <a:spcBef>
                <a:spcPts val="0"/>
              </a:spcBef>
              <a:spcAft>
                <a:spcPts val="0"/>
              </a:spcAft>
              <a:buClr>
                <a:srgbClr val="F9F9F9"/>
              </a:buClr>
              <a:buSzPts val="1560"/>
              <a:buNone/>
            </a:pPr>
            <a:r>
              <a:rPr lang="en-US" sz="2400">
                <a:solidFill>
                  <a:srgbClr val="243C75"/>
                </a:solidFill>
                <a:latin typeface="Book Antiqua"/>
                <a:ea typeface="Book Antiqua"/>
                <a:cs typeface="Book Antiqua"/>
                <a:sym typeface="Book Antiqua"/>
              </a:rPr>
              <a:t>Patrick Snaifer, MD </a:t>
            </a:r>
            <a:endParaRPr/>
          </a:p>
          <a:p>
            <a:pPr indent="0" lvl="0" marL="0" marR="0" rtl="0" algn="ctr">
              <a:spcBef>
                <a:spcPts val="480"/>
              </a:spcBef>
              <a:spcAft>
                <a:spcPts val="0"/>
              </a:spcAft>
              <a:buClr>
                <a:srgbClr val="F9F9F9"/>
              </a:buClr>
              <a:buSzPts val="1560"/>
              <a:buNone/>
            </a:pPr>
            <a:r>
              <a:rPr lang="en-US" sz="2400">
                <a:solidFill>
                  <a:srgbClr val="243C75"/>
                </a:solidFill>
                <a:latin typeface="Book Antiqua"/>
                <a:ea typeface="Book Antiqua"/>
                <a:cs typeface="Book Antiqua"/>
                <a:sym typeface="Book Antiqua"/>
              </a:rPr>
              <a:t>ENT, Head and Neck Surgery</a:t>
            </a:r>
            <a:endParaRPr/>
          </a:p>
          <a:p>
            <a:pPr indent="0" lvl="0" marL="0" marR="0" rtl="0" algn="ctr">
              <a:spcBef>
                <a:spcPts val="480"/>
              </a:spcBef>
              <a:spcAft>
                <a:spcPts val="0"/>
              </a:spcAft>
              <a:buClr>
                <a:srgbClr val="F9F9F9"/>
              </a:buClr>
              <a:buSzPts val="1560"/>
              <a:buNone/>
            </a:pPr>
            <a:r>
              <a:rPr lang="en-US" sz="2400">
                <a:solidFill>
                  <a:srgbClr val="243C75"/>
                </a:solidFill>
                <a:latin typeface="Book Antiqua"/>
                <a:ea typeface="Book Antiqua"/>
                <a:cs typeface="Book Antiqua"/>
                <a:sym typeface="Book Antiqua"/>
              </a:rPr>
              <a:t>Pediatric ENT</a:t>
            </a:r>
            <a:endParaRPr sz="2400">
              <a:solidFill>
                <a:srgbClr val="243C75"/>
              </a:solidFill>
              <a:latin typeface="Book Antiqua"/>
              <a:ea typeface="Book Antiqua"/>
              <a:cs typeface="Book Antiqua"/>
              <a:sym typeface="Book Antiqua"/>
            </a:endParaRPr>
          </a:p>
        </p:txBody>
      </p:sp>
      <p:sp>
        <p:nvSpPr>
          <p:cNvPr id="429" name="Google Shape;429;p73"/>
          <p:cNvSpPr txBox="1"/>
          <p:nvPr/>
        </p:nvSpPr>
        <p:spPr>
          <a:xfrm>
            <a:off x="6934200" y="6248400"/>
            <a:ext cx="2590800"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u="sng">
                <a:solidFill>
                  <a:schemeClr val="hlink"/>
                </a:solidFill>
                <a:latin typeface="Constantia"/>
                <a:ea typeface="Constantia"/>
                <a:cs typeface="Constantia"/>
                <a:sym typeface="Constantia"/>
                <a:hlinkClick r:id="rId3"/>
              </a:rPr>
              <a:t>zinc code: NE/FF/0004/18</a:t>
            </a:r>
            <a:r>
              <a:rPr b="1" lang="en-US" sz="1000">
                <a:solidFill>
                  <a:schemeClr val="lt1"/>
                </a:solidFill>
                <a:latin typeface="Constantia"/>
                <a:ea typeface="Constantia"/>
                <a:cs typeface="Constantia"/>
                <a:sym typeface="Constantia"/>
              </a:rPr>
              <a:t> </a:t>
            </a:r>
            <a:endParaRPr sz="1000">
              <a:solidFill>
                <a:schemeClr val="lt1"/>
              </a:solidFill>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p82"/>
          <p:cNvSpPr txBox="1"/>
          <p:nvPr>
            <p:ph idx="4294967295" type="body"/>
          </p:nvPr>
        </p:nvSpPr>
        <p:spPr>
          <a:xfrm>
            <a:off x="5257800" y="1600200"/>
            <a:ext cx="3505200" cy="4525963"/>
          </a:xfrm>
          <a:prstGeom prst="rect">
            <a:avLst/>
          </a:prstGeom>
          <a:noFill/>
          <a:ln>
            <a:noFill/>
          </a:ln>
        </p:spPr>
        <p:txBody>
          <a:bodyPr anchorCtr="0" anchor="t" bIns="0" lIns="0" spcFirstLastPara="1" rIns="0" wrap="square" tIns="0">
            <a:noAutofit/>
          </a:bodyPr>
          <a:lstStyle/>
          <a:p>
            <a:pPr indent="-342900" lvl="0" marL="342900" rtl="0" algn="l">
              <a:lnSpc>
                <a:spcPct val="90000"/>
              </a:lnSpc>
              <a:spcBef>
                <a:spcPts val="0"/>
              </a:spcBef>
              <a:spcAft>
                <a:spcPts val="0"/>
              </a:spcAft>
              <a:buSzPts val="2000"/>
              <a:buFont typeface="Arial"/>
              <a:buChar char="•"/>
            </a:pPr>
            <a:r>
              <a:rPr b="1" lang="en-US" sz="2000">
                <a:solidFill>
                  <a:srgbClr val="FF0000"/>
                </a:solidFill>
              </a:rPr>
              <a:t>Long-Term</a:t>
            </a:r>
            <a:endParaRPr/>
          </a:p>
          <a:p>
            <a:pPr indent="-342900" lvl="0" marL="342900" rtl="0" algn="l">
              <a:lnSpc>
                <a:spcPct val="90000"/>
              </a:lnSpc>
              <a:spcBef>
                <a:spcPts val="400"/>
              </a:spcBef>
              <a:spcAft>
                <a:spcPts val="0"/>
              </a:spcAft>
              <a:buSzPts val="2000"/>
              <a:buFont typeface="Arial"/>
              <a:buNone/>
            </a:pPr>
            <a:r>
              <a:rPr lang="en-US" sz="2000"/>
              <a:t>-Chronic Sinusitis</a:t>
            </a:r>
            <a:endParaRPr/>
          </a:p>
          <a:p>
            <a:pPr indent="-342900" lvl="0" marL="342900" rtl="0" algn="l">
              <a:lnSpc>
                <a:spcPct val="90000"/>
              </a:lnSpc>
              <a:spcBef>
                <a:spcPts val="400"/>
              </a:spcBef>
              <a:spcAft>
                <a:spcPts val="0"/>
              </a:spcAft>
              <a:buSzPts val="2000"/>
              <a:buFont typeface="Arial"/>
              <a:buNone/>
            </a:pPr>
            <a:r>
              <a:t/>
            </a:r>
            <a:endParaRPr sz="2000"/>
          </a:p>
          <a:p>
            <a:pPr indent="-342900" lvl="0" marL="342900" rtl="0" algn="l">
              <a:lnSpc>
                <a:spcPct val="90000"/>
              </a:lnSpc>
              <a:spcBef>
                <a:spcPts val="400"/>
              </a:spcBef>
              <a:spcAft>
                <a:spcPts val="0"/>
              </a:spcAft>
              <a:buSzPts val="2000"/>
              <a:buFont typeface="Arial"/>
              <a:buNone/>
            </a:pPr>
            <a:r>
              <a:rPr lang="en-US" sz="2000"/>
              <a:t>-Aggravation of nasal polyps</a:t>
            </a:r>
            <a:endParaRPr/>
          </a:p>
          <a:p>
            <a:pPr indent="-342900" lvl="0" marL="342900" rtl="0" algn="l">
              <a:lnSpc>
                <a:spcPct val="90000"/>
              </a:lnSpc>
              <a:spcBef>
                <a:spcPts val="400"/>
              </a:spcBef>
              <a:spcAft>
                <a:spcPts val="0"/>
              </a:spcAft>
              <a:buSzPts val="2000"/>
              <a:buFont typeface="Arial"/>
              <a:buNone/>
            </a:pPr>
            <a:r>
              <a:rPr lang="en-US" sz="2000"/>
              <a:t>-Permanent Hearing Impairment (as a results of chronic otitis)</a:t>
            </a:r>
            <a:endParaRPr/>
          </a:p>
          <a:p>
            <a:pPr indent="-342900" lvl="0" marL="342900" rtl="0" algn="l">
              <a:lnSpc>
                <a:spcPct val="90000"/>
              </a:lnSpc>
              <a:spcBef>
                <a:spcPts val="400"/>
              </a:spcBef>
              <a:spcAft>
                <a:spcPts val="0"/>
              </a:spcAft>
              <a:buSzPts val="2000"/>
              <a:buFont typeface="Arial"/>
              <a:buNone/>
            </a:pPr>
            <a:r>
              <a:t/>
            </a:r>
            <a:endParaRPr sz="2000"/>
          </a:p>
          <a:p>
            <a:pPr indent="-342900" lvl="0" marL="342900" rtl="0" algn="l">
              <a:lnSpc>
                <a:spcPct val="90000"/>
              </a:lnSpc>
              <a:spcBef>
                <a:spcPts val="400"/>
              </a:spcBef>
              <a:spcAft>
                <a:spcPts val="0"/>
              </a:spcAft>
              <a:buSzPts val="2000"/>
              <a:buFont typeface="Arial"/>
              <a:buNone/>
            </a:pPr>
            <a:r>
              <a:rPr lang="en-US" sz="2000"/>
              <a:t>-Sleep apnea &amp; associated complications</a:t>
            </a:r>
            <a:endParaRPr/>
          </a:p>
          <a:p>
            <a:pPr indent="-342900" lvl="0" marL="342900" rtl="0" algn="l">
              <a:lnSpc>
                <a:spcPct val="90000"/>
              </a:lnSpc>
              <a:spcBef>
                <a:spcPts val="400"/>
              </a:spcBef>
              <a:spcAft>
                <a:spcPts val="0"/>
              </a:spcAft>
              <a:buSzPts val="2000"/>
              <a:buFont typeface="Arial"/>
              <a:buNone/>
            </a:pPr>
            <a:r>
              <a:t/>
            </a:r>
            <a:endParaRPr sz="2000"/>
          </a:p>
          <a:p>
            <a:pPr indent="-342900" lvl="0" marL="342900" rtl="0" algn="l">
              <a:lnSpc>
                <a:spcPct val="90000"/>
              </a:lnSpc>
              <a:spcBef>
                <a:spcPts val="400"/>
              </a:spcBef>
              <a:spcAft>
                <a:spcPts val="0"/>
              </a:spcAft>
              <a:buSzPts val="2000"/>
              <a:buFont typeface="Arial"/>
              <a:buNone/>
            </a:pPr>
            <a:r>
              <a:rPr lang="en-US" sz="2000"/>
              <a:t>-Craniofacial abnormalities</a:t>
            </a:r>
            <a:endParaRPr/>
          </a:p>
          <a:p>
            <a:pPr indent="-342900" lvl="0" marL="342900" rtl="0" algn="l">
              <a:lnSpc>
                <a:spcPct val="90000"/>
              </a:lnSpc>
              <a:spcBef>
                <a:spcPts val="400"/>
              </a:spcBef>
              <a:spcAft>
                <a:spcPts val="0"/>
              </a:spcAft>
              <a:buSzPts val="2000"/>
              <a:buFont typeface="Arial"/>
              <a:buNone/>
            </a:pPr>
            <a:r>
              <a:rPr lang="en-US" sz="2000"/>
              <a:t>-↓Long Term Productivity</a:t>
            </a:r>
            <a:endParaRPr/>
          </a:p>
          <a:p>
            <a:pPr indent="-342900" lvl="0" marL="342900" rtl="0" algn="l">
              <a:lnSpc>
                <a:spcPct val="90000"/>
              </a:lnSpc>
              <a:spcBef>
                <a:spcPts val="400"/>
              </a:spcBef>
              <a:spcAft>
                <a:spcPts val="0"/>
              </a:spcAft>
              <a:buSzPts val="2000"/>
              <a:buFont typeface="Arial"/>
              <a:buNone/>
            </a:pPr>
            <a:r>
              <a:t/>
            </a:r>
            <a:endParaRPr sz="2000"/>
          </a:p>
          <a:p>
            <a:pPr indent="-342900" lvl="0" marL="342900" rtl="0" algn="l">
              <a:lnSpc>
                <a:spcPct val="90000"/>
              </a:lnSpc>
              <a:spcBef>
                <a:spcPts val="400"/>
              </a:spcBef>
              <a:spcAft>
                <a:spcPts val="0"/>
              </a:spcAft>
              <a:buSzPts val="2000"/>
              <a:buFont typeface="Arial"/>
              <a:buNone/>
            </a:pPr>
            <a:r>
              <a:rPr lang="en-US" sz="2000"/>
              <a:t>-⁭ Risk of developing persistent asthma</a:t>
            </a:r>
            <a:endParaRPr/>
          </a:p>
        </p:txBody>
      </p:sp>
      <p:sp>
        <p:nvSpPr>
          <p:cNvPr id="671" name="Google Shape;671;p82"/>
          <p:cNvSpPr txBox="1"/>
          <p:nvPr>
            <p:ph idx="4294967295" type="body"/>
          </p:nvPr>
        </p:nvSpPr>
        <p:spPr>
          <a:xfrm>
            <a:off x="600075" y="1600199"/>
            <a:ext cx="3505200" cy="4525963"/>
          </a:xfrm>
          <a:prstGeom prst="rect">
            <a:avLst/>
          </a:prstGeom>
          <a:noFill/>
          <a:ln>
            <a:noFill/>
          </a:ln>
        </p:spPr>
        <p:txBody>
          <a:bodyPr anchorCtr="0" anchor="t" bIns="0" lIns="0" spcFirstLastPara="1" rIns="0" wrap="square" tIns="0">
            <a:noAutofit/>
          </a:bodyPr>
          <a:lstStyle/>
          <a:p>
            <a:pPr indent="-342900" lvl="0" marL="342900" rtl="0" algn="l">
              <a:lnSpc>
                <a:spcPct val="90000"/>
              </a:lnSpc>
              <a:spcBef>
                <a:spcPts val="0"/>
              </a:spcBef>
              <a:spcAft>
                <a:spcPts val="0"/>
              </a:spcAft>
              <a:buSzPts val="2000"/>
              <a:buFont typeface="Arial"/>
              <a:buChar char="•"/>
            </a:pPr>
            <a:r>
              <a:rPr b="1" lang="en-US" sz="2000">
                <a:solidFill>
                  <a:srgbClr val="FF0000"/>
                </a:solidFill>
              </a:rPr>
              <a:t>Short-Term</a:t>
            </a:r>
            <a:endParaRPr/>
          </a:p>
          <a:p>
            <a:pPr indent="-342900" lvl="0" marL="342900" rtl="0" algn="l">
              <a:lnSpc>
                <a:spcPct val="90000"/>
              </a:lnSpc>
              <a:spcBef>
                <a:spcPts val="400"/>
              </a:spcBef>
              <a:spcAft>
                <a:spcPts val="0"/>
              </a:spcAft>
              <a:buSzPts val="2000"/>
              <a:buFont typeface="Arial"/>
              <a:buNone/>
            </a:pPr>
            <a:r>
              <a:rPr lang="en-US" sz="2000"/>
              <a:t>-Acute sinusitis</a:t>
            </a:r>
            <a:endParaRPr/>
          </a:p>
          <a:p>
            <a:pPr indent="-342900" lvl="0" marL="342900" rtl="0" algn="l">
              <a:lnSpc>
                <a:spcPct val="90000"/>
              </a:lnSpc>
              <a:spcBef>
                <a:spcPts val="400"/>
              </a:spcBef>
              <a:spcAft>
                <a:spcPts val="0"/>
              </a:spcAft>
              <a:buSzPts val="2000"/>
              <a:buFont typeface="Arial"/>
              <a:buNone/>
            </a:pPr>
            <a:r>
              <a:t/>
            </a:r>
            <a:endParaRPr sz="2000"/>
          </a:p>
          <a:p>
            <a:pPr indent="-342900" lvl="0" marL="342900" rtl="0" algn="l">
              <a:lnSpc>
                <a:spcPct val="90000"/>
              </a:lnSpc>
              <a:spcBef>
                <a:spcPts val="400"/>
              </a:spcBef>
              <a:spcAft>
                <a:spcPts val="0"/>
              </a:spcAft>
              <a:buSzPts val="2000"/>
              <a:buFont typeface="Arial"/>
              <a:buNone/>
            </a:pPr>
            <a:r>
              <a:rPr lang="en-US" sz="2000"/>
              <a:t>-Eustachian Tube dysfunction🡪 Otitis Media.</a:t>
            </a:r>
            <a:endParaRPr/>
          </a:p>
          <a:p>
            <a:pPr indent="-342900" lvl="0" marL="342900" rtl="0" algn="l">
              <a:lnSpc>
                <a:spcPct val="90000"/>
              </a:lnSpc>
              <a:spcBef>
                <a:spcPts val="400"/>
              </a:spcBef>
              <a:spcAft>
                <a:spcPts val="0"/>
              </a:spcAft>
              <a:buSzPts val="2000"/>
              <a:buFont typeface="Arial"/>
              <a:buNone/>
            </a:pPr>
            <a:r>
              <a:t/>
            </a:r>
            <a:endParaRPr sz="2000"/>
          </a:p>
          <a:p>
            <a:pPr indent="-342900" lvl="0" marL="342900" rtl="0" algn="l">
              <a:lnSpc>
                <a:spcPct val="90000"/>
              </a:lnSpc>
              <a:spcBef>
                <a:spcPts val="400"/>
              </a:spcBef>
              <a:spcAft>
                <a:spcPts val="0"/>
              </a:spcAft>
              <a:buSzPts val="2000"/>
              <a:buFont typeface="Arial"/>
              <a:buNone/>
            </a:pPr>
            <a:r>
              <a:rPr lang="en-US" sz="2000"/>
              <a:t>-Sleep-Disordered breathing</a:t>
            </a:r>
            <a:endParaRPr/>
          </a:p>
          <a:p>
            <a:pPr indent="-342900" lvl="0" marL="342900" rtl="0" algn="l">
              <a:lnSpc>
                <a:spcPct val="90000"/>
              </a:lnSpc>
              <a:spcBef>
                <a:spcPts val="400"/>
              </a:spcBef>
              <a:spcAft>
                <a:spcPts val="0"/>
              </a:spcAft>
              <a:buSzPts val="2000"/>
              <a:buFont typeface="Arial"/>
              <a:buNone/>
            </a:pPr>
            <a:r>
              <a:t/>
            </a:r>
            <a:endParaRPr sz="2000"/>
          </a:p>
          <a:p>
            <a:pPr indent="-342900" lvl="0" marL="342900" rtl="0" algn="l">
              <a:lnSpc>
                <a:spcPct val="90000"/>
              </a:lnSpc>
              <a:spcBef>
                <a:spcPts val="400"/>
              </a:spcBef>
              <a:spcAft>
                <a:spcPts val="0"/>
              </a:spcAft>
              <a:buSzPts val="2000"/>
              <a:buFont typeface="Arial"/>
              <a:buNone/>
            </a:pPr>
            <a:r>
              <a:rPr lang="en-US" sz="2000"/>
              <a:t>-↓Cognitive functioning</a:t>
            </a:r>
            <a:endParaRPr/>
          </a:p>
          <a:p>
            <a:pPr indent="-342900" lvl="0" marL="342900" rtl="0" algn="l">
              <a:lnSpc>
                <a:spcPct val="90000"/>
              </a:lnSpc>
              <a:spcBef>
                <a:spcPts val="400"/>
              </a:spcBef>
              <a:spcAft>
                <a:spcPts val="0"/>
              </a:spcAft>
              <a:buSzPts val="2000"/>
              <a:buFont typeface="Arial"/>
              <a:buNone/>
            </a:pPr>
            <a:r>
              <a:t/>
            </a:r>
            <a:endParaRPr sz="2000"/>
          </a:p>
          <a:p>
            <a:pPr indent="-342900" lvl="0" marL="342900" rtl="0" algn="l">
              <a:lnSpc>
                <a:spcPct val="90000"/>
              </a:lnSpc>
              <a:spcBef>
                <a:spcPts val="400"/>
              </a:spcBef>
              <a:spcAft>
                <a:spcPts val="0"/>
              </a:spcAft>
              <a:buSzPts val="2000"/>
              <a:buFont typeface="Arial"/>
              <a:buNone/>
            </a:pPr>
            <a:r>
              <a:rPr lang="en-US" sz="2000"/>
              <a:t>-Aggravation  of underlying asthma</a:t>
            </a:r>
            <a:endParaRPr sz="2000"/>
          </a:p>
        </p:txBody>
      </p:sp>
      <p:sp>
        <p:nvSpPr>
          <p:cNvPr id="672" name="Google Shape;672;p82"/>
          <p:cNvSpPr txBox="1"/>
          <p:nvPr>
            <p:ph idx="4294967295" type="title"/>
          </p:nvPr>
        </p:nvSpPr>
        <p:spPr>
          <a:xfrm>
            <a:off x="0" y="274638"/>
            <a:ext cx="8229600" cy="11430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sz="3600"/>
              <a:t>Complications of AR:</a:t>
            </a:r>
            <a:br>
              <a:rPr lang="en-US" sz="3600"/>
            </a:br>
            <a:r>
              <a:rPr lang="en-US" sz="3600"/>
              <a:t>More Than Just a Nuisance</a:t>
            </a:r>
            <a:endParaRPr/>
          </a:p>
        </p:txBody>
      </p:sp>
      <p:sp>
        <p:nvSpPr>
          <p:cNvPr id="673" name="Google Shape;673;p82"/>
          <p:cNvSpPr/>
          <p:nvPr/>
        </p:nvSpPr>
        <p:spPr>
          <a:xfrm>
            <a:off x="0" y="6308723"/>
            <a:ext cx="27023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Bousquet et al. Allergy. 2002;57:841</a:t>
            </a:r>
            <a:r>
              <a:rPr lang="en-US" sz="1800">
                <a:solidFill>
                  <a:srgbClr val="FFFFFF"/>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0" st="0"/>
                                            </p:txEl>
                                          </p:spTgt>
                                        </p:tgtEl>
                                        <p:attrNameLst>
                                          <p:attrName>style.visibility</p:attrName>
                                        </p:attrNameLst>
                                      </p:cBhvr>
                                      <p:to>
                                        <p:strVal val="visible"/>
                                      </p:to>
                                    </p:set>
                                    <p:animEffect filter="fade" transition="in">
                                      <p:cBhvr>
                                        <p:cTn dur="2000"/>
                                        <p:tgtEl>
                                          <p:spTgt spid="6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1" st="1"/>
                                            </p:txEl>
                                          </p:spTgt>
                                        </p:tgtEl>
                                        <p:attrNameLst>
                                          <p:attrName>style.visibility</p:attrName>
                                        </p:attrNameLst>
                                      </p:cBhvr>
                                      <p:to>
                                        <p:strVal val="visible"/>
                                      </p:to>
                                    </p:set>
                                    <p:animEffect filter="fade" transition="in">
                                      <p:cBhvr>
                                        <p:cTn dur="2000"/>
                                        <p:tgtEl>
                                          <p:spTgt spid="6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2" st="2"/>
                                            </p:txEl>
                                          </p:spTgt>
                                        </p:tgtEl>
                                        <p:attrNameLst>
                                          <p:attrName>style.visibility</p:attrName>
                                        </p:attrNameLst>
                                      </p:cBhvr>
                                      <p:to>
                                        <p:strVal val="visible"/>
                                      </p:to>
                                    </p:set>
                                    <p:animEffect filter="fade" transition="in">
                                      <p:cBhvr>
                                        <p:cTn dur="2000"/>
                                        <p:tgtEl>
                                          <p:spTgt spid="6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3" st="3"/>
                                            </p:txEl>
                                          </p:spTgt>
                                        </p:tgtEl>
                                        <p:attrNameLst>
                                          <p:attrName>style.visibility</p:attrName>
                                        </p:attrNameLst>
                                      </p:cBhvr>
                                      <p:to>
                                        <p:strVal val="visible"/>
                                      </p:to>
                                    </p:set>
                                    <p:animEffect filter="fade" transition="in">
                                      <p:cBhvr>
                                        <p:cTn dur="2000"/>
                                        <p:tgtEl>
                                          <p:spTgt spid="6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4" st="4"/>
                                            </p:txEl>
                                          </p:spTgt>
                                        </p:tgtEl>
                                        <p:attrNameLst>
                                          <p:attrName>style.visibility</p:attrName>
                                        </p:attrNameLst>
                                      </p:cBhvr>
                                      <p:to>
                                        <p:strVal val="visible"/>
                                      </p:to>
                                    </p:set>
                                    <p:animEffect filter="fade" transition="in">
                                      <p:cBhvr>
                                        <p:cTn dur="2000"/>
                                        <p:tgtEl>
                                          <p:spTgt spid="6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5" st="5"/>
                                            </p:txEl>
                                          </p:spTgt>
                                        </p:tgtEl>
                                        <p:attrNameLst>
                                          <p:attrName>style.visibility</p:attrName>
                                        </p:attrNameLst>
                                      </p:cBhvr>
                                      <p:to>
                                        <p:strVal val="visible"/>
                                      </p:to>
                                    </p:set>
                                    <p:animEffect filter="fade" transition="in">
                                      <p:cBhvr>
                                        <p:cTn dur="2000"/>
                                        <p:tgtEl>
                                          <p:spTgt spid="6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6" st="6"/>
                                            </p:txEl>
                                          </p:spTgt>
                                        </p:tgtEl>
                                        <p:attrNameLst>
                                          <p:attrName>style.visibility</p:attrName>
                                        </p:attrNameLst>
                                      </p:cBhvr>
                                      <p:to>
                                        <p:strVal val="visible"/>
                                      </p:to>
                                    </p:set>
                                    <p:animEffect filter="fade" transition="in">
                                      <p:cBhvr>
                                        <p:cTn dur="2000"/>
                                        <p:tgtEl>
                                          <p:spTgt spid="6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7" st="7"/>
                                            </p:txEl>
                                          </p:spTgt>
                                        </p:tgtEl>
                                        <p:attrNameLst>
                                          <p:attrName>style.visibility</p:attrName>
                                        </p:attrNameLst>
                                      </p:cBhvr>
                                      <p:to>
                                        <p:strVal val="visible"/>
                                      </p:to>
                                    </p:set>
                                    <p:animEffect filter="fade" transition="in">
                                      <p:cBhvr>
                                        <p:cTn dur="2000"/>
                                        <p:tgtEl>
                                          <p:spTgt spid="6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8" st="8"/>
                                            </p:txEl>
                                          </p:spTgt>
                                        </p:tgtEl>
                                        <p:attrNameLst>
                                          <p:attrName>style.visibility</p:attrName>
                                        </p:attrNameLst>
                                      </p:cBhvr>
                                      <p:to>
                                        <p:strVal val="visible"/>
                                      </p:to>
                                    </p:set>
                                    <p:animEffect filter="fade" transition="in">
                                      <p:cBhvr>
                                        <p:cTn dur="2000"/>
                                        <p:tgtEl>
                                          <p:spTgt spid="6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9" st="9"/>
                                            </p:txEl>
                                          </p:spTgt>
                                        </p:tgtEl>
                                        <p:attrNameLst>
                                          <p:attrName>style.visibility</p:attrName>
                                        </p:attrNameLst>
                                      </p:cBhvr>
                                      <p:to>
                                        <p:strVal val="visible"/>
                                      </p:to>
                                    </p:set>
                                    <p:animEffect filter="fade" transition="in">
                                      <p:cBhvr>
                                        <p:cTn dur="2000"/>
                                        <p:tgtEl>
                                          <p:spTgt spid="67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10" st="10"/>
                                            </p:txEl>
                                          </p:spTgt>
                                        </p:tgtEl>
                                        <p:attrNameLst>
                                          <p:attrName>style.visibility</p:attrName>
                                        </p:attrNameLst>
                                      </p:cBhvr>
                                      <p:to>
                                        <p:strVal val="visible"/>
                                      </p:to>
                                    </p:set>
                                    <p:animEffect filter="fade" transition="in">
                                      <p:cBhvr>
                                        <p:cTn dur="2000"/>
                                        <p:tgtEl>
                                          <p:spTgt spid="67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xEl>
                                              <p:pRg end="11" st="11"/>
                                            </p:txEl>
                                          </p:spTgt>
                                        </p:tgtEl>
                                        <p:attrNameLst>
                                          <p:attrName>style.visibility</p:attrName>
                                        </p:attrNameLst>
                                      </p:cBhvr>
                                      <p:to>
                                        <p:strVal val="visible"/>
                                      </p:to>
                                    </p:set>
                                    <p:animEffect filter="fade" transition="in">
                                      <p:cBhvr>
                                        <p:cTn dur="2000"/>
                                        <p:tgtEl>
                                          <p:spTgt spid="670">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83"/>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Inflammation Reduces Nasal Airflow </a:t>
            </a:r>
            <a:br>
              <a:rPr lang="en-US"/>
            </a:br>
            <a:r>
              <a:rPr lang="en-US"/>
              <a:t>in Allergic Rhinitis</a:t>
            </a:r>
            <a:endParaRPr/>
          </a:p>
        </p:txBody>
      </p:sp>
      <p:sp>
        <p:nvSpPr>
          <p:cNvPr id="679" name="Google Shape;679;p83"/>
          <p:cNvSpPr txBox="1"/>
          <p:nvPr/>
        </p:nvSpPr>
        <p:spPr>
          <a:xfrm>
            <a:off x="236538" y="6313488"/>
            <a:ext cx="3898900" cy="366712"/>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Ciprandi et al. </a:t>
            </a:r>
            <a:r>
              <a:rPr i="1" lang="en-US" sz="1200">
                <a:solidFill>
                  <a:srgbClr val="FFFFFF"/>
                </a:solidFill>
                <a:latin typeface="Arial"/>
                <a:ea typeface="Arial"/>
                <a:cs typeface="Arial"/>
                <a:sym typeface="Arial"/>
              </a:rPr>
              <a:t>Int Arch Allergy Immunol.</a:t>
            </a:r>
            <a:r>
              <a:rPr lang="en-US" sz="1200">
                <a:solidFill>
                  <a:srgbClr val="FFFFFF"/>
                </a:solidFill>
                <a:latin typeface="Arial"/>
                <a:ea typeface="Arial"/>
                <a:cs typeface="Arial"/>
                <a:sym typeface="Arial"/>
              </a:rPr>
              <a:t> 2004;134:34.  </a:t>
            </a:r>
            <a:endParaRPr/>
          </a:p>
        </p:txBody>
      </p:sp>
      <p:grpSp>
        <p:nvGrpSpPr>
          <p:cNvPr id="680" name="Google Shape;680;p83"/>
          <p:cNvGrpSpPr/>
          <p:nvPr/>
        </p:nvGrpSpPr>
        <p:grpSpPr>
          <a:xfrm>
            <a:off x="1766887" y="5563395"/>
            <a:ext cx="6118225" cy="87312"/>
            <a:chOff x="1113" y="3495"/>
            <a:chExt cx="3854" cy="55"/>
          </a:xfrm>
        </p:grpSpPr>
        <p:cxnSp>
          <p:nvCxnSpPr>
            <p:cNvPr id="681" name="Google Shape;681;p83"/>
            <p:cNvCxnSpPr/>
            <p:nvPr/>
          </p:nvCxnSpPr>
          <p:spPr>
            <a:xfrm>
              <a:off x="1113" y="3495"/>
              <a:ext cx="3854" cy="0"/>
            </a:xfrm>
            <a:prstGeom prst="straightConnector1">
              <a:avLst/>
            </a:prstGeom>
            <a:noFill/>
            <a:ln cap="flat" cmpd="sng" w="19050">
              <a:solidFill>
                <a:schemeClr val="lt1"/>
              </a:solidFill>
              <a:prstDash val="solid"/>
              <a:round/>
              <a:headEnd len="med" w="med" type="none"/>
              <a:tailEnd len="med" w="med" type="none"/>
            </a:ln>
          </p:spPr>
        </p:cxnSp>
        <p:cxnSp>
          <p:nvCxnSpPr>
            <p:cNvPr id="682" name="Google Shape;682;p83"/>
            <p:cNvCxnSpPr/>
            <p:nvPr/>
          </p:nvCxnSpPr>
          <p:spPr>
            <a:xfrm rot="-5400000">
              <a:off x="1092" y="3524"/>
              <a:ext cx="52" cy="0"/>
            </a:xfrm>
            <a:prstGeom prst="straightConnector1">
              <a:avLst/>
            </a:prstGeom>
            <a:noFill/>
            <a:ln cap="flat" cmpd="sng" w="19050">
              <a:solidFill>
                <a:schemeClr val="lt1"/>
              </a:solidFill>
              <a:prstDash val="solid"/>
              <a:round/>
              <a:headEnd len="med" w="med" type="none"/>
              <a:tailEnd len="med" w="med" type="none"/>
            </a:ln>
          </p:spPr>
        </p:cxnSp>
        <p:cxnSp>
          <p:nvCxnSpPr>
            <p:cNvPr id="683" name="Google Shape;683;p83"/>
            <p:cNvCxnSpPr/>
            <p:nvPr/>
          </p:nvCxnSpPr>
          <p:spPr>
            <a:xfrm rot="-5400000">
              <a:off x="2052" y="3524"/>
              <a:ext cx="52" cy="0"/>
            </a:xfrm>
            <a:prstGeom prst="straightConnector1">
              <a:avLst/>
            </a:prstGeom>
            <a:noFill/>
            <a:ln cap="flat" cmpd="sng" w="19050">
              <a:solidFill>
                <a:schemeClr val="lt1"/>
              </a:solidFill>
              <a:prstDash val="solid"/>
              <a:round/>
              <a:headEnd len="med" w="med" type="none"/>
              <a:tailEnd len="med" w="med" type="none"/>
            </a:ln>
          </p:spPr>
        </p:cxnSp>
        <p:cxnSp>
          <p:nvCxnSpPr>
            <p:cNvPr id="684" name="Google Shape;684;p83"/>
            <p:cNvCxnSpPr/>
            <p:nvPr/>
          </p:nvCxnSpPr>
          <p:spPr>
            <a:xfrm rot="-5400000">
              <a:off x="3012" y="3524"/>
              <a:ext cx="52" cy="0"/>
            </a:xfrm>
            <a:prstGeom prst="straightConnector1">
              <a:avLst/>
            </a:prstGeom>
            <a:noFill/>
            <a:ln cap="flat" cmpd="sng" w="19050">
              <a:solidFill>
                <a:schemeClr val="lt1"/>
              </a:solidFill>
              <a:prstDash val="solid"/>
              <a:round/>
              <a:headEnd len="med" w="med" type="none"/>
              <a:tailEnd len="med" w="med" type="none"/>
            </a:ln>
          </p:spPr>
        </p:cxnSp>
        <p:cxnSp>
          <p:nvCxnSpPr>
            <p:cNvPr id="685" name="Google Shape;685;p83"/>
            <p:cNvCxnSpPr/>
            <p:nvPr/>
          </p:nvCxnSpPr>
          <p:spPr>
            <a:xfrm rot="-5400000">
              <a:off x="3972" y="3524"/>
              <a:ext cx="52" cy="0"/>
            </a:xfrm>
            <a:prstGeom prst="straightConnector1">
              <a:avLst/>
            </a:prstGeom>
            <a:noFill/>
            <a:ln cap="flat" cmpd="sng" w="19050">
              <a:solidFill>
                <a:schemeClr val="lt1"/>
              </a:solidFill>
              <a:prstDash val="solid"/>
              <a:round/>
              <a:headEnd len="med" w="med" type="none"/>
              <a:tailEnd len="med" w="med" type="none"/>
            </a:ln>
          </p:spPr>
        </p:cxnSp>
        <p:cxnSp>
          <p:nvCxnSpPr>
            <p:cNvPr id="686" name="Google Shape;686;p83"/>
            <p:cNvCxnSpPr/>
            <p:nvPr/>
          </p:nvCxnSpPr>
          <p:spPr>
            <a:xfrm rot="-5400000">
              <a:off x="4935" y="3524"/>
              <a:ext cx="52" cy="0"/>
            </a:xfrm>
            <a:prstGeom prst="straightConnector1">
              <a:avLst/>
            </a:prstGeom>
            <a:noFill/>
            <a:ln cap="flat" cmpd="sng" w="19050">
              <a:solidFill>
                <a:schemeClr val="lt1"/>
              </a:solidFill>
              <a:prstDash val="solid"/>
              <a:round/>
              <a:headEnd len="med" w="med" type="none"/>
              <a:tailEnd len="med" w="med" type="none"/>
            </a:ln>
          </p:spPr>
        </p:cxnSp>
      </p:grpSp>
      <p:grpSp>
        <p:nvGrpSpPr>
          <p:cNvPr id="687" name="Google Shape;687;p83"/>
          <p:cNvGrpSpPr/>
          <p:nvPr/>
        </p:nvGrpSpPr>
        <p:grpSpPr>
          <a:xfrm>
            <a:off x="1685925" y="1965325"/>
            <a:ext cx="90488" cy="3582988"/>
            <a:chOff x="1062" y="1238"/>
            <a:chExt cx="57" cy="2257"/>
          </a:xfrm>
        </p:grpSpPr>
        <p:cxnSp>
          <p:nvCxnSpPr>
            <p:cNvPr id="688" name="Google Shape;688;p83"/>
            <p:cNvCxnSpPr/>
            <p:nvPr/>
          </p:nvCxnSpPr>
          <p:spPr>
            <a:xfrm rot="10800000">
              <a:off x="1119" y="1238"/>
              <a:ext cx="0" cy="2256"/>
            </a:xfrm>
            <a:prstGeom prst="straightConnector1">
              <a:avLst/>
            </a:prstGeom>
            <a:noFill/>
            <a:ln cap="flat" cmpd="sng" w="19050">
              <a:solidFill>
                <a:schemeClr val="lt1"/>
              </a:solidFill>
              <a:prstDash val="solid"/>
              <a:round/>
              <a:headEnd len="med" w="med" type="none"/>
              <a:tailEnd len="med" w="med" type="none"/>
            </a:ln>
          </p:spPr>
        </p:cxnSp>
        <p:cxnSp>
          <p:nvCxnSpPr>
            <p:cNvPr id="689" name="Google Shape;689;p83"/>
            <p:cNvCxnSpPr/>
            <p:nvPr/>
          </p:nvCxnSpPr>
          <p:spPr>
            <a:xfrm rot="10800000">
              <a:off x="1119" y="1238"/>
              <a:ext cx="0" cy="2256"/>
            </a:xfrm>
            <a:prstGeom prst="straightConnector1">
              <a:avLst/>
            </a:prstGeom>
            <a:noFill/>
            <a:ln cap="flat" cmpd="sng" w="19050">
              <a:solidFill>
                <a:schemeClr val="lt1"/>
              </a:solidFill>
              <a:prstDash val="solid"/>
              <a:round/>
              <a:headEnd len="med" w="med" type="none"/>
              <a:tailEnd len="med" w="med" type="none"/>
            </a:ln>
          </p:spPr>
        </p:cxnSp>
        <p:cxnSp>
          <p:nvCxnSpPr>
            <p:cNvPr id="690" name="Google Shape;690;p83"/>
            <p:cNvCxnSpPr/>
            <p:nvPr/>
          </p:nvCxnSpPr>
          <p:spPr>
            <a:xfrm>
              <a:off x="1062" y="3495"/>
              <a:ext cx="52" cy="0"/>
            </a:xfrm>
            <a:prstGeom prst="straightConnector1">
              <a:avLst/>
            </a:prstGeom>
            <a:noFill/>
            <a:ln cap="flat" cmpd="sng" w="19050">
              <a:solidFill>
                <a:schemeClr val="lt1"/>
              </a:solidFill>
              <a:prstDash val="solid"/>
              <a:round/>
              <a:headEnd len="med" w="med" type="none"/>
              <a:tailEnd len="med" w="med" type="none"/>
            </a:ln>
          </p:spPr>
        </p:cxnSp>
        <p:cxnSp>
          <p:nvCxnSpPr>
            <p:cNvPr id="691" name="Google Shape;691;p83"/>
            <p:cNvCxnSpPr/>
            <p:nvPr/>
          </p:nvCxnSpPr>
          <p:spPr>
            <a:xfrm>
              <a:off x="1062" y="3213"/>
              <a:ext cx="52" cy="0"/>
            </a:xfrm>
            <a:prstGeom prst="straightConnector1">
              <a:avLst/>
            </a:prstGeom>
            <a:noFill/>
            <a:ln cap="flat" cmpd="sng" w="19050">
              <a:solidFill>
                <a:schemeClr val="lt1"/>
              </a:solidFill>
              <a:prstDash val="solid"/>
              <a:round/>
              <a:headEnd len="med" w="med" type="none"/>
              <a:tailEnd len="med" w="med" type="none"/>
            </a:ln>
          </p:spPr>
        </p:cxnSp>
        <p:cxnSp>
          <p:nvCxnSpPr>
            <p:cNvPr id="692" name="Google Shape;692;p83"/>
            <p:cNvCxnSpPr/>
            <p:nvPr/>
          </p:nvCxnSpPr>
          <p:spPr>
            <a:xfrm>
              <a:off x="1062" y="2934"/>
              <a:ext cx="52" cy="0"/>
            </a:xfrm>
            <a:prstGeom prst="straightConnector1">
              <a:avLst/>
            </a:prstGeom>
            <a:noFill/>
            <a:ln cap="flat" cmpd="sng" w="19050">
              <a:solidFill>
                <a:schemeClr val="lt1"/>
              </a:solidFill>
              <a:prstDash val="solid"/>
              <a:round/>
              <a:headEnd len="med" w="med" type="none"/>
              <a:tailEnd len="med" w="med" type="none"/>
            </a:ln>
          </p:spPr>
        </p:cxnSp>
        <p:cxnSp>
          <p:nvCxnSpPr>
            <p:cNvPr id="693" name="Google Shape;693;p83"/>
            <p:cNvCxnSpPr/>
            <p:nvPr/>
          </p:nvCxnSpPr>
          <p:spPr>
            <a:xfrm>
              <a:off x="1062" y="2652"/>
              <a:ext cx="52" cy="0"/>
            </a:xfrm>
            <a:prstGeom prst="straightConnector1">
              <a:avLst/>
            </a:prstGeom>
            <a:noFill/>
            <a:ln cap="flat" cmpd="sng" w="19050">
              <a:solidFill>
                <a:schemeClr val="lt1"/>
              </a:solidFill>
              <a:prstDash val="solid"/>
              <a:round/>
              <a:headEnd len="med" w="med" type="none"/>
              <a:tailEnd len="med" w="med" type="none"/>
            </a:ln>
          </p:spPr>
        </p:cxnSp>
        <p:cxnSp>
          <p:nvCxnSpPr>
            <p:cNvPr id="694" name="Google Shape;694;p83"/>
            <p:cNvCxnSpPr/>
            <p:nvPr/>
          </p:nvCxnSpPr>
          <p:spPr>
            <a:xfrm>
              <a:off x="1062" y="2367"/>
              <a:ext cx="52" cy="0"/>
            </a:xfrm>
            <a:prstGeom prst="straightConnector1">
              <a:avLst/>
            </a:prstGeom>
            <a:noFill/>
            <a:ln cap="flat" cmpd="sng" w="19050">
              <a:solidFill>
                <a:schemeClr val="lt1"/>
              </a:solidFill>
              <a:prstDash val="solid"/>
              <a:round/>
              <a:headEnd len="med" w="med" type="none"/>
              <a:tailEnd len="med" w="med" type="none"/>
            </a:ln>
          </p:spPr>
        </p:cxnSp>
        <p:cxnSp>
          <p:nvCxnSpPr>
            <p:cNvPr id="695" name="Google Shape;695;p83"/>
            <p:cNvCxnSpPr/>
            <p:nvPr/>
          </p:nvCxnSpPr>
          <p:spPr>
            <a:xfrm>
              <a:off x="1062" y="2085"/>
              <a:ext cx="52" cy="0"/>
            </a:xfrm>
            <a:prstGeom prst="straightConnector1">
              <a:avLst/>
            </a:prstGeom>
            <a:noFill/>
            <a:ln cap="flat" cmpd="sng" w="19050">
              <a:solidFill>
                <a:schemeClr val="lt1"/>
              </a:solidFill>
              <a:prstDash val="solid"/>
              <a:round/>
              <a:headEnd len="med" w="med" type="none"/>
              <a:tailEnd len="med" w="med" type="none"/>
            </a:ln>
          </p:spPr>
        </p:cxnSp>
        <p:cxnSp>
          <p:nvCxnSpPr>
            <p:cNvPr id="696" name="Google Shape;696;p83"/>
            <p:cNvCxnSpPr/>
            <p:nvPr/>
          </p:nvCxnSpPr>
          <p:spPr>
            <a:xfrm>
              <a:off x="1062" y="1803"/>
              <a:ext cx="52" cy="0"/>
            </a:xfrm>
            <a:prstGeom prst="straightConnector1">
              <a:avLst/>
            </a:prstGeom>
            <a:noFill/>
            <a:ln cap="flat" cmpd="sng" w="19050">
              <a:solidFill>
                <a:schemeClr val="lt1"/>
              </a:solidFill>
              <a:prstDash val="solid"/>
              <a:round/>
              <a:headEnd len="med" w="med" type="none"/>
              <a:tailEnd len="med" w="med" type="none"/>
            </a:ln>
          </p:spPr>
        </p:cxnSp>
        <p:cxnSp>
          <p:nvCxnSpPr>
            <p:cNvPr id="697" name="Google Shape;697;p83"/>
            <p:cNvCxnSpPr/>
            <p:nvPr/>
          </p:nvCxnSpPr>
          <p:spPr>
            <a:xfrm>
              <a:off x="1062" y="1521"/>
              <a:ext cx="52" cy="0"/>
            </a:xfrm>
            <a:prstGeom prst="straightConnector1">
              <a:avLst/>
            </a:prstGeom>
            <a:noFill/>
            <a:ln cap="flat" cmpd="sng" w="19050">
              <a:solidFill>
                <a:schemeClr val="lt1"/>
              </a:solidFill>
              <a:prstDash val="solid"/>
              <a:round/>
              <a:headEnd len="med" w="med" type="none"/>
              <a:tailEnd len="med" w="med" type="none"/>
            </a:ln>
          </p:spPr>
        </p:cxnSp>
        <p:cxnSp>
          <p:nvCxnSpPr>
            <p:cNvPr id="698" name="Google Shape;698;p83"/>
            <p:cNvCxnSpPr/>
            <p:nvPr/>
          </p:nvCxnSpPr>
          <p:spPr>
            <a:xfrm>
              <a:off x="1062" y="1242"/>
              <a:ext cx="52" cy="0"/>
            </a:xfrm>
            <a:prstGeom prst="straightConnector1">
              <a:avLst/>
            </a:prstGeom>
            <a:noFill/>
            <a:ln cap="flat" cmpd="sng" w="19050">
              <a:solidFill>
                <a:schemeClr val="lt1"/>
              </a:solidFill>
              <a:prstDash val="solid"/>
              <a:round/>
              <a:headEnd len="med" w="med" type="none"/>
              <a:tailEnd len="med" w="med" type="none"/>
            </a:ln>
          </p:spPr>
        </p:cxnSp>
      </p:grpSp>
      <p:sp>
        <p:nvSpPr>
          <p:cNvPr id="699" name="Google Shape;699;p83"/>
          <p:cNvSpPr txBox="1"/>
          <p:nvPr/>
        </p:nvSpPr>
        <p:spPr>
          <a:xfrm>
            <a:off x="4116388" y="5922963"/>
            <a:ext cx="1439862" cy="30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Eosinophils</a:t>
            </a:r>
            <a:endParaRPr/>
          </a:p>
        </p:txBody>
      </p:sp>
      <p:sp>
        <p:nvSpPr>
          <p:cNvPr id="700" name="Google Shape;700;p83"/>
          <p:cNvSpPr txBox="1"/>
          <p:nvPr/>
        </p:nvSpPr>
        <p:spPr>
          <a:xfrm>
            <a:off x="1711325" y="5668963"/>
            <a:ext cx="127000" cy="2746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FFFF"/>
                </a:solidFill>
                <a:latin typeface="Arial"/>
                <a:ea typeface="Arial"/>
                <a:cs typeface="Arial"/>
                <a:sym typeface="Arial"/>
              </a:rPr>
              <a:t>0</a:t>
            </a:r>
            <a:endParaRPr/>
          </a:p>
        </p:txBody>
      </p:sp>
      <p:sp>
        <p:nvSpPr>
          <p:cNvPr id="701" name="Google Shape;701;p83"/>
          <p:cNvSpPr txBox="1"/>
          <p:nvPr/>
        </p:nvSpPr>
        <p:spPr>
          <a:xfrm>
            <a:off x="3241675" y="5668963"/>
            <a:ext cx="127000" cy="2746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FFFF"/>
                </a:solidFill>
                <a:latin typeface="Arial"/>
                <a:ea typeface="Arial"/>
                <a:cs typeface="Arial"/>
                <a:sym typeface="Arial"/>
              </a:rPr>
              <a:t>5</a:t>
            </a:r>
            <a:endParaRPr/>
          </a:p>
        </p:txBody>
      </p:sp>
      <p:sp>
        <p:nvSpPr>
          <p:cNvPr id="702" name="Google Shape;702;p83"/>
          <p:cNvSpPr txBox="1"/>
          <p:nvPr/>
        </p:nvSpPr>
        <p:spPr>
          <a:xfrm>
            <a:off x="4699000" y="5668963"/>
            <a:ext cx="254000" cy="2746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FFFF"/>
                </a:solidFill>
                <a:latin typeface="Arial"/>
                <a:ea typeface="Arial"/>
                <a:cs typeface="Arial"/>
                <a:sym typeface="Arial"/>
              </a:rPr>
              <a:t>10</a:t>
            </a:r>
            <a:endParaRPr/>
          </a:p>
        </p:txBody>
      </p:sp>
      <p:sp>
        <p:nvSpPr>
          <p:cNvPr id="703" name="Google Shape;703;p83"/>
          <p:cNvSpPr txBox="1"/>
          <p:nvPr/>
        </p:nvSpPr>
        <p:spPr>
          <a:xfrm>
            <a:off x="6223000" y="5668963"/>
            <a:ext cx="254000" cy="2746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FFFF"/>
                </a:solidFill>
                <a:latin typeface="Arial"/>
                <a:ea typeface="Arial"/>
                <a:cs typeface="Arial"/>
                <a:sym typeface="Arial"/>
              </a:rPr>
              <a:t>15</a:t>
            </a:r>
            <a:endParaRPr/>
          </a:p>
        </p:txBody>
      </p:sp>
      <p:sp>
        <p:nvSpPr>
          <p:cNvPr id="704" name="Google Shape;704;p83"/>
          <p:cNvSpPr txBox="1"/>
          <p:nvPr/>
        </p:nvSpPr>
        <p:spPr>
          <a:xfrm>
            <a:off x="7747000" y="5668963"/>
            <a:ext cx="254000" cy="27463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FFFF"/>
                </a:solidFill>
                <a:latin typeface="Arial"/>
                <a:ea typeface="Arial"/>
                <a:cs typeface="Arial"/>
                <a:sym typeface="Arial"/>
              </a:rPr>
              <a:t>20</a:t>
            </a:r>
            <a:endParaRPr/>
          </a:p>
        </p:txBody>
      </p:sp>
      <p:sp>
        <p:nvSpPr>
          <p:cNvPr id="705" name="Google Shape;705;p83"/>
          <p:cNvSpPr txBox="1"/>
          <p:nvPr/>
        </p:nvSpPr>
        <p:spPr>
          <a:xfrm>
            <a:off x="1489075" y="5408613"/>
            <a:ext cx="127000" cy="27463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1200">
                <a:solidFill>
                  <a:srgbClr val="FFFFFF"/>
                </a:solidFill>
                <a:latin typeface="Arial"/>
                <a:ea typeface="Arial"/>
                <a:cs typeface="Arial"/>
                <a:sym typeface="Arial"/>
              </a:rPr>
              <a:t>0</a:t>
            </a:r>
            <a:endParaRPr/>
          </a:p>
        </p:txBody>
      </p:sp>
      <p:sp>
        <p:nvSpPr>
          <p:cNvPr id="706" name="Google Shape;706;p83"/>
          <p:cNvSpPr txBox="1"/>
          <p:nvPr/>
        </p:nvSpPr>
        <p:spPr>
          <a:xfrm>
            <a:off x="1235075" y="4949825"/>
            <a:ext cx="381000" cy="274638"/>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US" sz="1200">
                <a:solidFill>
                  <a:srgbClr val="FFFFFF"/>
                </a:solidFill>
                <a:latin typeface="Arial"/>
                <a:ea typeface="Arial"/>
                <a:cs typeface="Arial"/>
                <a:sym typeface="Arial"/>
              </a:rPr>
              <a:t>100</a:t>
            </a:r>
            <a:endParaRPr/>
          </a:p>
        </p:txBody>
      </p:sp>
      <p:sp>
        <p:nvSpPr>
          <p:cNvPr id="707" name="Google Shape;707;p83"/>
          <p:cNvSpPr txBox="1"/>
          <p:nvPr/>
        </p:nvSpPr>
        <p:spPr>
          <a:xfrm>
            <a:off x="1235075" y="4508500"/>
            <a:ext cx="381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200</a:t>
            </a:r>
            <a:endParaRPr/>
          </a:p>
        </p:txBody>
      </p:sp>
      <p:sp>
        <p:nvSpPr>
          <p:cNvPr id="708" name="Google Shape;708;p83"/>
          <p:cNvSpPr txBox="1"/>
          <p:nvPr/>
        </p:nvSpPr>
        <p:spPr>
          <a:xfrm>
            <a:off x="1236663" y="4065588"/>
            <a:ext cx="381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300</a:t>
            </a:r>
            <a:endParaRPr/>
          </a:p>
        </p:txBody>
      </p:sp>
      <p:sp>
        <p:nvSpPr>
          <p:cNvPr id="709" name="Google Shape;709;p83"/>
          <p:cNvSpPr txBox="1"/>
          <p:nvPr/>
        </p:nvSpPr>
        <p:spPr>
          <a:xfrm>
            <a:off x="1252538" y="3616325"/>
            <a:ext cx="381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400</a:t>
            </a:r>
            <a:endParaRPr/>
          </a:p>
        </p:txBody>
      </p:sp>
      <p:sp>
        <p:nvSpPr>
          <p:cNvPr id="710" name="Google Shape;710;p83"/>
          <p:cNvSpPr txBox="1"/>
          <p:nvPr/>
        </p:nvSpPr>
        <p:spPr>
          <a:xfrm>
            <a:off x="1252538" y="3170238"/>
            <a:ext cx="381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500</a:t>
            </a:r>
            <a:endParaRPr/>
          </a:p>
        </p:txBody>
      </p:sp>
      <p:sp>
        <p:nvSpPr>
          <p:cNvPr id="711" name="Google Shape;711;p83"/>
          <p:cNvSpPr txBox="1"/>
          <p:nvPr/>
        </p:nvSpPr>
        <p:spPr>
          <a:xfrm>
            <a:off x="1252538" y="2719388"/>
            <a:ext cx="381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600</a:t>
            </a:r>
            <a:endParaRPr/>
          </a:p>
        </p:txBody>
      </p:sp>
      <p:sp>
        <p:nvSpPr>
          <p:cNvPr id="712" name="Google Shape;712;p83"/>
          <p:cNvSpPr txBox="1"/>
          <p:nvPr/>
        </p:nvSpPr>
        <p:spPr>
          <a:xfrm>
            <a:off x="1252538" y="2274888"/>
            <a:ext cx="381000" cy="2746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700</a:t>
            </a:r>
            <a:endParaRPr/>
          </a:p>
        </p:txBody>
      </p:sp>
      <p:sp>
        <p:nvSpPr>
          <p:cNvPr id="713" name="Google Shape;713;p83"/>
          <p:cNvSpPr txBox="1"/>
          <p:nvPr/>
        </p:nvSpPr>
        <p:spPr>
          <a:xfrm>
            <a:off x="1252538" y="1825625"/>
            <a:ext cx="381000" cy="2746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800</a:t>
            </a:r>
            <a:endParaRPr/>
          </a:p>
        </p:txBody>
      </p:sp>
      <p:sp>
        <p:nvSpPr>
          <p:cNvPr id="714" name="Google Shape;714;p83"/>
          <p:cNvSpPr txBox="1"/>
          <p:nvPr/>
        </p:nvSpPr>
        <p:spPr>
          <a:xfrm rot="-5400000">
            <a:off x="-35718" y="3572669"/>
            <a:ext cx="1998662" cy="30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Nasal flow (ml/s)</a:t>
            </a:r>
            <a:endParaRPr/>
          </a:p>
        </p:txBody>
      </p:sp>
      <p:sp>
        <p:nvSpPr>
          <p:cNvPr id="715" name="Google Shape;715;p83"/>
          <p:cNvSpPr/>
          <p:nvPr/>
        </p:nvSpPr>
        <p:spPr>
          <a:xfrm>
            <a:off x="2663825" y="2608263"/>
            <a:ext cx="4578350" cy="1612900"/>
          </a:xfrm>
          <a:custGeom>
            <a:rect b="b" l="l" r="r" t="t"/>
            <a:pathLst>
              <a:path extrusionOk="0" h="1016" w="2884">
                <a:moveTo>
                  <a:pt x="0" y="0"/>
                </a:moveTo>
                <a:lnTo>
                  <a:pt x="2884" y="1016"/>
                </a:lnTo>
              </a:path>
            </a:pathLst>
          </a:custGeom>
          <a:noFill/>
          <a:ln cap="flat" cmpd="sng" w="38100">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716" name="Google Shape;716;p83"/>
          <p:cNvSpPr/>
          <p:nvPr/>
        </p:nvSpPr>
        <p:spPr>
          <a:xfrm>
            <a:off x="2660650" y="263366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17" name="Google Shape;717;p83"/>
          <p:cNvSpPr/>
          <p:nvPr/>
        </p:nvSpPr>
        <p:spPr>
          <a:xfrm>
            <a:off x="2974975" y="312420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18" name="Google Shape;718;p83"/>
          <p:cNvSpPr/>
          <p:nvPr/>
        </p:nvSpPr>
        <p:spPr>
          <a:xfrm>
            <a:off x="2971800" y="271462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19" name="Google Shape;719;p83"/>
          <p:cNvSpPr/>
          <p:nvPr/>
        </p:nvSpPr>
        <p:spPr>
          <a:xfrm>
            <a:off x="3281363" y="299878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0" name="Google Shape;720;p83"/>
          <p:cNvSpPr/>
          <p:nvPr/>
        </p:nvSpPr>
        <p:spPr>
          <a:xfrm>
            <a:off x="3276600" y="286067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1" name="Google Shape;721;p83"/>
          <p:cNvSpPr/>
          <p:nvPr/>
        </p:nvSpPr>
        <p:spPr>
          <a:xfrm>
            <a:off x="3279775" y="268605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2" name="Google Shape;722;p83"/>
          <p:cNvSpPr/>
          <p:nvPr/>
        </p:nvSpPr>
        <p:spPr>
          <a:xfrm>
            <a:off x="3576638" y="276225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3" name="Google Shape;723;p83"/>
          <p:cNvSpPr/>
          <p:nvPr/>
        </p:nvSpPr>
        <p:spPr>
          <a:xfrm>
            <a:off x="3576638" y="231775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4" name="Google Shape;724;p83"/>
          <p:cNvSpPr/>
          <p:nvPr/>
        </p:nvSpPr>
        <p:spPr>
          <a:xfrm>
            <a:off x="3892550" y="320992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5" name="Google Shape;725;p83"/>
          <p:cNvSpPr/>
          <p:nvPr/>
        </p:nvSpPr>
        <p:spPr>
          <a:xfrm>
            <a:off x="3892550" y="288925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6" name="Google Shape;726;p83"/>
          <p:cNvSpPr/>
          <p:nvPr/>
        </p:nvSpPr>
        <p:spPr>
          <a:xfrm>
            <a:off x="3892550" y="300355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7" name="Google Shape;727;p83"/>
          <p:cNvSpPr/>
          <p:nvPr/>
        </p:nvSpPr>
        <p:spPr>
          <a:xfrm>
            <a:off x="3892550" y="269398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8" name="Google Shape;728;p83"/>
          <p:cNvSpPr/>
          <p:nvPr/>
        </p:nvSpPr>
        <p:spPr>
          <a:xfrm>
            <a:off x="3892550" y="263842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29" name="Google Shape;729;p83"/>
          <p:cNvSpPr/>
          <p:nvPr/>
        </p:nvSpPr>
        <p:spPr>
          <a:xfrm>
            <a:off x="3892550" y="250348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0" name="Google Shape;730;p83"/>
          <p:cNvSpPr/>
          <p:nvPr/>
        </p:nvSpPr>
        <p:spPr>
          <a:xfrm>
            <a:off x="4192588" y="268922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1" name="Google Shape;731;p83"/>
          <p:cNvSpPr/>
          <p:nvPr/>
        </p:nvSpPr>
        <p:spPr>
          <a:xfrm>
            <a:off x="4192588" y="295116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2" name="Google Shape;732;p83"/>
          <p:cNvSpPr/>
          <p:nvPr/>
        </p:nvSpPr>
        <p:spPr>
          <a:xfrm>
            <a:off x="4192588" y="321310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3" name="Google Shape;733;p83"/>
          <p:cNvSpPr/>
          <p:nvPr/>
        </p:nvSpPr>
        <p:spPr>
          <a:xfrm>
            <a:off x="4192588" y="319405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4" name="Google Shape;734;p83"/>
          <p:cNvSpPr/>
          <p:nvPr/>
        </p:nvSpPr>
        <p:spPr>
          <a:xfrm>
            <a:off x="4192588" y="334803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5" name="Google Shape;735;p83"/>
          <p:cNvSpPr/>
          <p:nvPr/>
        </p:nvSpPr>
        <p:spPr>
          <a:xfrm>
            <a:off x="4503738" y="321627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6" name="Google Shape;736;p83"/>
          <p:cNvSpPr/>
          <p:nvPr/>
        </p:nvSpPr>
        <p:spPr>
          <a:xfrm>
            <a:off x="4503738" y="312420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7" name="Google Shape;737;p83"/>
          <p:cNvSpPr/>
          <p:nvPr/>
        </p:nvSpPr>
        <p:spPr>
          <a:xfrm>
            <a:off x="4503738" y="308292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8" name="Google Shape;738;p83"/>
          <p:cNvSpPr/>
          <p:nvPr/>
        </p:nvSpPr>
        <p:spPr>
          <a:xfrm>
            <a:off x="4806950" y="337185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39" name="Google Shape;739;p83"/>
          <p:cNvSpPr/>
          <p:nvPr/>
        </p:nvSpPr>
        <p:spPr>
          <a:xfrm>
            <a:off x="5111750" y="321151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0" name="Google Shape;740;p83"/>
          <p:cNvSpPr/>
          <p:nvPr/>
        </p:nvSpPr>
        <p:spPr>
          <a:xfrm>
            <a:off x="5111750" y="349567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1" name="Google Shape;741;p83"/>
          <p:cNvSpPr/>
          <p:nvPr/>
        </p:nvSpPr>
        <p:spPr>
          <a:xfrm>
            <a:off x="5111750" y="344170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2" name="Google Shape;742;p83"/>
          <p:cNvSpPr/>
          <p:nvPr/>
        </p:nvSpPr>
        <p:spPr>
          <a:xfrm>
            <a:off x="5421313" y="349408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3" name="Google Shape;743;p83"/>
          <p:cNvSpPr/>
          <p:nvPr/>
        </p:nvSpPr>
        <p:spPr>
          <a:xfrm>
            <a:off x="5421313" y="367982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4" name="Google Shape;744;p83"/>
          <p:cNvSpPr/>
          <p:nvPr/>
        </p:nvSpPr>
        <p:spPr>
          <a:xfrm>
            <a:off x="5421313" y="396081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5" name="Google Shape;745;p83"/>
          <p:cNvSpPr/>
          <p:nvPr/>
        </p:nvSpPr>
        <p:spPr>
          <a:xfrm>
            <a:off x="5421313" y="417988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6" name="Google Shape;746;p83"/>
          <p:cNvSpPr/>
          <p:nvPr/>
        </p:nvSpPr>
        <p:spPr>
          <a:xfrm>
            <a:off x="5726113" y="370840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7" name="Google Shape;747;p83"/>
          <p:cNvSpPr/>
          <p:nvPr/>
        </p:nvSpPr>
        <p:spPr>
          <a:xfrm>
            <a:off x="5726113" y="320833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8" name="Google Shape;748;p83"/>
          <p:cNvSpPr/>
          <p:nvPr/>
        </p:nvSpPr>
        <p:spPr>
          <a:xfrm>
            <a:off x="6037263" y="361156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49" name="Google Shape;749;p83"/>
          <p:cNvSpPr/>
          <p:nvPr/>
        </p:nvSpPr>
        <p:spPr>
          <a:xfrm>
            <a:off x="6037263" y="397827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0" name="Google Shape;750;p83"/>
          <p:cNvSpPr/>
          <p:nvPr/>
        </p:nvSpPr>
        <p:spPr>
          <a:xfrm>
            <a:off x="6037263" y="382111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1" name="Google Shape;751;p83"/>
          <p:cNvSpPr/>
          <p:nvPr/>
        </p:nvSpPr>
        <p:spPr>
          <a:xfrm>
            <a:off x="6037263" y="377348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2" name="Google Shape;752;p83"/>
          <p:cNvSpPr/>
          <p:nvPr/>
        </p:nvSpPr>
        <p:spPr>
          <a:xfrm>
            <a:off x="6338888" y="3468688"/>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3" name="Google Shape;753;p83"/>
          <p:cNvSpPr/>
          <p:nvPr/>
        </p:nvSpPr>
        <p:spPr>
          <a:xfrm>
            <a:off x="6338888" y="367347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4" name="Google Shape;754;p83"/>
          <p:cNvSpPr/>
          <p:nvPr/>
        </p:nvSpPr>
        <p:spPr>
          <a:xfrm>
            <a:off x="6338888" y="374967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5" name="Google Shape;755;p83"/>
          <p:cNvSpPr/>
          <p:nvPr/>
        </p:nvSpPr>
        <p:spPr>
          <a:xfrm>
            <a:off x="6338888" y="3768725"/>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6" name="Google Shape;756;p83"/>
          <p:cNvSpPr/>
          <p:nvPr/>
        </p:nvSpPr>
        <p:spPr>
          <a:xfrm>
            <a:off x="6338888" y="3975100"/>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7" name="Google Shape;757;p83"/>
          <p:cNvSpPr/>
          <p:nvPr/>
        </p:nvSpPr>
        <p:spPr>
          <a:xfrm>
            <a:off x="6642100" y="406241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8" name="Google Shape;758;p83"/>
          <p:cNvSpPr/>
          <p:nvPr/>
        </p:nvSpPr>
        <p:spPr>
          <a:xfrm>
            <a:off x="6954838" y="363061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59" name="Google Shape;759;p83"/>
          <p:cNvSpPr/>
          <p:nvPr/>
        </p:nvSpPr>
        <p:spPr>
          <a:xfrm>
            <a:off x="7256463" y="404971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60" name="Google Shape;760;p83"/>
          <p:cNvSpPr/>
          <p:nvPr/>
        </p:nvSpPr>
        <p:spPr>
          <a:xfrm>
            <a:off x="7256463" y="4240213"/>
            <a:ext cx="57150" cy="57150"/>
          </a:xfrm>
          <a:prstGeom prst="roundRect">
            <a:avLst>
              <a:gd fmla="val 16667" name="adj"/>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761" name="Google Shape;761;p83"/>
          <p:cNvSpPr txBox="1"/>
          <p:nvPr/>
        </p:nvSpPr>
        <p:spPr>
          <a:xfrm>
            <a:off x="2617788" y="1816100"/>
            <a:ext cx="776287" cy="48895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600">
                <a:solidFill>
                  <a:srgbClr val="FFFFFF"/>
                </a:solidFill>
                <a:latin typeface="Arial"/>
                <a:ea typeface="Arial"/>
                <a:cs typeface="Arial"/>
                <a:sym typeface="Arial"/>
              </a:rPr>
              <a:t>r = -0.85</a:t>
            </a:r>
            <a:endParaRPr/>
          </a:p>
          <a:p>
            <a:pPr indent="0" lvl="0" marL="0" marR="0" rtl="0" algn="l">
              <a:spcBef>
                <a:spcPts val="0"/>
              </a:spcBef>
              <a:spcAft>
                <a:spcPts val="0"/>
              </a:spcAft>
              <a:buNone/>
            </a:pPr>
            <a:r>
              <a:rPr lang="en-US" sz="1600">
                <a:solidFill>
                  <a:srgbClr val="FFFFFF"/>
                </a:solidFill>
                <a:latin typeface="Arial"/>
                <a:ea typeface="Arial"/>
                <a:cs typeface="Arial"/>
                <a:sym typeface="Arial"/>
              </a:rPr>
              <a:t>p&lt;0.001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84"/>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Allergic Rhinitis Leads to Increases Incidence of Sleep Apnea</a:t>
            </a:r>
            <a:endParaRPr/>
          </a:p>
        </p:txBody>
      </p:sp>
      <p:grpSp>
        <p:nvGrpSpPr>
          <p:cNvPr id="767" name="Google Shape;767;p84"/>
          <p:cNvGrpSpPr/>
          <p:nvPr/>
        </p:nvGrpSpPr>
        <p:grpSpPr>
          <a:xfrm>
            <a:off x="2743200" y="2514600"/>
            <a:ext cx="1054100" cy="1917700"/>
            <a:chOff x="1824" y="1776"/>
            <a:chExt cx="528" cy="1056"/>
          </a:xfrm>
        </p:grpSpPr>
        <p:cxnSp>
          <p:nvCxnSpPr>
            <p:cNvPr id="768" name="Google Shape;768;p84"/>
            <p:cNvCxnSpPr/>
            <p:nvPr/>
          </p:nvCxnSpPr>
          <p:spPr>
            <a:xfrm>
              <a:off x="1824" y="1776"/>
              <a:ext cx="0" cy="1056"/>
            </a:xfrm>
            <a:prstGeom prst="straightConnector1">
              <a:avLst/>
            </a:prstGeom>
            <a:noFill/>
            <a:ln cap="flat" cmpd="sng" w="9525">
              <a:solidFill>
                <a:schemeClr val="lt1"/>
              </a:solidFill>
              <a:prstDash val="solid"/>
              <a:round/>
              <a:headEnd len="med" w="med" type="none"/>
              <a:tailEnd len="med" w="med" type="none"/>
            </a:ln>
          </p:spPr>
        </p:cxnSp>
        <p:cxnSp>
          <p:nvCxnSpPr>
            <p:cNvPr id="769" name="Google Shape;769;p84"/>
            <p:cNvCxnSpPr/>
            <p:nvPr/>
          </p:nvCxnSpPr>
          <p:spPr>
            <a:xfrm>
              <a:off x="1824" y="1776"/>
              <a:ext cx="528" cy="0"/>
            </a:xfrm>
            <a:prstGeom prst="straightConnector1">
              <a:avLst/>
            </a:prstGeom>
            <a:noFill/>
            <a:ln cap="flat" cmpd="sng" w="9525">
              <a:solidFill>
                <a:schemeClr val="lt1"/>
              </a:solidFill>
              <a:prstDash val="solid"/>
              <a:round/>
              <a:headEnd len="med" w="med" type="none"/>
              <a:tailEnd len="med" w="med" type="none"/>
            </a:ln>
          </p:spPr>
        </p:cxnSp>
        <p:cxnSp>
          <p:nvCxnSpPr>
            <p:cNvPr id="770" name="Google Shape;770;p84"/>
            <p:cNvCxnSpPr/>
            <p:nvPr/>
          </p:nvCxnSpPr>
          <p:spPr>
            <a:xfrm>
              <a:off x="2352" y="1776"/>
              <a:ext cx="0" cy="144"/>
            </a:xfrm>
            <a:prstGeom prst="straightConnector1">
              <a:avLst/>
            </a:prstGeom>
            <a:noFill/>
            <a:ln cap="flat" cmpd="sng" w="9525">
              <a:solidFill>
                <a:schemeClr val="lt1"/>
              </a:solidFill>
              <a:prstDash val="solid"/>
              <a:round/>
              <a:headEnd len="med" w="med" type="none"/>
              <a:tailEnd len="med" w="med" type="none"/>
            </a:ln>
          </p:spPr>
        </p:cxnSp>
      </p:grpSp>
      <p:sp>
        <p:nvSpPr>
          <p:cNvPr id="771" name="Google Shape;771;p84"/>
          <p:cNvSpPr txBox="1"/>
          <p:nvPr/>
        </p:nvSpPr>
        <p:spPr>
          <a:xfrm>
            <a:off x="2749550" y="1995488"/>
            <a:ext cx="1041400"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FFFFFF"/>
                </a:solidFill>
                <a:latin typeface="Arial"/>
                <a:ea typeface="Arial"/>
                <a:cs typeface="Arial"/>
                <a:sym typeface="Arial"/>
              </a:rPr>
              <a:t>P</a:t>
            </a:r>
            <a:r>
              <a:rPr lang="en-US" sz="1200">
                <a:solidFill>
                  <a:srgbClr val="FFFFFF"/>
                </a:solidFill>
                <a:latin typeface="Arial"/>
                <a:ea typeface="Arial"/>
                <a:cs typeface="Arial"/>
                <a:sym typeface="Arial"/>
              </a:rPr>
              <a:t>&lt;0.001</a:t>
            </a:r>
            <a:endParaRPr/>
          </a:p>
        </p:txBody>
      </p:sp>
      <p:pic>
        <p:nvPicPr>
          <p:cNvPr id="772" name="Google Shape;772;p84"/>
          <p:cNvPicPr preferRelativeResize="0"/>
          <p:nvPr/>
        </p:nvPicPr>
        <p:blipFill rotWithShape="1">
          <a:blip r:embed="rId3">
            <a:alphaModFix/>
          </a:blip>
          <a:srcRect b="0" l="0" r="0" t="0"/>
          <a:stretch/>
        </p:blipFill>
        <p:spPr>
          <a:xfrm>
            <a:off x="69850" y="1612900"/>
            <a:ext cx="9004300" cy="4616450"/>
          </a:xfrm>
          <a:prstGeom prst="rect">
            <a:avLst/>
          </a:prstGeom>
          <a:noFill/>
          <a:ln>
            <a:noFill/>
          </a:ln>
        </p:spPr>
      </p:pic>
      <p:sp>
        <p:nvSpPr>
          <p:cNvPr id="773" name="Google Shape;773;p84"/>
          <p:cNvSpPr txBox="1"/>
          <p:nvPr/>
        </p:nvSpPr>
        <p:spPr>
          <a:xfrm>
            <a:off x="246063" y="6367463"/>
            <a:ext cx="6200775" cy="274637"/>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Stuck et al. </a:t>
            </a:r>
            <a:r>
              <a:rPr i="1" lang="en-US" sz="1200">
                <a:solidFill>
                  <a:srgbClr val="FFFFFF"/>
                </a:solidFill>
                <a:latin typeface="Arial"/>
                <a:ea typeface="Arial"/>
                <a:cs typeface="Arial"/>
                <a:sym typeface="Arial"/>
              </a:rPr>
              <a:t>J Allergy Clin Immunol</a:t>
            </a:r>
            <a:r>
              <a:rPr lang="en-US" sz="1200">
                <a:solidFill>
                  <a:srgbClr val="FFFFFF"/>
                </a:solidFill>
                <a:latin typeface="Arial"/>
                <a:ea typeface="Arial"/>
                <a:cs typeface="Arial"/>
                <a:sym typeface="Arial"/>
              </a:rPr>
              <a:t>. 2004;113:663.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79" name="Shape 779"/>
        <p:cNvGrpSpPr/>
        <p:nvPr/>
      </p:nvGrpSpPr>
      <p:grpSpPr>
        <a:xfrm>
          <a:off x="0" y="0"/>
          <a:ext cx="0" cy="0"/>
          <a:chOff x="0" y="0"/>
          <a:chExt cx="0" cy="0"/>
        </a:xfrm>
      </p:grpSpPr>
      <p:sp>
        <p:nvSpPr>
          <p:cNvPr id="780" name="Google Shape;780;p85"/>
          <p:cNvSpPr txBox="1"/>
          <p:nvPr>
            <p:ph type="title"/>
          </p:nvPr>
        </p:nvSpPr>
        <p:spPr>
          <a:xfrm>
            <a:off x="107504" y="-27381"/>
            <a:ext cx="8534400" cy="1175657"/>
          </a:xfrm>
          <a:prstGeom prst="rect">
            <a:avLst/>
          </a:prstGeom>
          <a:noFill/>
          <a:ln>
            <a:noFill/>
          </a:ln>
        </p:spPr>
        <p:txBody>
          <a:bodyPr anchorCtr="0" anchor="b" bIns="0" lIns="0" spcFirstLastPara="1" rIns="0" wrap="square" tIns="0">
            <a:noAutofit/>
          </a:bodyPr>
          <a:lstStyle/>
          <a:p>
            <a:pPr indent="0" lvl="0" marL="0" rtl="0" algn="ctr">
              <a:lnSpc>
                <a:spcPct val="85000"/>
              </a:lnSpc>
              <a:spcBef>
                <a:spcPts val="0"/>
              </a:spcBef>
              <a:spcAft>
                <a:spcPts val="0"/>
              </a:spcAft>
              <a:buNone/>
            </a:pPr>
            <a:r>
              <a:rPr lang="en-US" sz="2800"/>
              <a:t>Features of the optimal medications for the </a:t>
            </a:r>
            <a:br>
              <a:rPr lang="en-US" sz="2800"/>
            </a:br>
            <a:r>
              <a:rPr lang="en-US" sz="2800"/>
              <a:t>treatment of Allergic Rhinitis</a:t>
            </a:r>
            <a:endParaRPr/>
          </a:p>
        </p:txBody>
      </p:sp>
      <p:sp>
        <p:nvSpPr>
          <p:cNvPr id="781" name="Google Shape;781;p85"/>
          <p:cNvSpPr txBox="1"/>
          <p:nvPr>
            <p:ph idx="1" type="body"/>
          </p:nvPr>
        </p:nvSpPr>
        <p:spPr>
          <a:xfrm>
            <a:off x="323528" y="1124744"/>
            <a:ext cx="8229600" cy="5733256"/>
          </a:xfrm>
          <a:prstGeom prst="rect">
            <a:avLst/>
          </a:prstGeom>
          <a:noFill/>
          <a:ln>
            <a:noFill/>
          </a:ln>
        </p:spPr>
        <p:txBody>
          <a:bodyPr anchorCtr="0" anchor="t" bIns="0" lIns="0" spcFirstLastPara="1" rIns="0" wrap="square" tIns="0">
            <a:noAutofit/>
          </a:bodyPr>
          <a:lstStyle/>
          <a:p>
            <a:pPr indent="-228600" lvl="0" marL="228600" rtl="0" algn="l">
              <a:spcBef>
                <a:spcPts val="0"/>
              </a:spcBef>
              <a:spcAft>
                <a:spcPts val="0"/>
              </a:spcAft>
              <a:buSzPts val="1700"/>
              <a:buFont typeface="Arial"/>
              <a:buChar char="•"/>
            </a:pPr>
            <a:r>
              <a:rPr lang="en-US" sz="1700"/>
              <a:t>Affects the primary cause of the symptoms	      </a:t>
            </a:r>
            <a:endParaRPr/>
          </a:p>
          <a:p>
            <a:pPr indent="-228600" lvl="0" marL="228600" rtl="0" algn="l">
              <a:spcBef>
                <a:spcPts val="320"/>
              </a:spcBef>
              <a:spcAft>
                <a:spcPts val="0"/>
              </a:spcAft>
              <a:buSzPts val="1500"/>
              <a:buFont typeface="Arial"/>
              <a:buChar char="•"/>
            </a:pPr>
            <a:r>
              <a:rPr lang="en-US" sz="1500"/>
              <a:t>Inflammation					 </a:t>
            </a:r>
            <a:r>
              <a:rPr lang="en-US" sz="1600"/>
              <a:t>🗹</a:t>
            </a:r>
            <a:endParaRPr sz="1600"/>
          </a:p>
          <a:p>
            <a:pPr indent="-228600" lvl="0" marL="228600" rtl="0" algn="l">
              <a:spcBef>
                <a:spcPts val="600"/>
              </a:spcBef>
              <a:spcAft>
                <a:spcPts val="0"/>
              </a:spcAft>
              <a:buSzPts val="1700"/>
              <a:buFont typeface="Arial"/>
              <a:buChar char="•"/>
            </a:pPr>
            <a:r>
              <a:rPr lang="en-US" sz="1700"/>
              <a:t>Effective</a:t>
            </a:r>
            <a:endParaRPr/>
          </a:p>
          <a:p>
            <a:pPr indent="-285750" lvl="1" marL="628650" rtl="0" algn="l">
              <a:lnSpc>
                <a:spcPct val="85000"/>
              </a:lnSpc>
              <a:spcBef>
                <a:spcPts val="0"/>
              </a:spcBef>
              <a:spcAft>
                <a:spcPts val="0"/>
              </a:spcAft>
              <a:buSzPts val="1500"/>
              <a:buChar char="-"/>
            </a:pPr>
            <a:r>
              <a:rPr lang="en-US" sz="1500"/>
              <a:t>Fast acting					</a:t>
            </a:r>
            <a:r>
              <a:rPr lang="en-US" sz="1600"/>
              <a:t> 🗹</a:t>
            </a:r>
            <a:endParaRPr sz="1600"/>
          </a:p>
          <a:p>
            <a:pPr indent="-285750" lvl="1" marL="628650" rtl="0" algn="l">
              <a:lnSpc>
                <a:spcPct val="85000"/>
              </a:lnSpc>
              <a:spcBef>
                <a:spcPts val="300"/>
              </a:spcBef>
              <a:spcAft>
                <a:spcPts val="0"/>
              </a:spcAft>
              <a:buSzPts val="1500"/>
              <a:buChar char="-"/>
            </a:pPr>
            <a:r>
              <a:rPr lang="en-US" sz="1500"/>
              <a:t>24-hour coverage				</a:t>
            </a:r>
            <a:r>
              <a:rPr lang="en-US" sz="1600"/>
              <a:t> 🗹</a:t>
            </a:r>
            <a:endParaRPr sz="1500"/>
          </a:p>
          <a:p>
            <a:pPr indent="-285750" lvl="1" marL="628650" rtl="0" algn="l">
              <a:lnSpc>
                <a:spcPct val="85000"/>
              </a:lnSpc>
              <a:spcBef>
                <a:spcPts val="300"/>
              </a:spcBef>
              <a:spcAft>
                <a:spcPts val="0"/>
              </a:spcAft>
              <a:buSzPts val="1500"/>
              <a:buChar char="-"/>
            </a:pPr>
            <a:r>
              <a:rPr lang="en-US" sz="1500"/>
              <a:t>No evidence of tachyphylaxis			</a:t>
            </a:r>
            <a:r>
              <a:rPr lang="en-US" sz="1400"/>
              <a:t> </a:t>
            </a:r>
            <a:r>
              <a:rPr lang="en-US" sz="1600"/>
              <a:t>🗹</a:t>
            </a:r>
            <a:endParaRPr sz="1600"/>
          </a:p>
          <a:p>
            <a:pPr indent="-285750" lvl="1" marL="628650" rtl="0" algn="l">
              <a:lnSpc>
                <a:spcPct val="85000"/>
              </a:lnSpc>
              <a:spcBef>
                <a:spcPts val="300"/>
              </a:spcBef>
              <a:spcAft>
                <a:spcPts val="0"/>
              </a:spcAft>
              <a:buSzPts val="1500"/>
              <a:buChar char="-"/>
            </a:pPr>
            <a:r>
              <a:rPr lang="en-US" sz="1500"/>
              <a:t>Good short- and long-term safety and tolerability	</a:t>
            </a:r>
            <a:r>
              <a:rPr lang="en-US" sz="1400"/>
              <a:t> </a:t>
            </a:r>
            <a:r>
              <a:rPr lang="en-US" sz="1600"/>
              <a:t>🗹</a:t>
            </a:r>
            <a:endParaRPr sz="1600"/>
          </a:p>
          <a:p>
            <a:pPr indent="-285750" lvl="1" marL="628650" rtl="0" algn="l">
              <a:lnSpc>
                <a:spcPct val="85000"/>
              </a:lnSpc>
              <a:spcBef>
                <a:spcPts val="300"/>
              </a:spcBef>
              <a:spcAft>
                <a:spcPts val="0"/>
              </a:spcAft>
              <a:buSzPts val="1500"/>
              <a:buChar char="-"/>
            </a:pPr>
            <a:r>
              <a:rPr lang="en-US" sz="1500"/>
              <a:t>Once daily dosing				</a:t>
            </a:r>
            <a:r>
              <a:rPr lang="en-US" sz="1400"/>
              <a:t> </a:t>
            </a:r>
            <a:r>
              <a:rPr lang="en-US" sz="1600"/>
              <a:t>🗹</a:t>
            </a:r>
            <a:endParaRPr sz="1600"/>
          </a:p>
          <a:p>
            <a:pPr indent="-228600" lvl="0" marL="228600" rtl="0" algn="l">
              <a:spcBef>
                <a:spcPts val="600"/>
              </a:spcBef>
              <a:spcAft>
                <a:spcPts val="0"/>
              </a:spcAft>
              <a:buSzPts val="1700"/>
              <a:buFont typeface="Arial"/>
              <a:buChar char="•"/>
            </a:pPr>
            <a:r>
              <a:rPr lang="en-US" sz="1700"/>
              <a:t>Minimal side effects</a:t>
            </a:r>
            <a:endParaRPr/>
          </a:p>
          <a:p>
            <a:pPr indent="-285750" lvl="1" marL="628650" rtl="0" algn="l">
              <a:lnSpc>
                <a:spcPct val="85000"/>
              </a:lnSpc>
              <a:spcBef>
                <a:spcPts val="0"/>
              </a:spcBef>
              <a:spcAft>
                <a:spcPts val="0"/>
              </a:spcAft>
              <a:buSzPts val="1500"/>
              <a:buChar char="-"/>
            </a:pPr>
            <a:r>
              <a:rPr lang="en-US" sz="1500"/>
              <a:t>Systemic					</a:t>
            </a:r>
            <a:r>
              <a:rPr lang="en-US" sz="1400"/>
              <a:t> </a:t>
            </a:r>
            <a:r>
              <a:rPr lang="en-US" sz="1600"/>
              <a:t>🗹</a:t>
            </a:r>
            <a:endParaRPr sz="1600"/>
          </a:p>
          <a:p>
            <a:pPr indent="-285750" lvl="1" marL="628650" rtl="0" algn="l">
              <a:lnSpc>
                <a:spcPct val="85000"/>
              </a:lnSpc>
              <a:spcBef>
                <a:spcPts val="300"/>
              </a:spcBef>
              <a:spcAft>
                <a:spcPts val="0"/>
              </a:spcAft>
              <a:buSzPts val="1500"/>
              <a:buChar char="-"/>
            </a:pPr>
            <a:r>
              <a:rPr lang="en-US" sz="1500"/>
              <a:t>Little or no burning				</a:t>
            </a:r>
            <a:r>
              <a:rPr lang="en-US" sz="1400"/>
              <a:t> </a:t>
            </a:r>
            <a:r>
              <a:rPr lang="en-US" sz="1600"/>
              <a:t>🗹</a:t>
            </a:r>
            <a:r>
              <a:rPr lang="en-US" sz="1500"/>
              <a:t> </a:t>
            </a:r>
            <a:endParaRPr/>
          </a:p>
          <a:p>
            <a:pPr indent="-285750" lvl="1" marL="628650" rtl="0" algn="l">
              <a:lnSpc>
                <a:spcPct val="85000"/>
              </a:lnSpc>
              <a:spcBef>
                <a:spcPts val="300"/>
              </a:spcBef>
              <a:spcAft>
                <a:spcPts val="0"/>
              </a:spcAft>
              <a:buSzPts val="1500"/>
              <a:buChar char="-"/>
            </a:pPr>
            <a:r>
              <a:rPr lang="en-US" sz="1500"/>
              <a:t>No bad taste or aftertaste			</a:t>
            </a:r>
            <a:r>
              <a:rPr lang="en-US" sz="1400"/>
              <a:t> </a:t>
            </a:r>
            <a:r>
              <a:rPr lang="en-US" sz="1600"/>
              <a:t>🗹</a:t>
            </a:r>
            <a:endParaRPr sz="1600"/>
          </a:p>
          <a:p>
            <a:pPr indent="-285750" lvl="1" marL="628650" rtl="0" algn="l">
              <a:lnSpc>
                <a:spcPct val="85000"/>
              </a:lnSpc>
              <a:spcBef>
                <a:spcPts val="300"/>
              </a:spcBef>
              <a:spcAft>
                <a:spcPts val="0"/>
              </a:spcAft>
              <a:buSzPts val="1500"/>
              <a:buChar char="-"/>
            </a:pPr>
            <a:r>
              <a:rPr lang="en-US" sz="1500"/>
              <a:t>Little or no drying				</a:t>
            </a:r>
            <a:r>
              <a:rPr lang="en-US" sz="1400"/>
              <a:t> </a:t>
            </a:r>
            <a:r>
              <a:rPr lang="en-US" sz="1600"/>
              <a:t>🗹</a:t>
            </a:r>
            <a:endParaRPr sz="1600"/>
          </a:p>
          <a:p>
            <a:pPr indent="-228600" lvl="0" marL="228600" rtl="0" algn="l">
              <a:spcBef>
                <a:spcPts val="600"/>
              </a:spcBef>
              <a:spcAft>
                <a:spcPts val="0"/>
              </a:spcAft>
              <a:buSzPts val="1700"/>
              <a:buFont typeface="Arial"/>
              <a:buChar char="•"/>
            </a:pPr>
            <a:r>
              <a:rPr lang="en-US" sz="1700"/>
              <a:t>Lower volume of spray </a:t>
            </a:r>
            <a:endParaRPr/>
          </a:p>
          <a:p>
            <a:pPr indent="-285750" lvl="1" marL="628650" rtl="0" algn="l">
              <a:lnSpc>
                <a:spcPct val="85000"/>
              </a:lnSpc>
              <a:spcBef>
                <a:spcPts val="0"/>
              </a:spcBef>
              <a:spcAft>
                <a:spcPts val="0"/>
              </a:spcAft>
              <a:buSzPts val="1500"/>
              <a:buChar char="-"/>
            </a:pPr>
            <a:r>
              <a:rPr lang="en-US" sz="1500"/>
              <a:t>Lower runout					</a:t>
            </a:r>
            <a:r>
              <a:rPr lang="en-US" sz="1400"/>
              <a:t> </a:t>
            </a:r>
            <a:r>
              <a:rPr lang="en-US" sz="1600"/>
              <a:t>🗹</a:t>
            </a:r>
            <a:endParaRPr sz="1600"/>
          </a:p>
          <a:p>
            <a:pPr indent="-285750" lvl="1" marL="628650" rtl="0" algn="l">
              <a:lnSpc>
                <a:spcPct val="85000"/>
              </a:lnSpc>
              <a:spcBef>
                <a:spcPts val="300"/>
              </a:spcBef>
              <a:spcAft>
                <a:spcPts val="0"/>
              </a:spcAft>
              <a:buSzPts val="1500"/>
              <a:buChar char="-"/>
            </a:pPr>
            <a:r>
              <a:rPr lang="en-US" sz="1500"/>
              <a:t>Lower rundown				</a:t>
            </a:r>
            <a:r>
              <a:rPr lang="en-US" sz="1400"/>
              <a:t> </a:t>
            </a:r>
            <a:r>
              <a:rPr lang="en-US" sz="1600"/>
              <a:t>🗹</a:t>
            </a:r>
            <a:endParaRPr sz="1600"/>
          </a:p>
        </p:txBody>
      </p:sp>
      <p:sp>
        <p:nvSpPr>
          <p:cNvPr id="782" name="Google Shape;782;p85"/>
          <p:cNvSpPr/>
          <p:nvPr/>
        </p:nvSpPr>
        <p:spPr>
          <a:xfrm>
            <a:off x="234752" y="6400800"/>
            <a:ext cx="408400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ARIA = Allergic Rhinitis and Its Impact on Asthma</a:t>
            </a: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87" name="Shape 787"/>
        <p:cNvGrpSpPr/>
        <p:nvPr/>
      </p:nvGrpSpPr>
      <p:grpSpPr>
        <a:xfrm>
          <a:off x="0" y="0"/>
          <a:ext cx="0" cy="0"/>
          <a:chOff x="0" y="0"/>
          <a:chExt cx="0" cy="0"/>
        </a:xfrm>
      </p:grpSpPr>
      <p:sp>
        <p:nvSpPr>
          <p:cNvPr id="788" name="Google Shape;788;p86"/>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Intranasal corticosteroids are the most effective treatment for allergic rhinitis</a:t>
            </a:r>
            <a:endParaRPr/>
          </a:p>
        </p:txBody>
      </p:sp>
      <p:graphicFrame>
        <p:nvGraphicFramePr>
          <p:cNvPr id="789" name="Google Shape;789;p86"/>
          <p:cNvGraphicFramePr/>
          <p:nvPr/>
        </p:nvGraphicFramePr>
        <p:xfrm>
          <a:off x="0" y="1444625"/>
          <a:ext cx="3000000" cy="3000000"/>
        </p:xfrm>
        <a:graphic>
          <a:graphicData uri="http://schemas.openxmlformats.org/drawingml/2006/table">
            <a:tbl>
              <a:tblPr>
                <a:noFill/>
                <a:tableStyleId>{741313DD-93C3-4F34-B84C-92D802303B7F}</a:tableStyleId>
              </a:tblPr>
              <a:tblGrid>
                <a:gridCol w="1514475"/>
                <a:gridCol w="1400175"/>
                <a:gridCol w="1400175"/>
                <a:gridCol w="1400175"/>
                <a:gridCol w="1400175"/>
                <a:gridCol w="1400175"/>
              </a:tblGrid>
              <a:tr h="384600">
                <a:tc>
                  <a:txBody>
                    <a:bodyPr/>
                    <a:lstStyle/>
                    <a:p>
                      <a:pPr indent="0" lvl="0" marL="0" marR="0" rtl="0" algn="l">
                        <a:lnSpc>
                          <a:spcPct val="90000"/>
                        </a:lnSpc>
                        <a:spcBef>
                          <a:spcPts val="0"/>
                        </a:spcBef>
                        <a:spcAft>
                          <a:spcPts val="0"/>
                        </a:spcAft>
                        <a:buClr>
                          <a:schemeClr val="folHlink"/>
                        </a:buClr>
                        <a:buSzPts val="1600"/>
                        <a:buFont typeface="Arial"/>
                        <a:buNone/>
                      </a:pPr>
                      <a:r>
                        <a:t/>
                      </a:r>
                      <a:endParaRPr b="1" i="0" sz="1600" u="none" cap="none" strike="noStrike">
                        <a:solidFill>
                          <a:schemeClr val="dk2"/>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E2C8C"/>
                    </a:solidFill>
                  </a:tcPr>
                </a:tc>
                <a:tc gridSpan="5">
                  <a:txBody>
                    <a:bodyPr/>
                    <a:lstStyle/>
                    <a:p>
                      <a:pPr indent="0" lvl="0" marL="0" marR="0" rtl="0" algn="ctr">
                        <a:lnSpc>
                          <a:spcPct val="90000"/>
                        </a:lnSpc>
                        <a:spcBef>
                          <a:spcPts val="0"/>
                        </a:spcBef>
                        <a:spcAft>
                          <a:spcPts val="0"/>
                        </a:spcAft>
                        <a:buClr>
                          <a:schemeClr val="folHlink"/>
                        </a:buClr>
                        <a:buSzPts val="2000"/>
                        <a:buFont typeface="Arial"/>
                        <a:buNone/>
                      </a:pPr>
                      <a:r>
                        <a:rPr b="1" i="0" lang="en-US" sz="2000" u="none" cap="none" strike="noStrike">
                          <a:solidFill>
                            <a:schemeClr val="dk2"/>
                          </a:solidFill>
                          <a:latin typeface="Arial"/>
                          <a:ea typeface="Arial"/>
                          <a:cs typeface="Arial"/>
                          <a:sym typeface="Arial"/>
                        </a:rPr>
                        <a:t>Symptom</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2"/>
                      </a:solidFill>
                      <a:prstDash val="solid"/>
                      <a:round/>
                      <a:headEnd len="sm" w="sm" type="none"/>
                      <a:tailEnd len="sm" w="sm" type="none"/>
                    </a:lnB>
                    <a:solidFill>
                      <a:srgbClr val="6E2C8C"/>
                    </a:solidFill>
                  </a:tcPr>
                </a:tc>
                <a:tc hMerge="1"/>
                <a:tc hMerge="1"/>
                <a:tc hMerge="1"/>
                <a:tc hMerge="1"/>
              </a:tr>
              <a:tr h="310900">
                <a:tc>
                  <a:txBody>
                    <a:bodyPr/>
                    <a:lstStyle/>
                    <a:p>
                      <a:pPr indent="0" lvl="0" marL="0" marR="0" rtl="0" algn="l">
                        <a:lnSpc>
                          <a:spcPct val="90000"/>
                        </a:lnSpc>
                        <a:spcBef>
                          <a:spcPts val="0"/>
                        </a:spcBef>
                        <a:spcAft>
                          <a:spcPts val="0"/>
                        </a:spcAft>
                        <a:buClr>
                          <a:schemeClr val="folHlink"/>
                        </a:buClr>
                        <a:buSzPts val="1600"/>
                        <a:buFont typeface="Arial"/>
                        <a:buNone/>
                      </a:pPr>
                      <a:r>
                        <a:rPr b="1" i="0" lang="en-US" sz="1600" u="none" cap="none" strike="noStrike">
                          <a:solidFill>
                            <a:schemeClr val="dk2"/>
                          </a:solidFill>
                          <a:latin typeface="Arial"/>
                          <a:ea typeface="Arial"/>
                          <a:cs typeface="Arial"/>
                          <a:sym typeface="Arial"/>
                        </a:rPr>
                        <a:t>Treatment</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6E2C8C"/>
                    </a:solidFill>
                  </a:tcPr>
                </a:tc>
                <a:tc>
                  <a:txBody>
                    <a:bodyPr/>
                    <a:lstStyle/>
                    <a:p>
                      <a:pPr indent="0" lvl="0" marL="0" marR="0" rtl="0" algn="ctr">
                        <a:lnSpc>
                          <a:spcPct val="90000"/>
                        </a:lnSpc>
                        <a:spcBef>
                          <a:spcPts val="0"/>
                        </a:spcBef>
                        <a:spcAft>
                          <a:spcPts val="0"/>
                        </a:spcAft>
                        <a:buClr>
                          <a:schemeClr val="folHlink"/>
                        </a:buClr>
                        <a:buSzPts val="1600"/>
                        <a:buFont typeface="Arial"/>
                        <a:buNone/>
                      </a:pPr>
                      <a:r>
                        <a:rPr b="1" i="0" lang="en-US" sz="1600" u="none" cap="none" strike="noStrike">
                          <a:solidFill>
                            <a:schemeClr val="dk2"/>
                          </a:solidFill>
                          <a:latin typeface="Arial"/>
                          <a:ea typeface="Arial"/>
                          <a:cs typeface="Arial"/>
                          <a:sym typeface="Arial"/>
                        </a:rPr>
                        <a:t>Sneezing</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28575">
                      <a:solidFill>
                        <a:schemeClr val="lt1"/>
                      </a:solidFill>
                      <a:prstDash val="solid"/>
                      <a:round/>
                      <a:headEnd len="sm" w="sm" type="none"/>
                      <a:tailEnd len="sm" w="sm" type="none"/>
                    </a:lnB>
                    <a:solidFill>
                      <a:srgbClr val="6E2C8C"/>
                    </a:solidFill>
                  </a:tcPr>
                </a:tc>
                <a:tc>
                  <a:txBody>
                    <a:bodyPr/>
                    <a:lstStyle/>
                    <a:p>
                      <a:pPr indent="0" lvl="0" marL="0" marR="0" rtl="0" algn="ctr">
                        <a:lnSpc>
                          <a:spcPct val="90000"/>
                        </a:lnSpc>
                        <a:spcBef>
                          <a:spcPts val="0"/>
                        </a:spcBef>
                        <a:spcAft>
                          <a:spcPts val="0"/>
                        </a:spcAft>
                        <a:buClr>
                          <a:schemeClr val="folHlink"/>
                        </a:buClr>
                        <a:buSzPts val="1600"/>
                        <a:buFont typeface="Arial"/>
                        <a:buNone/>
                      </a:pPr>
                      <a:r>
                        <a:rPr b="1" i="0" lang="en-US" sz="1600" u="none" cap="none" strike="noStrike">
                          <a:solidFill>
                            <a:schemeClr val="dk2"/>
                          </a:solidFill>
                          <a:latin typeface="Arial"/>
                          <a:ea typeface="Arial"/>
                          <a:cs typeface="Arial"/>
                          <a:sym typeface="Arial"/>
                        </a:rPr>
                        <a:t>Itching</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28575">
                      <a:solidFill>
                        <a:schemeClr val="lt1"/>
                      </a:solidFill>
                      <a:prstDash val="solid"/>
                      <a:round/>
                      <a:headEnd len="sm" w="sm" type="none"/>
                      <a:tailEnd len="sm" w="sm" type="none"/>
                    </a:lnB>
                    <a:solidFill>
                      <a:srgbClr val="6E2C8C"/>
                    </a:solidFill>
                  </a:tcPr>
                </a:tc>
                <a:tc>
                  <a:txBody>
                    <a:bodyPr/>
                    <a:lstStyle/>
                    <a:p>
                      <a:pPr indent="0" lvl="0" marL="0" marR="0" rtl="0" algn="ctr">
                        <a:lnSpc>
                          <a:spcPct val="90000"/>
                        </a:lnSpc>
                        <a:spcBef>
                          <a:spcPts val="0"/>
                        </a:spcBef>
                        <a:spcAft>
                          <a:spcPts val="0"/>
                        </a:spcAft>
                        <a:buClr>
                          <a:schemeClr val="folHlink"/>
                        </a:buClr>
                        <a:buSzPts val="1600"/>
                        <a:buFont typeface="Arial"/>
                        <a:buNone/>
                      </a:pPr>
                      <a:r>
                        <a:rPr b="1" i="0" lang="en-US" sz="1600" u="none" cap="none" strike="noStrike">
                          <a:solidFill>
                            <a:schemeClr val="dk2"/>
                          </a:solidFill>
                          <a:latin typeface="Arial"/>
                          <a:ea typeface="Arial"/>
                          <a:cs typeface="Arial"/>
                          <a:sym typeface="Arial"/>
                        </a:rPr>
                        <a:t>Congestion</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28575">
                      <a:solidFill>
                        <a:schemeClr val="lt1"/>
                      </a:solidFill>
                      <a:prstDash val="solid"/>
                      <a:round/>
                      <a:headEnd len="sm" w="sm" type="none"/>
                      <a:tailEnd len="sm" w="sm" type="none"/>
                    </a:lnB>
                    <a:solidFill>
                      <a:srgbClr val="6E2C8C"/>
                    </a:solidFill>
                  </a:tcPr>
                </a:tc>
                <a:tc>
                  <a:txBody>
                    <a:bodyPr/>
                    <a:lstStyle/>
                    <a:p>
                      <a:pPr indent="0" lvl="0" marL="0" marR="0" rtl="0" algn="ctr">
                        <a:lnSpc>
                          <a:spcPct val="90000"/>
                        </a:lnSpc>
                        <a:spcBef>
                          <a:spcPts val="0"/>
                        </a:spcBef>
                        <a:spcAft>
                          <a:spcPts val="0"/>
                        </a:spcAft>
                        <a:buClr>
                          <a:schemeClr val="folHlink"/>
                        </a:buClr>
                        <a:buSzPts val="1600"/>
                        <a:buFont typeface="Arial"/>
                        <a:buNone/>
                      </a:pPr>
                      <a:r>
                        <a:rPr b="1" i="0" lang="en-US" sz="1600" u="none" cap="none" strike="noStrike">
                          <a:solidFill>
                            <a:schemeClr val="dk2"/>
                          </a:solidFill>
                          <a:latin typeface="Arial"/>
                          <a:ea typeface="Arial"/>
                          <a:cs typeface="Arial"/>
                          <a:sym typeface="Arial"/>
                        </a:rPr>
                        <a:t>Rhinorrhoea</a:t>
                      </a:r>
                      <a:endParaRPr b="1" i="0" sz="1600" u="none" cap="none" strike="noStrike">
                        <a:solidFill>
                          <a:schemeClr val="dk2"/>
                        </a:solidFill>
                        <a:latin typeface="Arial"/>
                        <a:ea typeface="Arial"/>
                        <a:cs typeface="Arial"/>
                        <a:sym typeface="Arial"/>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28575">
                      <a:solidFill>
                        <a:schemeClr val="lt1"/>
                      </a:solidFill>
                      <a:prstDash val="solid"/>
                      <a:round/>
                      <a:headEnd len="sm" w="sm" type="none"/>
                      <a:tailEnd len="sm" w="sm" type="none"/>
                    </a:lnB>
                    <a:solidFill>
                      <a:srgbClr val="6E2C8C"/>
                    </a:solidFill>
                  </a:tcPr>
                </a:tc>
                <a:tc>
                  <a:txBody>
                    <a:bodyPr/>
                    <a:lstStyle/>
                    <a:p>
                      <a:pPr indent="0" lvl="0" marL="0" marR="0" rtl="0" algn="ctr">
                        <a:lnSpc>
                          <a:spcPct val="90000"/>
                        </a:lnSpc>
                        <a:spcBef>
                          <a:spcPts val="0"/>
                        </a:spcBef>
                        <a:spcAft>
                          <a:spcPts val="0"/>
                        </a:spcAft>
                        <a:buClr>
                          <a:schemeClr val="folHlink"/>
                        </a:buClr>
                        <a:buSzPts val="1600"/>
                        <a:buFont typeface="Arial"/>
                        <a:buNone/>
                      </a:pPr>
                      <a:r>
                        <a:rPr b="1" i="0" lang="en-US" sz="1600" u="none" cap="none" strike="noStrike">
                          <a:solidFill>
                            <a:schemeClr val="dk2"/>
                          </a:solidFill>
                          <a:latin typeface="Arial"/>
                          <a:ea typeface="Arial"/>
                          <a:cs typeface="Arial"/>
                          <a:sym typeface="Arial"/>
                        </a:rPr>
                        <a:t>Ocular</a:t>
                      </a:r>
                      <a:endParaRPr/>
                    </a:p>
                  </a:txBody>
                  <a:tcPr marT="45725" marB="45725" marR="91450"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2"/>
                      </a:solidFill>
                      <a:prstDash val="solid"/>
                      <a:round/>
                      <a:headEnd len="sm" w="sm" type="none"/>
                      <a:tailEnd len="sm" w="sm" type="none"/>
                    </a:lnT>
                    <a:lnB cap="flat" cmpd="sng" w="28575">
                      <a:solidFill>
                        <a:schemeClr val="lt1"/>
                      </a:solidFill>
                      <a:prstDash val="solid"/>
                      <a:round/>
                      <a:headEnd len="sm" w="sm" type="none"/>
                      <a:tailEnd len="sm" w="sm" type="none"/>
                    </a:lnB>
                    <a:solidFill>
                      <a:srgbClr val="6E2C8C"/>
                    </a:solidFill>
                  </a:tcPr>
                </a:tc>
              </a:tr>
              <a:tr h="480050">
                <a:tc>
                  <a:txBody>
                    <a:bodyPr/>
                    <a:lstStyle/>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Oral antihistamine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r>
              <a:tr h="480050">
                <a:tc>
                  <a:txBody>
                    <a:bodyPr/>
                    <a:lstStyle/>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Nasal antihistamine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r>
              <a:tr h="511175">
                <a:tc>
                  <a:txBody>
                    <a:bodyPr/>
                    <a:lstStyle/>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Intranasal</a:t>
                      </a:r>
                      <a:endParaRPr/>
                    </a:p>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corticosteroid</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1175">
                <a:tc>
                  <a:txBody>
                    <a:bodyPr/>
                    <a:lstStyle/>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Oral</a:t>
                      </a:r>
                      <a:endParaRPr/>
                    </a:p>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decongestant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r>
              <a:tr h="511175">
                <a:tc>
                  <a:txBody>
                    <a:bodyPr/>
                    <a:lstStyle/>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Intranasal</a:t>
                      </a:r>
                      <a:endParaRPr/>
                    </a:p>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decongestant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74375">
                <a:tc>
                  <a:txBody>
                    <a:bodyPr/>
                    <a:lstStyle/>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Intranasal mast cell stabilizer</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B88C3">
                        <a:alpha val="39607"/>
                      </a:srgbClr>
                    </a:solidFill>
                  </a:tcPr>
                </a:tc>
              </a:tr>
              <a:tr h="674375">
                <a:tc>
                  <a:txBody>
                    <a:bodyPr/>
                    <a:lstStyle/>
                    <a:p>
                      <a:pPr indent="0" lvl="0" marL="0" marR="0" rtl="0" algn="l">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Topical anticholinergic</a:t>
                      </a:r>
                      <a:endParaRPr b="1" i="0" sz="1500" u="none" cap="none" strike="noStrike">
                        <a:solidFill>
                          <a:schemeClr val="lt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85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folHlink"/>
                        </a:buClr>
                        <a:buSzPts val="1500"/>
                        <a:buFont typeface="Arial"/>
                        <a:buNone/>
                      </a:pPr>
                      <a:r>
                        <a:rPr b="1" i="0" lang="en-US" sz="1500" u="none" cap="none" strike="noStrike">
                          <a:solidFill>
                            <a:schemeClr val="lt1"/>
                          </a:solidFill>
                          <a:latin typeface="Arial"/>
                          <a:ea typeface="Arial"/>
                          <a:cs typeface="Arial"/>
                          <a:sym typeface="Arial"/>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790" name="Google Shape;790;p86"/>
          <p:cNvSpPr txBox="1"/>
          <p:nvPr>
            <p:ph idx="12" type="sldNum"/>
          </p:nvPr>
        </p:nvSpPr>
        <p:spPr>
          <a:xfrm>
            <a:off x="8778875" y="6324600"/>
            <a:ext cx="365125" cy="346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rgbClr val="000000"/>
                </a:solidFill>
                <a:latin typeface="Arial"/>
                <a:ea typeface="Arial"/>
                <a:cs typeface="Arial"/>
                <a:sym typeface="Arial"/>
              </a:rPr>
              <a:t>‹#›</a:t>
            </a:fld>
            <a:endParaRPr sz="1800">
              <a:solidFill>
                <a:srgbClr val="000000"/>
              </a:solidFill>
              <a:latin typeface="Arial"/>
              <a:ea typeface="Arial"/>
              <a:cs typeface="Arial"/>
              <a:sym typeface="Arial"/>
            </a:endParaRPr>
          </a:p>
        </p:txBody>
      </p:sp>
      <p:sp>
        <p:nvSpPr>
          <p:cNvPr id="791" name="Google Shape;791;p86"/>
          <p:cNvSpPr txBox="1"/>
          <p:nvPr/>
        </p:nvSpPr>
        <p:spPr>
          <a:xfrm>
            <a:off x="229879" y="6021288"/>
            <a:ext cx="4792663" cy="452432"/>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None/>
            </a:pPr>
            <a:r>
              <a:rPr b="1" lang="en-US" sz="1200">
                <a:solidFill>
                  <a:srgbClr val="000000"/>
                </a:solidFill>
                <a:latin typeface="Arial"/>
                <a:ea typeface="Arial"/>
                <a:cs typeface="Arial"/>
                <a:sym typeface="Arial"/>
              </a:rPr>
              <a:t>–  provides no benefit	          +    provides modest benefit</a:t>
            </a:r>
            <a:endParaRPr/>
          </a:p>
          <a:p>
            <a:pPr indent="0" lvl="0" marL="0" marR="0" rtl="0" algn="l">
              <a:lnSpc>
                <a:spcPct val="85000"/>
              </a:lnSpc>
              <a:spcBef>
                <a:spcPts val="300"/>
              </a:spcBef>
              <a:spcAft>
                <a:spcPts val="0"/>
              </a:spcAft>
              <a:buNone/>
            </a:pPr>
            <a:r>
              <a:rPr b="1" lang="en-US" sz="1200">
                <a:solidFill>
                  <a:srgbClr val="000000"/>
                </a:solidFill>
                <a:latin typeface="Arial"/>
                <a:ea typeface="Arial"/>
                <a:cs typeface="Arial"/>
                <a:sym typeface="Arial"/>
              </a:rPr>
              <a:t>+/–  provides minimal benefit   ++  provides substantial benefit</a:t>
            </a:r>
            <a:endParaRPr/>
          </a:p>
        </p:txBody>
      </p:sp>
      <p:sp>
        <p:nvSpPr>
          <p:cNvPr id="792" name="Google Shape;792;p86"/>
          <p:cNvSpPr txBox="1"/>
          <p:nvPr/>
        </p:nvSpPr>
        <p:spPr>
          <a:xfrm>
            <a:off x="76200" y="6512491"/>
            <a:ext cx="2805255" cy="369332"/>
          </a:xfrm>
          <a:prstGeom prst="rect">
            <a:avLst/>
          </a:prstGeom>
          <a:noFill/>
          <a:ln>
            <a:noFill/>
          </a:ln>
        </p:spPr>
        <p:txBody>
          <a:bodyPr anchorCtr="0" anchor="t" bIns="45700" lIns="91425" spcFirstLastPara="1" rIns="91425" wrap="square" tIns="45700">
            <a:noAutofit/>
          </a:bodyPr>
          <a:lstStyle/>
          <a:p>
            <a:pPr indent="-144000" lvl="0" marL="144000" marR="0" rtl="0" algn="l">
              <a:spcBef>
                <a:spcPts val="0"/>
              </a:spcBef>
              <a:spcAft>
                <a:spcPts val="0"/>
              </a:spcAft>
              <a:buClr>
                <a:schemeClr val="lt1"/>
              </a:buClr>
              <a:buSzPts val="900"/>
              <a:buFont typeface="Arial"/>
              <a:buAutoNum type="arabicPeriod"/>
            </a:pPr>
            <a:r>
              <a:rPr lang="en-US" sz="900">
                <a:solidFill>
                  <a:schemeClr val="lt1"/>
                </a:solidFill>
                <a:latin typeface="Arial"/>
                <a:ea typeface="Arial"/>
                <a:cs typeface="Arial"/>
                <a:sym typeface="Arial"/>
              </a:rPr>
              <a:t>Scadding et al. Clin Exp Allergy 2008; 38:19–42 </a:t>
            </a:r>
            <a:endParaRPr/>
          </a:p>
          <a:p>
            <a:pPr indent="-86850" lvl="0" marL="144000" marR="0" rtl="0" algn="l">
              <a:spcBef>
                <a:spcPts val="0"/>
              </a:spcBef>
              <a:spcAft>
                <a:spcPts val="0"/>
              </a:spcAft>
              <a:buClr>
                <a:schemeClr val="lt1"/>
              </a:buClr>
              <a:buSzPts val="900"/>
              <a:buFont typeface="Arial"/>
              <a:buNone/>
            </a:pPr>
            <a:r>
              <a:t/>
            </a:r>
            <a:endParaRPr sz="900">
              <a:solidFill>
                <a:schemeClr val="lt1"/>
              </a:solidFill>
              <a:latin typeface="Arial"/>
              <a:ea typeface="Arial"/>
              <a:cs typeface="Arial"/>
              <a:sym typeface="Arial"/>
            </a:endParaRPr>
          </a:p>
        </p:txBody>
      </p:sp>
      <p:sp>
        <p:nvSpPr>
          <p:cNvPr id="793" name="Google Shape;793;p86"/>
          <p:cNvSpPr/>
          <p:nvPr/>
        </p:nvSpPr>
        <p:spPr>
          <a:xfrm>
            <a:off x="33" y="3140968"/>
            <a:ext cx="8539771" cy="526943"/>
          </a:xfrm>
          <a:prstGeom prst="rect">
            <a:avLst/>
          </a:prstGeom>
          <a:noFill/>
          <a:ln cap="flat" cmpd="sng" w="508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98" name="Shape 798"/>
        <p:cNvGrpSpPr/>
        <p:nvPr/>
      </p:nvGrpSpPr>
      <p:grpSpPr>
        <a:xfrm>
          <a:off x="0" y="0"/>
          <a:ext cx="0" cy="0"/>
          <a:chOff x="0" y="0"/>
          <a:chExt cx="0" cy="0"/>
        </a:xfrm>
      </p:grpSpPr>
      <p:sp>
        <p:nvSpPr>
          <p:cNvPr id="799" name="Google Shape;799;p87"/>
          <p:cNvSpPr txBox="1"/>
          <p:nvPr>
            <p:ph type="title"/>
          </p:nvPr>
        </p:nvSpPr>
        <p:spPr>
          <a:xfrm>
            <a:off x="533400" y="164637"/>
            <a:ext cx="8229600" cy="8382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AIME Study Design</a:t>
            </a:r>
            <a:endParaRPr/>
          </a:p>
        </p:txBody>
      </p:sp>
      <p:graphicFrame>
        <p:nvGraphicFramePr>
          <p:cNvPr id="800" name="Google Shape;800;p87"/>
          <p:cNvGraphicFramePr/>
          <p:nvPr/>
        </p:nvGraphicFramePr>
        <p:xfrm>
          <a:off x="457200" y="1524000"/>
          <a:ext cx="3000000" cy="3000000"/>
        </p:xfrm>
        <a:graphic>
          <a:graphicData uri="http://schemas.openxmlformats.org/drawingml/2006/table">
            <a:tbl>
              <a:tblPr>
                <a:noFill/>
                <a:tableStyleId>{741313DD-93C3-4F34-B84C-92D802303B7F}</a:tableStyleId>
              </a:tblPr>
              <a:tblGrid>
                <a:gridCol w="3287725"/>
                <a:gridCol w="2509825"/>
                <a:gridCol w="2508250"/>
              </a:tblGrid>
              <a:tr h="406400">
                <a:tc>
                  <a:txBody>
                    <a:bodyPr/>
                    <a:lstStyle/>
                    <a:p>
                      <a:pPr indent="0" lvl="0" marL="0" marR="0" rtl="0" algn="ctr">
                        <a:lnSpc>
                          <a:spcPct val="85000"/>
                        </a:lnSpc>
                        <a:spcBef>
                          <a:spcPts val="0"/>
                        </a:spcBef>
                        <a:spcAft>
                          <a:spcPts val="0"/>
                        </a:spcAft>
                        <a:buClr>
                          <a:schemeClr val="dk2"/>
                        </a:buClr>
                        <a:buSzPts val="2000"/>
                        <a:buFont typeface="Arial"/>
                        <a:buNone/>
                      </a:pPr>
                      <a:r>
                        <a:rPr b="0" i="0" lang="en-US" sz="2000" u="none" cap="none" strike="noStrike">
                          <a:solidFill>
                            <a:schemeClr val="dk2"/>
                          </a:solidFill>
                          <a:latin typeface="Arial"/>
                          <a:ea typeface="Arial"/>
                          <a:cs typeface="Arial"/>
                          <a:sym typeface="Arial"/>
                        </a:rPr>
                        <a:t>Population</a:t>
                      </a:r>
                      <a:endParaRPr/>
                    </a:p>
                  </a:txBody>
                  <a:tcPr marT="45725" marB="45725" marR="91450" marL="91450" anchor="b">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00000"/>
                    </a:solidFill>
                  </a:tcPr>
                </a:tc>
                <a:tc>
                  <a:txBody>
                    <a:bodyPr/>
                    <a:lstStyle/>
                    <a:p>
                      <a:pPr indent="0" lvl="0" marL="0" marR="0" rtl="0" algn="ctr">
                        <a:lnSpc>
                          <a:spcPct val="85000"/>
                        </a:lnSpc>
                        <a:spcBef>
                          <a:spcPts val="0"/>
                        </a:spcBef>
                        <a:spcAft>
                          <a:spcPts val="0"/>
                        </a:spcAft>
                        <a:buClr>
                          <a:schemeClr val="dk2"/>
                        </a:buClr>
                        <a:buSzPts val="2000"/>
                        <a:buFont typeface="Arial"/>
                        <a:buNone/>
                      </a:pPr>
                      <a:r>
                        <a:rPr b="0" i="0" lang="en-US" sz="2000" u="none" cap="none" strike="noStrike">
                          <a:solidFill>
                            <a:schemeClr val="dk2"/>
                          </a:solidFill>
                          <a:latin typeface="Arial"/>
                          <a:ea typeface="Arial"/>
                          <a:cs typeface="Arial"/>
                          <a:sym typeface="Arial"/>
                        </a:rPr>
                        <a:t>Sampling Frame</a:t>
                      </a:r>
                      <a:endParaRPr/>
                    </a:p>
                  </a:txBody>
                  <a:tcPr marT="45725" marB="45725" marR="91450" marL="9145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00000"/>
                    </a:solidFill>
                  </a:tcPr>
                </a:tc>
                <a:tc>
                  <a:txBody>
                    <a:bodyPr/>
                    <a:lstStyle/>
                    <a:p>
                      <a:pPr indent="0" lvl="0" marL="0" marR="0" rtl="0" algn="ctr">
                        <a:lnSpc>
                          <a:spcPct val="85000"/>
                        </a:lnSpc>
                        <a:spcBef>
                          <a:spcPts val="0"/>
                        </a:spcBef>
                        <a:spcAft>
                          <a:spcPts val="0"/>
                        </a:spcAft>
                        <a:buClr>
                          <a:schemeClr val="dk2"/>
                        </a:buClr>
                        <a:buSzPts val="2000"/>
                        <a:buFont typeface="Arial"/>
                        <a:buNone/>
                      </a:pPr>
                      <a:r>
                        <a:rPr b="0" i="0" lang="en-US" sz="2000" u="none" cap="none" strike="noStrike">
                          <a:solidFill>
                            <a:schemeClr val="dk2"/>
                          </a:solidFill>
                          <a:latin typeface="Arial"/>
                          <a:ea typeface="Arial"/>
                          <a:cs typeface="Arial"/>
                          <a:sym typeface="Arial"/>
                        </a:rPr>
                        <a:t>Interview length</a:t>
                      </a:r>
                      <a:endParaRPr/>
                    </a:p>
                  </a:txBody>
                  <a:tcPr marT="45725" marB="45725" marR="91450" marL="91450" anchor="b">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00000"/>
                    </a:solidFill>
                  </a:tcPr>
                </a:tc>
              </a:tr>
              <a:tr h="1234450">
                <a:tc>
                  <a:txBody>
                    <a:bodyPr/>
                    <a:lstStyle/>
                    <a:p>
                      <a:pPr indent="0" lvl="0" marL="0" marR="0" rtl="0" algn="l">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Adults diagnosed with nasal allergies or allergic rhinitis, symptomatic or being treated for nasal allergies in the past 12 months</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Telephone* and in-person</a:t>
                      </a:r>
                      <a:r>
                        <a:rPr b="1" baseline="30000" i="0" lang="en-US" sz="1500" u="none" cap="none" strike="noStrike">
                          <a:solidFill>
                            <a:schemeClr val="lt1"/>
                          </a:solidFill>
                          <a:latin typeface="Arial"/>
                          <a:ea typeface="Arial"/>
                          <a:cs typeface="Arial"/>
                          <a:sym typeface="Arial"/>
                        </a:rPr>
                        <a:t>#</a:t>
                      </a:r>
                      <a:r>
                        <a:rPr b="1" i="0" lang="en-US" sz="1500" u="none" cap="none" strike="noStrike">
                          <a:solidFill>
                            <a:schemeClr val="lt1"/>
                          </a:solidFill>
                          <a:latin typeface="Arial"/>
                          <a:ea typeface="Arial"/>
                          <a:cs typeface="Arial"/>
                          <a:sym typeface="Arial"/>
                        </a:rPr>
                        <a:t> screening of national or major city sample of households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Mean: 36.2 min.</a:t>
                      </a:r>
                      <a:endParaRPr/>
                    </a:p>
                    <a:p>
                      <a:pPr indent="0" lvl="0" marL="0" marR="0" rtl="0" algn="l">
                        <a:lnSpc>
                          <a:spcPct val="100000"/>
                        </a:lnSpc>
                        <a:spcBef>
                          <a:spcPts val="225"/>
                        </a:spcBef>
                        <a:spcAft>
                          <a:spcPts val="0"/>
                        </a:spcAft>
                        <a:buClr>
                          <a:schemeClr val="lt1"/>
                        </a:buClr>
                        <a:buSzPts val="1500"/>
                        <a:buFont typeface="Arial"/>
                        <a:buNone/>
                      </a:pPr>
                      <a:r>
                        <a:t/>
                      </a:r>
                      <a:endParaRPr b="1" i="0" sz="1500" u="none" cap="none" strike="noStrike">
                        <a:solidFill>
                          <a:schemeClr val="lt1"/>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05975">
                <a:tc>
                  <a:txBody>
                    <a:bodyPr/>
                    <a:lstStyle/>
                    <a:p>
                      <a:pPr indent="0" lvl="0" marL="0" marR="0" rtl="0" algn="ctr">
                        <a:lnSpc>
                          <a:spcPct val="85000"/>
                        </a:lnSpc>
                        <a:spcBef>
                          <a:spcPts val="0"/>
                        </a:spcBef>
                        <a:spcAft>
                          <a:spcPts val="0"/>
                        </a:spcAft>
                        <a:buClr>
                          <a:schemeClr val="dk2"/>
                        </a:buClr>
                        <a:buSzPts val="1600"/>
                        <a:buFont typeface="Arial"/>
                        <a:buNone/>
                      </a:pPr>
                      <a:r>
                        <a:rPr b="1" i="0" lang="en-US" sz="1600" u="none" cap="none" strike="noStrike">
                          <a:solidFill>
                            <a:schemeClr val="dk2"/>
                          </a:solidFill>
                          <a:latin typeface="Arial"/>
                          <a:ea typeface="Arial"/>
                          <a:cs typeface="Arial"/>
                          <a:sym typeface="Arial"/>
                        </a:rPr>
                        <a:t>AIME Countries</a:t>
                      </a:r>
                      <a:endParaRPr/>
                    </a:p>
                  </a:txBody>
                  <a:tcPr marT="45725" marB="45725" marR="91450" marL="91450" anchor="b">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00000"/>
                    </a:solidFill>
                  </a:tcPr>
                </a:tc>
                <a:tc>
                  <a:txBody>
                    <a:bodyPr/>
                    <a:lstStyle/>
                    <a:p>
                      <a:pPr indent="0" lvl="0" marL="0" marR="0" rtl="0" algn="ctr">
                        <a:lnSpc>
                          <a:spcPct val="85000"/>
                        </a:lnSpc>
                        <a:spcBef>
                          <a:spcPts val="0"/>
                        </a:spcBef>
                        <a:spcAft>
                          <a:spcPts val="0"/>
                        </a:spcAft>
                        <a:buClr>
                          <a:schemeClr val="dk2"/>
                        </a:buClr>
                        <a:buSzPts val="1600"/>
                        <a:buFont typeface="Arial"/>
                        <a:buNone/>
                      </a:pPr>
                      <a:r>
                        <a:rPr b="1" i="0" lang="en-US" sz="1600" u="none" cap="none" strike="noStrike">
                          <a:solidFill>
                            <a:schemeClr val="dk2"/>
                          </a:solidFill>
                          <a:latin typeface="Arial"/>
                          <a:ea typeface="Arial"/>
                          <a:cs typeface="Arial"/>
                          <a:sym typeface="Arial"/>
                        </a:rPr>
                        <a:t>Number of Households Screened</a:t>
                      </a:r>
                      <a:endParaRPr/>
                    </a:p>
                  </a:txBody>
                  <a:tcPr marT="45725" marB="45725" marR="91450" marL="9145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00000"/>
                    </a:solidFill>
                  </a:tcPr>
                </a:tc>
                <a:tc>
                  <a:txBody>
                    <a:bodyPr/>
                    <a:lstStyle/>
                    <a:p>
                      <a:pPr indent="0" lvl="0" marL="0" marR="0" rtl="0" algn="ctr">
                        <a:lnSpc>
                          <a:spcPct val="85000"/>
                        </a:lnSpc>
                        <a:spcBef>
                          <a:spcPts val="0"/>
                        </a:spcBef>
                        <a:spcAft>
                          <a:spcPts val="0"/>
                        </a:spcAft>
                        <a:buClr>
                          <a:schemeClr val="dk2"/>
                        </a:buClr>
                        <a:buSzPts val="1600"/>
                        <a:buFont typeface="Arial"/>
                        <a:buNone/>
                      </a:pPr>
                      <a:r>
                        <a:rPr b="1" i="0" lang="en-US" sz="1600" u="none" cap="none" strike="noStrike">
                          <a:solidFill>
                            <a:schemeClr val="dk2"/>
                          </a:solidFill>
                          <a:latin typeface="Arial"/>
                          <a:ea typeface="Arial"/>
                          <a:cs typeface="Arial"/>
                          <a:sym typeface="Arial"/>
                        </a:rPr>
                        <a:t>Completed sample</a:t>
                      </a:r>
                      <a:endParaRPr/>
                    </a:p>
                  </a:txBody>
                  <a:tcPr marT="45725" marB="45725" marR="91450" marL="91450" anchor="b">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800000"/>
                    </a:solidFill>
                  </a:tcPr>
                </a:tc>
              </a:tr>
              <a:tr h="1514475">
                <a:tc>
                  <a:txBody>
                    <a:bodyPr/>
                    <a:lstStyle/>
                    <a:p>
                      <a:pPr indent="0" lvl="0" marL="0" marR="0" rtl="0" algn="l">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Egypt</a:t>
                      </a:r>
                      <a:endParaRPr/>
                    </a:p>
                    <a:p>
                      <a:pPr indent="0" lvl="0" marL="0" marR="0" rtl="0" algn="l">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Iran</a:t>
                      </a:r>
                      <a:r>
                        <a:rPr baseline="30000" lang="en-US" sz="1600" u="none" cap="none" strike="noStrike">
                          <a:solidFill>
                            <a:schemeClr val="lt1"/>
                          </a:solidFill>
                          <a:latin typeface="Arial"/>
                          <a:ea typeface="Arial"/>
                          <a:cs typeface="Arial"/>
                          <a:sym typeface="Arial"/>
                        </a:rPr>
                        <a:t>†</a:t>
                      </a:r>
                      <a:endParaRPr b="0" baseline="30000" i="0" sz="1600" u="none" cap="none" strike="noStrike">
                        <a:solidFill>
                          <a:schemeClr val="lt1"/>
                        </a:solidFill>
                        <a:latin typeface="Arial"/>
                        <a:ea typeface="Arial"/>
                        <a:cs typeface="Arial"/>
                        <a:sym typeface="Arial"/>
                      </a:endParaRPr>
                    </a:p>
                    <a:p>
                      <a:pPr indent="0" lvl="0" marL="0" marR="0" rtl="0" algn="l">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Lebanon</a:t>
                      </a:r>
                      <a:endParaRPr/>
                    </a:p>
                    <a:p>
                      <a:pPr indent="0" lvl="0" marL="0" marR="0" rtl="0" algn="l">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Saudi Arabia</a:t>
                      </a:r>
                      <a:endParaRPr/>
                    </a:p>
                    <a:p>
                      <a:pPr indent="0" lvl="0" marL="0" marR="0" rtl="0" algn="l">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United Arab Emirates</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1,274</a:t>
                      </a:r>
                      <a:r>
                        <a:rPr b="0" baseline="30000" i="0" lang="en-US" sz="1600" u="none" cap="none" strike="noStrike">
                          <a:solidFill>
                            <a:schemeClr val="lt1"/>
                          </a:solidFill>
                          <a:latin typeface="Arial"/>
                          <a:ea typeface="Arial"/>
                          <a:cs typeface="Arial"/>
                          <a:sym typeface="Arial"/>
                        </a:rPr>
                        <a:t>#</a:t>
                      </a:r>
                      <a:endParaRPr/>
                    </a:p>
                    <a:p>
                      <a:pPr indent="0" lvl="0" marL="0" marR="0" rtl="0" algn="ctr">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2,313</a:t>
                      </a:r>
                      <a:r>
                        <a:rPr b="0" baseline="30000" i="0" lang="en-US" sz="1600" u="none" cap="none" strike="noStrike">
                          <a:solidFill>
                            <a:schemeClr val="lt1"/>
                          </a:solidFill>
                          <a:latin typeface="Arial"/>
                          <a:ea typeface="Arial"/>
                          <a:cs typeface="Arial"/>
                          <a:sym typeface="Arial"/>
                        </a:rPr>
                        <a:t>#</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790</a:t>
                      </a:r>
                      <a:r>
                        <a:rPr b="0" baseline="30000" i="0" lang="en-US" sz="1600" u="none" cap="none" strike="noStrike">
                          <a:solidFill>
                            <a:schemeClr val="lt1"/>
                          </a:solidFill>
                          <a:latin typeface="Arial"/>
                          <a:ea typeface="Arial"/>
                          <a:cs typeface="Arial"/>
                          <a:sym typeface="Arial"/>
                        </a:rPr>
                        <a:t>#</a:t>
                      </a:r>
                      <a:endParaRPr/>
                    </a:p>
                    <a:p>
                      <a:pPr indent="0" lvl="0" marL="0" marR="0" rtl="0" algn="ctr">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1,639*</a:t>
                      </a:r>
                      <a:endParaRPr/>
                    </a:p>
                    <a:p>
                      <a:pPr indent="0" lvl="0" marL="0" marR="0" rtl="0" algn="ctr">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1,395*</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95</a:t>
                      </a:r>
                      <a:endParaRPr/>
                    </a:p>
                    <a:p>
                      <a:pPr indent="0" lvl="0" marL="0" marR="0" rtl="0" algn="ctr">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100</a:t>
                      </a:r>
                      <a:endParaRPr/>
                    </a:p>
                    <a:p>
                      <a:pPr indent="0" lvl="0" marL="0" marR="0" rtl="0" algn="ctr">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80</a:t>
                      </a:r>
                      <a:endParaRPr/>
                    </a:p>
                    <a:p>
                      <a:pPr indent="0" lvl="0" marL="0" marR="0" rtl="0" algn="ctr">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68</a:t>
                      </a:r>
                      <a:endParaRPr/>
                    </a:p>
                    <a:p>
                      <a:pPr indent="0" lvl="0" marL="0" marR="0" rtl="0" algn="ctr">
                        <a:lnSpc>
                          <a:spcPct val="100000"/>
                        </a:lnSpc>
                        <a:spcBef>
                          <a:spcPts val="32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66</a:t>
                      </a:r>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35275">
                <a:tc>
                  <a:txBody>
                    <a:bodyPr/>
                    <a:lstStyle/>
                    <a:p>
                      <a:pPr indent="0" lvl="0" marL="0" marR="0" rtl="0" algn="l">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TOTAL:</a:t>
                      </a:r>
                      <a:endParaRPr/>
                    </a:p>
                  </a:txBody>
                  <a:tcPr marT="45725" marB="45725" marR="91450" marL="91450" anchor="ctr">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7,411</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409</a:t>
                      </a:r>
                      <a:endParaRPr/>
                    </a:p>
                  </a:txBody>
                  <a:tcPr marT="45725" marB="45725" marR="91450" marL="91450" anchor="ctr">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801" name="Google Shape;801;p87"/>
          <p:cNvSpPr txBox="1"/>
          <p:nvPr/>
        </p:nvSpPr>
        <p:spPr>
          <a:xfrm>
            <a:off x="1143000" y="5194828"/>
            <a:ext cx="81534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aseline="30000" lang="en-US" sz="1200">
                <a:solidFill>
                  <a:srgbClr val="4C4948"/>
                </a:solidFill>
                <a:latin typeface="Arial"/>
                <a:ea typeface="Arial"/>
                <a:cs typeface="Arial"/>
                <a:sym typeface="Arial"/>
              </a:rPr>
              <a:t>†</a:t>
            </a:r>
            <a:r>
              <a:rPr lang="en-US" sz="1200">
                <a:solidFill>
                  <a:srgbClr val="4C4948"/>
                </a:solidFill>
                <a:latin typeface="Arial"/>
                <a:ea typeface="Arial"/>
                <a:cs typeface="Arial"/>
                <a:sym typeface="Arial"/>
              </a:rPr>
              <a:t>In Iran, persons were screened, rather than households</a:t>
            </a:r>
            <a:endParaRPr/>
          </a:p>
        </p:txBody>
      </p:sp>
      <p:sp>
        <p:nvSpPr>
          <p:cNvPr id="802" name="Google Shape;802;p87"/>
          <p:cNvSpPr txBox="1"/>
          <p:nvPr/>
        </p:nvSpPr>
        <p:spPr>
          <a:xfrm>
            <a:off x="6553200" y="6245225"/>
            <a:ext cx="2133600" cy="4762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rgbClr val="4C4948"/>
                </a:solidFill>
                <a:latin typeface="Arial"/>
                <a:ea typeface="Arial"/>
                <a:cs typeface="Arial"/>
                <a:sym typeface="Arial"/>
              </a:rPr>
              <a:t>‹#›</a:t>
            </a:fld>
            <a:endParaRPr sz="1400">
              <a:solidFill>
                <a:srgbClr val="4C4948"/>
              </a:solidFill>
              <a:latin typeface="Arial"/>
              <a:ea typeface="Arial"/>
              <a:cs typeface="Arial"/>
              <a:sym typeface="Arial"/>
            </a:endParaRPr>
          </a:p>
        </p:txBody>
      </p:sp>
      <p:sp>
        <p:nvSpPr>
          <p:cNvPr id="803" name="Google Shape;803;p87"/>
          <p:cNvSpPr txBox="1"/>
          <p:nvPr/>
        </p:nvSpPr>
        <p:spPr>
          <a:xfrm>
            <a:off x="395536" y="5637293"/>
            <a:ext cx="8568952" cy="8002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500">
                <a:solidFill>
                  <a:srgbClr val="000000"/>
                </a:solidFill>
                <a:latin typeface="Arial"/>
                <a:ea typeface="Arial"/>
                <a:cs typeface="Arial"/>
                <a:sym typeface="Arial"/>
              </a:rPr>
              <a:t>Please note throughout this document, all claims made based on the survey results generalized to the “Middle East” refer to the following countries: Egypt, Iran, Lebanon, Saudi-Arabia, UAE</a:t>
            </a:r>
            <a:endParaRPr/>
          </a:p>
          <a:p>
            <a:pPr indent="0" lvl="0" marL="0" marR="0" rtl="0" algn="ctr">
              <a:spcBef>
                <a:spcPts val="0"/>
              </a:spcBef>
              <a:spcAft>
                <a:spcPts val="0"/>
              </a:spcAft>
              <a:buNone/>
            </a:pPr>
            <a:r>
              <a:t/>
            </a:r>
            <a:endParaRPr i="1" sz="160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07" name="Shape 807"/>
        <p:cNvGrpSpPr/>
        <p:nvPr/>
      </p:nvGrpSpPr>
      <p:grpSpPr>
        <a:xfrm>
          <a:off x="0" y="0"/>
          <a:ext cx="0" cy="0"/>
          <a:chOff x="0" y="0"/>
          <a:chExt cx="0" cy="0"/>
        </a:xfrm>
      </p:grpSpPr>
      <p:sp>
        <p:nvSpPr>
          <p:cNvPr id="808" name="Google Shape;808;p88"/>
          <p:cNvSpPr txBox="1"/>
          <p:nvPr/>
        </p:nvSpPr>
        <p:spPr>
          <a:xfrm>
            <a:off x="-1447800" y="6492876"/>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1600">
                <a:solidFill>
                  <a:srgbClr val="000000"/>
                </a:solidFill>
                <a:latin typeface="Arial"/>
                <a:ea typeface="Arial"/>
                <a:cs typeface="Arial"/>
                <a:sym typeface="Arial"/>
              </a:rPr>
              <a:t>‹#›</a:t>
            </a:fld>
            <a:endParaRPr b="1" sz="1600">
              <a:solidFill>
                <a:srgbClr val="000000"/>
              </a:solidFill>
              <a:latin typeface="Arial"/>
              <a:ea typeface="Arial"/>
              <a:cs typeface="Arial"/>
              <a:sym typeface="Arial"/>
            </a:endParaRPr>
          </a:p>
        </p:txBody>
      </p:sp>
      <p:sp>
        <p:nvSpPr>
          <p:cNvPr id="809" name="Google Shape;809;p88"/>
          <p:cNvSpPr txBox="1"/>
          <p:nvPr/>
        </p:nvSpPr>
        <p:spPr>
          <a:xfrm>
            <a:off x="457200" y="5543557"/>
            <a:ext cx="76962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Q18.</a:t>
            </a:r>
            <a:r>
              <a:rPr lang="en-US" sz="1200">
                <a:solidFill>
                  <a:srgbClr val="000000"/>
                </a:solidFill>
                <a:latin typeface="Arial"/>
                <a:ea typeface="Arial"/>
                <a:cs typeface="Arial"/>
                <a:sym typeface="Arial"/>
              </a:rPr>
              <a:t>  When you have nasal allergy attacks, how bothersome are the following symptoms usually.  Was the (symptom) extremely bothersome, moderately bothersome, slightly bothersome or not bothersome?</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Base: Had symptoms a few days a month or more often</a:t>
            </a:r>
            <a:endParaRPr/>
          </a:p>
        </p:txBody>
      </p:sp>
      <p:sp>
        <p:nvSpPr>
          <p:cNvPr id="810" name="Google Shape;810;p88"/>
          <p:cNvSpPr txBox="1"/>
          <p:nvPr/>
        </p:nvSpPr>
        <p:spPr>
          <a:xfrm>
            <a:off x="457200" y="-27384"/>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000">
                <a:solidFill>
                  <a:srgbClr val="FFFF00"/>
                </a:solidFill>
                <a:latin typeface="Arial"/>
                <a:ea typeface="Arial"/>
                <a:cs typeface="Arial"/>
                <a:sym typeface="Arial"/>
              </a:rPr>
              <a:t>How Bothersome are Symptoms</a:t>
            </a:r>
            <a:endParaRPr sz="2400">
              <a:solidFill>
                <a:srgbClr val="FFFF00"/>
              </a:solidFill>
              <a:latin typeface="Arial"/>
              <a:ea typeface="Arial"/>
              <a:cs typeface="Arial"/>
              <a:sym typeface="Arial"/>
            </a:endParaRPr>
          </a:p>
        </p:txBody>
      </p:sp>
      <p:sp>
        <p:nvSpPr>
          <p:cNvPr id="811" name="Google Shape;811;p88"/>
          <p:cNvSpPr txBox="1"/>
          <p:nvPr/>
        </p:nvSpPr>
        <p:spPr>
          <a:xfrm>
            <a:off x="6553200" y="6245225"/>
            <a:ext cx="2133600" cy="4762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rgbClr val="FFFFFF"/>
                </a:solidFill>
                <a:latin typeface="Arial"/>
                <a:ea typeface="Arial"/>
                <a:cs typeface="Arial"/>
                <a:sym typeface="Arial"/>
              </a:rPr>
              <a:t>‹#›</a:t>
            </a:fld>
            <a:endParaRPr sz="1400">
              <a:solidFill>
                <a:srgbClr val="FFFFFF"/>
              </a:solidFill>
              <a:latin typeface="Arial"/>
              <a:ea typeface="Arial"/>
              <a:cs typeface="Arial"/>
              <a:sym typeface="Arial"/>
            </a:endParaRPr>
          </a:p>
        </p:txBody>
      </p:sp>
      <p:pic>
        <p:nvPicPr>
          <p:cNvPr id="812" name="Google Shape;812;p88"/>
          <p:cNvPicPr preferRelativeResize="0"/>
          <p:nvPr/>
        </p:nvPicPr>
        <p:blipFill rotWithShape="1">
          <a:blip r:embed="rId3">
            <a:alphaModFix/>
          </a:blip>
          <a:srcRect b="0" l="0" r="0" t="0"/>
          <a:stretch/>
        </p:blipFill>
        <p:spPr>
          <a:xfrm>
            <a:off x="461964" y="1338264"/>
            <a:ext cx="8220075" cy="4181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16" name="Shape 816"/>
        <p:cNvGrpSpPr/>
        <p:nvPr/>
      </p:nvGrpSpPr>
      <p:grpSpPr>
        <a:xfrm>
          <a:off x="0" y="0"/>
          <a:ext cx="0" cy="0"/>
          <a:chOff x="0" y="0"/>
          <a:chExt cx="0" cy="0"/>
        </a:xfrm>
      </p:grpSpPr>
      <p:sp>
        <p:nvSpPr>
          <p:cNvPr id="817" name="Google Shape;817;p89"/>
          <p:cNvSpPr/>
          <p:nvPr/>
        </p:nvSpPr>
        <p:spPr>
          <a:xfrm>
            <a:off x="609600" y="5943602"/>
            <a:ext cx="75438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FFFFFF"/>
                </a:solidFill>
                <a:latin typeface="Arial"/>
                <a:ea typeface="Arial"/>
                <a:cs typeface="Arial"/>
                <a:sym typeface="Arial"/>
              </a:rPr>
              <a:t>Q59.</a:t>
            </a:r>
            <a:r>
              <a:rPr lang="en-US" sz="1200">
                <a:solidFill>
                  <a:srgbClr val="FFFFFF"/>
                </a:solidFill>
                <a:latin typeface="Arial"/>
                <a:ea typeface="Arial"/>
                <a:cs typeface="Arial"/>
                <a:sym typeface="Arial"/>
              </a:rPr>
              <a:t>  How many of the steroid nasal sprays that you have taken for nasal allergies had the following types of side effects – all, some or none? </a:t>
            </a:r>
            <a:endParaRPr/>
          </a:p>
          <a:p>
            <a:pPr indent="0" lvl="0" marL="0" marR="0" rtl="0" algn="l">
              <a:spcBef>
                <a:spcPts val="0"/>
              </a:spcBef>
              <a:spcAft>
                <a:spcPts val="0"/>
              </a:spcAft>
              <a:buNone/>
            </a:pPr>
            <a:r>
              <a:rPr lang="en-US" sz="1200">
                <a:solidFill>
                  <a:srgbClr val="FFFFFF"/>
                </a:solidFill>
                <a:latin typeface="Arial"/>
                <a:ea typeface="Arial"/>
                <a:cs typeface="Arial"/>
                <a:sym typeface="Arial"/>
              </a:rPr>
              <a:t>Base: Have used steroid nasal spray, N=247</a:t>
            </a:r>
            <a:endParaRPr/>
          </a:p>
        </p:txBody>
      </p:sp>
      <p:sp>
        <p:nvSpPr>
          <p:cNvPr id="818" name="Google Shape;818;p89"/>
          <p:cNvSpPr txBox="1"/>
          <p:nvPr>
            <p:ph type="title"/>
          </p:nvPr>
        </p:nvSpPr>
        <p:spPr>
          <a:xfrm>
            <a:off x="533400" y="-27384"/>
            <a:ext cx="8229600" cy="11430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Commonly Reported Side Effects of </a:t>
            </a:r>
            <a:br>
              <a:rPr lang="en-US"/>
            </a:br>
            <a:r>
              <a:rPr lang="en-US"/>
              <a:t>Steroid Nasal Sprays</a:t>
            </a:r>
            <a:endParaRPr b="0" sz="2400"/>
          </a:p>
        </p:txBody>
      </p:sp>
      <p:sp>
        <p:nvSpPr>
          <p:cNvPr id="819" name="Google Shape;819;p89"/>
          <p:cNvSpPr txBox="1"/>
          <p:nvPr/>
        </p:nvSpPr>
        <p:spPr>
          <a:xfrm>
            <a:off x="6553200" y="6245225"/>
            <a:ext cx="2133600" cy="4762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rgbClr val="FFFFFF"/>
                </a:solidFill>
                <a:latin typeface="Arial"/>
                <a:ea typeface="Arial"/>
                <a:cs typeface="Arial"/>
                <a:sym typeface="Arial"/>
              </a:rPr>
              <a:t>‹#›</a:t>
            </a:fld>
            <a:endParaRPr sz="1400">
              <a:solidFill>
                <a:srgbClr val="FFFFFF"/>
              </a:solidFill>
              <a:latin typeface="Arial"/>
              <a:ea typeface="Arial"/>
              <a:cs typeface="Arial"/>
              <a:sym typeface="Arial"/>
            </a:endParaRPr>
          </a:p>
        </p:txBody>
      </p:sp>
      <p:pic>
        <p:nvPicPr>
          <p:cNvPr id="820" name="Google Shape;820;p89"/>
          <p:cNvPicPr preferRelativeResize="0"/>
          <p:nvPr/>
        </p:nvPicPr>
        <p:blipFill rotWithShape="1">
          <a:blip r:embed="rId3">
            <a:alphaModFix/>
          </a:blip>
          <a:srcRect b="0" l="0" r="0" t="0"/>
          <a:stretch/>
        </p:blipFill>
        <p:spPr>
          <a:xfrm>
            <a:off x="457200" y="1752601"/>
            <a:ext cx="8210550" cy="4181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24" name="Shape 824"/>
        <p:cNvGrpSpPr/>
        <p:nvPr/>
      </p:nvGrpSpPr>
      <p:grpSpPr>
        <a:xfrm>
          <a:off x="0" y="0"/>
          <a:ext cx="0" cy="0"/>
          <a:chOff x="0" y="0"/>
          <a:chExt cx="0" cy="0"/>
        </a:xfrm>
      </p:grpSpPr>
      <p:sp>
        <p:nvSpPr>
          <p:cNvPr id="825" name="Google Shape;825;p90"/>
          <p:cNvSpPr txBox="1"/>
          <p:nvPr/>
        </p:nvSpPr>
        <p:spPr>
          <a:xfrm>
            <a:off x="-1447800" y="6492876"/>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1600">
                <a:solidFill>
                  <a:srgbClr val="000000"/>
                </a:solidFill>
                <a:latin typeface="Arial"/>
                <a:ea typeface="Arial"/>
                <a:cs typeface="Arial"/>
                <a:sym typeface="Arial"/>
              </a:rPr>
              <a:t>‹#›</a:t>
            </a:fld>
            <a:endParaRPr b="1" sz="1600">
              <a:solidFill>
                <a:srgbClr val="000000"/>
              </a:solidFill>
              <a:latin typeface="Arial"/>
              <a:ea typeface="Arial"/>
              <a:cs typeface="Arial"/>
              <a:sym typeface="Arial"/>
            </a:endParaRPr>
          </a:p>
        </p:txBody>
      </p:sp>
      <p:sp>
        <p:nvSpPr>
          <p:cNvPr id="826" name="Google Shape;826;p90"/>
          <p:cNvSpPr txBox="1"/>
          <p:nvPr>
            <p:ph idx="4294967295" type="title"/>
          </p:nvPr>
        </p:nvSpPr>
        <p:spPr>
          <a:xfrm>
            <a:off x="0" y="-26988"/>
            <a:ext cx="8229600" cy="1143001"/>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How Quickly Steroid Nasal Sprays </a:t>
            </a:r>
            <a:br>
              <a:rPr lang="en-US"/>
            </a:br>
            <a:r>
              <a:rPr lang="en-US"/>
              <a:t>Should Begin to Provide Relief</a:t>
            </a:r>
            <a:endParaRPr/>
          </a:p>
        </p:txBody>
      </p:sp>
      <p:sp>
        <p:nvSpPr>
          <p:cNvPr id="827" name="Google Shape;827;p90"/>
          <p:cNvSpPr txBox="1"/>
          <p:nvPr/>
        </p:nvSpPr>
        <p:spPr>
          <a:xfrm>
            <a:off x="533400" y="5715002"/>
            <a:ext cx="72390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Q54.</a:t>
            </a:r>
            <a:r>
              <a:rPr lang="en-US" sz="1200">
                <a:solidFill>
                  <a:srgbClr val="000000"/>
                </a:solidFill>
                <a:latin typeface="Arial"/>
                <a:ea typeface="Arial"/>
                <a:cs typeface="Arial"/>
                <a:sym typeface="Arial"/>
              </a:rPr>
              <a:t> </a:t>
            </a:r>
            <a:r>
              <a:rPr lang="en-US" sz="1200">
                <a:solidFill>
                  <a:srgbClr val="FFFFFF"/>
                </a:solidFill>
                <a:latin typeface="Arial"/>
                <a:ea typeface="Arial"/>
                <a:cs typeface="Arial"/>
                <a:sym typeface="Arial"/>
              </a:rPr>
              <a:t>Based on your experience or what you have heard ……..How quickly are steroid nasal spray’s supposed to begin providing symptom relief for nasal allergies?  </a:t>
            </a:r>
            <a:endParaRPr/>
          </a:p>
          <a:p>
            <a:pPr indent="0" lvl="0" marL="0" marR="0" rtl="0" algn="l">
              <a:spcBef>
                <a:spcPts val="0"/>
              </a:spcBef>
              <a:spcAft>
                <a:spcPts val="0"/>
              </a:spcAft>
              <a:buNone/>
            </a:pPr>
            <a:r>
              <a:rPr lang="en-US" sz="1200">
                <a:solidFill>
                  <a:srgbClr val="000000"/>
                </a:solidFill>
                <a:latin typeface="Arial"/>
                <a:ea typeface="Arial"/>
                <a:cs typeface="Arial"/>
                <a:sym typeface="Arial"/>
              </a:rPr>
              <a:t>Base: Has heard of steroid nasal sprays, N=268</a:t>
            </a:r>
            <a:endParaRPr/>
          </a:p>
        </p:txBody>
      </p:sp>
      <p:sp>
        <p:nvSpPr>
          <p:cNvPr id="828" name="Google Shape;828;p90"/>
          <p:cNvSpPr txBox="1"/>
          <p:nvPr/>
        </p:nvSpPr>
        <p:spPr>
          <a:xfrm>
            <a:off x="6553200" y="6245225"/>
            <a:ext cx="2133600" cy="4762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rgbClr val="FFFFFF"/>
                </a:solidFill>
                <a:latin typeface="Arial"/>
                <a:ea typeface="Arial"/>
                <a:cs typeface="Arial"/>
                <a:sym typeface="Arial"/>
              </a:rPr>
              <a:t>‹#›</a:t>
            </a:fld>
            <a:endParaRPr sz="1400">
              <a:solidFill>
                <a:srgbClr val="FFFFFF"/>
              </a:solidFill>
              <a:latin typeface="Arial"/>
              <a:ea typeface="Arial"/>
              <a:cs typeface="Arial"/>
              <a:sym typeface="Arial"/>
            </a:endParaRPr>
          </a:p>
        </p:txBody>
      </p:sp>
      <p:pic>
        <p:nvPicPr>
          <p:cNvPr id="829" name="Google Shape;829;p90"/>
          <p:cNvPicPr preferRelativeResize="0"/>
          <p:nvPr/>
        </p:nvPicPr>
        <p:blipFill rotWithShape="1">
          <a:blip r:embed="rId3">
            <a:alphaModFix/>
          </a:blip>
          <a:srcRect b="0" l="0" r="0" t="0"/>
          <a:stretch/>
        </p:blipFill>
        <p:spPr>
          <a:xfrm>
            <a:off x="457200" y="1524001"/>
            <a:ext cx="8210550" cy="4171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33" name="Shape 833"/>
        <p:cNvGrpSpPr/>
        <p:nvPr/>
      </p:nvGrpSpPr>
      <p:grpSpPr>
        <a:xfrm>
          <a:off x="0" y="0"/>
          <a:ext cx="0" cy="0"/>
          <a:chOff x="0" y="0"/>
          <a:chExt cx="0" cy="0"/>
        </a:xfrm>
      </p:grpSpPr>
      <p:sp>
        <p:nvSpPr>
          <p:cNvPr id="834" name="Google Shape;834;p91"/>
          <p:cNvSpPr txBox="1"/>
          <p:nvPr/>
        </p:nvSpPr>
        <p:spPr>
          <a:xfrm>
            <a:off x="-1447800" y="6492876"/>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1600">
                <a:solidFill>
                  <a:srgbClr val="000000"/>
                </a:solidFill>
                <a:latin typeface="Arial"/>
                <a:ea typeface="Arial"/>
                <a:cs typeface="Arial"/>
                <a:sym typeface="Arial"/>
              </a:rPr>
              <a:t>‹#›</a:t>
            </a:fld>
            <a:endParaRPr b="1" sz="1600">
              <a:solidFill>
                <a:srgbClr val="000000"/>
              </a:solidFill>
              <a:latin typeface="Arial"/>
              <a:ea typeface="Arial"/>
              <a:cs typeface="Arial"/>
              <a:sym typeface="Arial"/>
            </a:endParaRPr>
          </a:p>
        </p:txBody>
      </p:sp>
      <p:sp>
        <p:nvSpPr>
          <p:cNvPr id="835" name="Google Shape;835;p91"/>
          <p:cNvSpPr txBox="1"/>
          <p:nvPr/>
        </p:nvSpPr>
        <p:spPr>
          <a:xfrm>
            <a:off x="457200" y="5867402"/>
            <a:ext cx="75438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000000"/>
                </a:solidFill>
                <a:latin typeface="Arial"/>
                <a:ea typeface="Arial"/>
                <a:cs typeface="Arial"/>
                <a:sym typeface="Arial"/>
              </a:rPr>
              <a:t>Q55.</a:t>
            </a:r>
            <a:r>
              <a:rPr lang="en-US" sz="1200">
                <a:solidFill>
                  <a:srgbClr val="000000"/>
                </a:solidFill>
                <a:latin typeface="Arial"/>
                <a:ea typeface="Arial"/>
                <a:cs typeface="Arial"/>
                <a:sym typeface="Arial"/>
              </a:rPr>
              <a:t> </a:t>
            </a:r>
            <a:r>
              <a:rPr lang="en-US" sz="1200">
                <a:solidFill>
                  <a:srgbClr val="FFFFFF"/>
                </a:solidFill>
                <a:latin typeface="Arial"/>
                <a:ea typeface="Arial"/>
                <a:cs typeface="Arial"/>
                <a:sym typeface="Arial"/>
              </a:rPr>
              <a:t>Based on your experience or what you have heard ……..How long are steroid nasal spray’s supposed to provide symptom relief for nasal allergies?  </a:t>
            </a:r>
            <a:endParaRPr/>
          </a:p>
          <a:p>
            <a:pPr indent="0" lvl="0" marL="0" marR="0" rtl="0" algn="l">
              <a:spcBef>
                <a:spcPts val="0"/>
              </a:spcBef>
              <a:spcAft>
                <a:spcPts val="0"/>
              </a:spcAft>
              <a:buNone/>
            </a:pPr>
            <a:r>
              <a:rPr lang="en-US" sz="1200">
                <a:solidFill>
                  <a:srgbClr val="000000"/>
                </a:solidFill>
                <a:latin typeface="Arial"/>
                <a:ea typeface="Arial"/>
                <a:cs typeface="Arial"/>
                <a:sym typeface="Arial"/>
              </a:rPr>
              <a:t>Base: Has heard of steroid nasal sprays, N=268</a:t>
            </a:r>
            <a:endParaRPr/>
          </a:p>
        </p:txBody>
      </p:sp>
      <p:sp>
        <p:nvSpPr>
          <p:cNvPr id="836" name="Google Shape;836;p91"/>
          <p:cNvSpPr txBox="1"/>
          <p:nvPr/>
        </p:nvSpPr>
        <p:spPr>
          <a:xfrm>
            <a:off x="381000" y="-27384"/>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How Long Steroid Nasal Sprays are Supposed to Provide Symptom Relief </a:t>
            </a:r>
            <a:endParaRPr/>
          </a:p>
        </p:txBody>
      </p:sp>
      <p:sp>
        <p:nvSpPr>
          <p:cNvPr id="837" name="Google Shape;837;p91"/>
          <p:cNvSpPr txBox="1"/>
          <p:nvPr/>
        </p:nvSpPr>
        <p:spPr>
          <a:xfrm>
            <a:off x="6553200" y="6245225"/>
            <a:ext cx="2133600" cy="4762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rgbClr val="FFFFFF"/>
                </a:solidFill>
                <a:latin typeface="Arial"/>
                <a:ea typeface="Arial"/>
                <a:cs typeface="Arial"/>
                <a:sym typeface="Arial"/>
              </a:rPr>
              <a:t>‹#›</a:t>
            </a:fld>
            <a:endParaRPr sz="1400">
              <a:solidFill>
                <a:srgbClr val="FFFFFF"/>
              </a:solidFill>
              <a:latin typeface="Arial"/>
              <a:ea typeface="Arial"/>
              <a:cs typeface="Arial"/>
              <a:sym typeface="Arial"/>
            </a:endParaRPr>
          </a:p>
        </p:txBody>
      </p:sp>
      <p:pic>
        <p:nvPicPr>
          <p:cNvPr id="838" name="Google Shape;838;p91"/>
          <p:cNvPicPr preferRelativeResize="0"/>
          <p:nvPr/>
        </p:nvPicPr>
        <p:blipFill rotWithShape="1">
          <a:blip r:embed="rId3">
            <a:alphaModFix/>
          </a:blip>
          <a:srcRect b="0" l="0" r="0" t="0"/>
          <a:stretch/>
        </p:blipFill>
        <p:spPr>
          <a:xfrm>
            <a:off x="390525" y="1461095"/>
            <a:ext cx="8210550" cy="419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74"/>
          <p:cNvSpPr txBox="1"/>
          <p:nvPr>
            <p:ph idx="1" type="body"/>
          </p:nvPr>
        </p:nvSpPr>
        <p:spPr>
          <a:xfrm>
            <a:off x="457201" y="6492240"/>
            <a:ext cx="7955280" cy="36576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accent1"/>
              </a:buClr>
              <a:buSzPts val="600"/>
              <a:buFont typeface="Arial"/>
              <a:buNone/>
            </a:pPr>
            <a:r>
              <a:t/>
            </a:r>
            <a:endParaRPr/>
          </a:p>
        </p:txBody>
      </p:sp>
      <p:sp>
        <p:nvSpPr>
          <p:cNvPr id="435" name="Google Shape;435;p74"/>
          <p:cNvSpPr txBox="1"/>
          <p:nvPr>
            <p:ph type="title"/>
          </p:nvPr>
        </p:nvSpPr>
        <p:spPr>
          <a:xfrm>
            <a:off x="457201" y="423197"/>
            <a:ext cx="7391399" cy="369332"/>
          </a:xfrm>
          <a:prstGeom prst="rect">
            <a:avLst/>
          </a:prstGeom>
          <a:noFill/>
          <a:ln>
            <a:noFill/>
          </a:ln>
        </p:spPr>
        <p:txBody>
          <a:bodyPr anchorCtr="0" anchor="b" bIns="0" lIns="0" spcFirstLastPara="1" rIns="0" wrap="square" tIns="45700">
            <a:noAutofit/>
          </a:bodyPr>
          <a:lstStyle/>
          <a:p>
            <a:pPr indent="0" lvl="0" marL="0" rtl="0" algn="just">
              <a:spcBef>
                <a:spcPts val="0"/>
              </a:spcBef>
              <a:spcAft>
                <a:spcPts val="0"/>
              </a:spcAft>
              <a:buClr>
                <a:srgbClr val="FF6600"/>
              </a:buClr>
              <a:buSzPts val="2800"/>
              <a:buFont typeface="Calibri"/>
              <a:buNone/>
            </a:pPr>
            <a:r>
              <a:rPr lang="en-US" sz="2800">
                <a:solidFill>
                  <a:srgbClr val="FF6600"/>
                </a:solidFill>
              </a:rPr>
              <a:t>Disclosures and Disclaimers</a:t>
            </a:r>
            <a:endParaRPr sz="2800"/>
          </a:p>
        </p:txBody>
      </p:sp>
      <p:sp>
        <p:nvSpPr>
          <p:cNvPr id="436" name="Google Shape;436;p74"/>
          <p:cNvSpPr txBox="1"/>
          <p:nvPr>
            <p:ph idx="2" type="body"/>
          </p:nvPr>
        </p:nvSpPr>
        <p:spPr>
          <a:xfrm>
            <a:off x="457201" y="2328910"/>
            <a:ext cx="8353136" cy="3671840"/>
          </a:xfrm>
          <a:prstGeom prst="rect">
            <a:avLst/>
          </a:prstGeom>
          <a:noFill/>
          <a:ln>
            <a:noFill/>
          </a:ln>
        </p:spPr>
        <p:txBody>
          <a:bodyPr anchorCtr="0" anchor="t" bIns="45700" lIns="45700" spcFirstLastPara="1" rIns="45700" wrap="square" tIns="45700">
            <a:noAutofit/>
          </a:bodyPr>
          <a:lstStyle/>
          <a:p>
            <a:pPr indent="-117475" lvl="0" marL="274320" rtl="0" algn="l">
              <a:spcBef>
                <a:spcPts val="0"/>
              </a:spcBef>
              <a:spcAft>
                <a:spcPts val="0"/>
              </a:spcAft>
              <a:buClr>
                <a:srgbClr val="FF0033"/>
              </a:buClr>
              <a:buSzPts val="2470"/>
              <a:buNone/>
            </a:pPr>
            <a:r>
              <a:t/>
            </a:r>
            <a:endParaRPr/>
          </a:p>
          <a:p>
            <a:pPr indent="-117475" lvl="0" marL="274320" rtl="0" algn="l">
              <a:spcBef>
                <a:spcPts val="520"/>
              </a:spcBef>
              <a:spcAft>
                <a:spcPts val="0"/>
              </a:spcAft>
              <a:buClr>
                <a:srgbClr val="FF0033"/>
              </a:buClr>
              <a:buSzPts val="2470"/>
              <a:buNone/>
            </a:pPr>
            <a:r>
              <a:t/>
            </a:r>
            <a:endParaRPr/>
          </a:p>
        </p:txBody>
      </p:sp>
      <p:sp>
        <p:nvSpPr>
          <p:cNvPr id="437" name="Google Shape;437;p74"/>
          <p:cNvSpPr txBox="1"/>
          <p:nvPr>
            <p:ph idx="12" type="sldNum"/>
          </p:nvPr>
        </p:nvSpPr>
        <p:spPr>
          <a:xfrm>
            <a:off x="8412307" y="6492523"/>
            <a:ext cx="274205" cy="365478"/>
          </a:xfrm>
          <a:prstGeom prst="rect">
            <a:avLst/>
          </a:prstGeom>
          <a:noFill/>
          <a:ln>
            <a:noFill/>
          </a:ln>
        </p:spPr>
        <p:txBody>
          <a:bodyPr anchorCtr="0" anchor="b" bIns="0" lIns="0" spcFirstLastPara="1" rIns="0" wrap="square" tIns="0">
            <a:noAutofit/>
          </a:bodyPr>
          <a:lstStyle/>
          <a:p>
            <a:pPr indent="0" lvl="0" marL="0" marR="0" rtl="1" algn="r">
              <a:lnSpc>
                <a:spcPct val="100000"/>
              </a:lnSpc>
              <a:spcBef>
                <a:spcPts val="0"/>
              </a:spcBef>
              <a:spcAft>
                <a:spcPts val="0"/>
              </a:spcAft>
              <a:buClr>
                <a:srgbClr val="888888"/>
              </a:buClr>
              <a:buSzPts val="600"/>
              <a:buFont typeface="Arial"/>
              <a:buNone/>
            </a:pPr>
            <a:fld id="{00000000-1234-1234-1234-123412341234}" type="slidenum">
              <a:rPr b="0" i="0" lang="en-US" sz="600" u="none" cap="none" strike="noStrike">
                <a:solidFill>
                  <a:srgbClr val="888888"/>
                </a:solidFill>
                <a:latin typeface="Arial"/>
                <a:ea typeface="Arial"/>
                <a:cs typeface="Arial"/>
                <a:sym typeface="Arial"/>
              </a:rPr>
              <a:t>‹#›</a:t>
            </a:fld>
            <a:endParaRPr b="0" i="0" sz="600" u="none" cap="none" strike="noStrike">
              <a:solidFill>
                <a:srgbClr val="888888"/>
              </a:solidFill>
              <a:latin typeface="Arial"/>
              <a:ea typeface="Arial"/>
              <a:cs typeface="Arial"/>
              <a:sym typeface="Arial"/>
            </a:endParaRPr>
          </a:p>
        </p:txBody>
      </p:sp>
      <p:sp>
        <p:nvSpPr>
          <p:cNvPr id="438" name="Google Shape;438;p74"/>
          <p:cNvSpPr/>
          <p:nvPr/>
        </p:nvSpPr>
        <p:spPr>
          <a:xfrm>
            <a:off x="685842" y="1700808"/>
            <a:ext cx="8000670" cy="397031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BC4794"/>
              </a:buClr>
              <a:buSzPts val="2400"/>
              <a:buFont typeface="Arial"/>
              <a:buChar char="•"/>
            </a:pPr>
            <a:r>
              <a:rPr b="1" i="0" lang="en-US" sz="2400" u="none" cap="none" strike="noStrike">
                <a:solidFill>
                  <a:srgbClr val="595959"/>
                </a:solidFill>
                <a:latin typeface="Arial Rounded"/>
                <a:ea typeface="Arial Rounded"/>
                <a:cs typeface="Arial Rounded"/>
                <a:sym typeface="Arial Rounded"/>
              </a:rPr>
              <a:t>I have not received any payment for preparing or taking part in this presentation</a:t>
            </a:r>
            <a:endParaRPr b="1" i="0" sz="2400" u="none" cap="none" strike="noStrike">
              <a:solidFill>
                <a:srgbClr val="595959"/>
              </a:solidFill>
              <a:latin typeface="Arial Rounded"/>
              <a:ea typeface="Arial Rounded"/>
              <a:cs typeface="Arial Rounded"/>
              <a:sym typeface="Arial Rounded"/>
            </a:endParaRPr>
          </a:p>
          <a:p>
            <a:pPr indent="-342900" lvl="0" marL="342900" marR="0" rtl="0" algn="l">
              <a:lnSpc>
                <a:spcPct val="100000"/>
              </a:lnSpc>
              <a:spcBef>
                <a:spcPts val="2400"/>
              </a:spcBef>
              <a:spcAft>
                <a:spcPts val="0"/>
              </a:spcAft>
              <a:buClr>
                <a:srgbClr val="BC4794"/>
              </a:buClr>
              <a:buSzPts val="2400"/>
              <a:buFont typeface="Arial"/>
              <a:buChar char="•"/>
            </a:pPr>
            <a:r>
              <a:rPr b="1" i="0" lang="en-US" sz="2400" u="none" cap="none" strike="noStrike">
                <a:solidFill>
                  <a:srgbClr val="595959"/>
                </a:solidFill>
                <a:latin typeface="Arial Rounded"/>
                <a:ea typeface="Arial Rounded"/>
                <a:cs typeface="Arial Rounded"/>
                <a:sym typeface="Arial Rounded"/>
              </a:rPr>
              <a:t>The meeting is organized and funded by GSK</a:t>
            </a:r>
            <a:endParaRPr/>
          </a:p>
          <a:p>
            <a:pPr indent="-342900" lvl="0" marL="342900" marR="0" rtl="0" algn="l">
              <a:lnSpc>
                <a:spcPct val="100000"/>
              </a:lnSpc>
              <a:spcBef>
                <a:spcPts val="2400"/>
              </a:spcBef>
              <a:spcAft>
                <a:spcPts val="0"/>
              </a:spcAft>
              <a:buClr>
                <a:srgbClr val="BC4794"/>
              </a:buClr>
              <a:buSzPts val="2400"/>
              <a:buFont typeface="Arial"/>
              <a:buChar char="•"/>
            </a:pPr>
            <a:r>
              <a:rPr b="1" i="0" lang="en-US" sz="2400" u="none" cap="none" strike="noStrike">
                <a:solidFill>
                  <a:srgbClr val="595959"/>
                </a:solidFill>
                <a:latin typeface="Arial Rounded"/>
                <a:ea typeface="Arial Rounded"/>
                <a:cs typeface="Arial Rounded"/>
                <a:sym typeface="Arial Rounded"/>
              </a:rPr>
              <a:t> Prescribing information and adverse event reporting information are available at the end of this presentation and may be requested from GSK staff at this meeting </a:t>
            </a:r>
            <a:endParaRPr/>
          </a:p>
          <a:p>
            <a:pPr indent="0" lvl="0" marL="0" marR="0" rtl="0" algn="l">
              <a:lnSpc>
                <a:spcPct val="100000"/>
              </a:lnSpc>
              <a:spcBef>
                <a:spcPts val="2400"/>
              </a:spcBef>
              <a:spcAft>
                <a:spcPts val="0"/>
              </a:spcAft>
              <a:buNone/>
            </a:pPr>
            <a:r>
              <a:rPr b="1" i="0" lang="en-US" sz="2400" u="none" cap="none" strike="noStrike">
                <a:solidFill>
                  <a:srgbClr val="595959"/>
                </a:solidFill>
                <a:latin typeface="Arial Rounded"/>
                <a:ea typeface="Arial Rounded"/>
                <a:cs typeface="Arial Rounded"/>
                <a:sym typeface="Arial Rounded"/>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Google Shape;843;p92"/>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Safety profile of intranasal steroids</a:t>
            </a:r>
            <a:endParaRPr/>
          </a:p>
        </p:txBody>
      </p:sp>
      <p:sp>
        <p:nvSpPr>
          <p:cNvPr id="844" name="Google Shape;844;p92"/>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4000"/>
              <a:buFont typeface="Calibri"/>
              <a:buNone/>
            </a:pPr>
            <a:r>
              <a:rPr lang="en-US" sz="4000">
                <a:latin typeface="Calibri"/>
                <a:ea typeface="Calibri"/>
                <a:cs typeface="Calibri"/>
                <a:sym typeface="Calibri"/>
              </a:rPr>
              <a:t>Absorption characteristics related to: </a:t>
            </a:r>
            <a:endParaRPr/>
          </a:p>
          <a:p>
            <a:pPr indent="0" lvl="0" marL="0" marR="0" rtl="0" algn="l">
              <a:lnSpc>
                <a:spcPct val="115000"/>
              </a:lnSpc>
              <a:spcBef>
                <a:spcPts val="1000"/>
              </a:spcBef>
              <a:spcAft>
                <a:spcPts val="0"/>
              </a:spcAft>
              <a:buSzPts val="3600"/>
              <a:buFont typeface="Calibri"/>
              <a:buChar char="•"/>
            </a:pPr>
            <a:r>
              <a:rPr lang="en-US" sz="3600">
                <a:latin typeface="Calibri"/>
                <a:ea typeface="Calibri"/>
                <a:cs typeface="Calibri"/>
                <a:sym typeface="Calibri"/>
              </a:rPr>
              <a:t>topical potency</a:t>
            </a:r>
            <a:endParaRPr/>
          </a:p>
          <a:p>
            <a:pPr indent="0" lvl="0" marL="0" marR="0" rtl="0" algn="l">
              <a:lnSpc>
                <a:spcPct val="115000"/>
              </a:lnSpc>
              <a:spcBef>
                <a:spcPts val="1000"/>
              </a:spcBef>
              <a:spcAft>
                <a:spcPts val="0"/>
              </a:spcAft>
              <a:buSzPts val="3600"/>
              <a:buFont typeface="Calibri"/>
              <a:buChar char="•"/>
            </a:pPr>
            <a:r>
              <a:rPr lang="en-US" sz="3600">
                <a:latin typeface="Calibri"/>
                <a:ea typeface="Calibri"/>
                <a:cs typeface="Calibri"/>
                <a:sym typeface="Calibri"/>
              </a:rPr>
              <a:t>lipid solubility </a:t>
            </a:r>
            <a:endParaRPr/>
          </a:p>
          <a:p>
            <a:pPr indent="0" lvl="0" marL="0" marR="0" rtl="0" algn="l">
              <a:lnSpc>
                <a:spcPct val="115000"/>
              </a:lnSpc>
              <a:spcBef>
                <a:spcPts val="1000"/>
              </a:spcBef>
              <a:spcAft>
                <a:spcPts val="0"/>
              </a:spcAft>
              <a:buSzPts val="3600"/>
              <a:buFont typeface="Calibri"/>
              <a:buChar char="•"/>
            </a:pPr>
            <a:r>
              <a:rPr lang="en-US" sz="3600">
                <a:latin typeface="Calibri"/>
                <a:ea typeface="Calibri"/>
                <a:cs typeface="Calibri"/>
                <a:sym typeface="Calibri"/>
              </a:rPr>
              <a:t>systemic bioavailability</a:t>
            </a:r>
            <a:endParaRPr/>
          </a:p>
          <a:p>
            <a:pPr indent="-165100" lvl="0" marL="342900" rtl="0" algn="l">
              <a:spcBef>
                <a:spcPts val="1560"/>
              </a:spcBef>
              <a:spcAft>
                <a:spcPts val="0"/>
              </a:spcAft>
              <a:buSzPts val="2800"/>
              <a:buFont typeface="Arial"/>
              <a:buNone/>
            </a:pPr>
            <a:r>
              <a:t/>
            </a:r>
            <a:endParaRPr/>
          </a:p>
        </p:txBody>
      </p:sp>
      <p:sp>
        <p:nvSpPr>
          <p:cNvPr id="845" name="Google Shape;845;p92"/>
          <p:cNvSpPr/>
          <p:nvPr/>
        </p:nvSpPr>
        <p:spPr>
          <a:xfrm>
            <a:off x="228600" y="6475511"/>
            <a:ext cx="408400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ARIA = Allergic Rhinitis and Its Impact on Asthma</a:t>
            </a:r>
            <a:endParaRPr sz="18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Google Shape;850;p93"/>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MECHANISM OF ACTION OF INTRANASAL STEROIDS</a:t>
            </a:r>
            <a:endParaRPr/>
          </a:p>
        </p:txBody>
      </p:sp>
      <p:pic>
        <p:nvPicPr>
          <p:cNvPr id="851" name="Google Shape;851;p93"/>
          <p:cNvPicPr preferRelativeResize="0"/>
          <p:nvPr>
            <p:ph idx="1" type="body"/>
          </p:nvPr>
        </p:nvPicPr>
        <p:blipFill rotWithShape="1">
          <a:blip r:embed="rId3">
            <a:alphaModFix/>
          </a:blip>
          <a:srcRect b="0" l="0" r="0" t="0"/>
          <a:stretch/>
        </p:blipFill>
        <p:spPr>
          <a:xfrm>
            <a:off x="0" y="1524000"/>
            <a:ext cx="9144000" cy="5334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Google Shape;856;p94"/>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TOPICAL POTENCY</a:t>
            </a:r>
            <a:endParaRPr/>
          </a:p>
        </p:txBody>
      </p:sp>
      <p:sp>
        <p:nvSpPr>
          <p:cNvPr id="857" name="Google Shape;857;p94"/>
          <p:cNvSpPr txBox="1"/>
          <p:nvPr>
            <p:ph idx="1" type="body"/>
          </p:nvPr>
        </p:nvSpPr>
        <p:spPr>
          <a:xfrm>
            <a:off x="457200" y="1524000"/>
            <a:ext cx="8229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800"/>
              <a:buFont typeface="Arial"/>
              <a:buChar char="•"/>
            </a:pPr>
            <a:r>
              <a:rPr lang="en-US"/>
              <a:t>An article from Salter et al demonstrated that the newer generation agents, ﬂuticasone furoate and mometasone furoate, are more potent than other intranasal steroids.</a:t>
            </a:r>
            <a:endParaRPr/>
          </a:p>
          <a:p>
            <a:pPr indent="-342900" lvl="0" marL="342900" rtl="0" algn="l">
              <a:spcBef>
                <a:spcPts val="560"/>
              </a:spcBef>
              <a:spcAft>
                <a:spcPts val="0"/>
              </a:spcAft>
              <a:buSzPts val="2800"/>
              <a:buFont typeface="Arial"/>
              <a:buChar char="•"/>
            </a:pPr>
            <a:r>
              <a:rPr lang="en-US"/>
              <a:t>A study using the method of quantifying the inhibitory power on IL and TNF generation demonstrated that ﬂuticasone furoate and mometasone furoate were equally effective at inhibiting cytokine release, and they also had greater inhibition than the other intranasal steroids studied (beclomethasone, triamcinolone, budes-onide, and betamethasone).</a:t>
            </a:r>
            <a:endParaRPr/>
          </a:p>
          <a:p>
            <a:pPr indent="0" lvl="0" marL="0" rtl="0" algn="l">
              <a:spcBef>
                <a:spcPts val="560"/>
              </a:spcBef>
              <a:spcAft>
                <a:spcPts val="0"/>
              </a:spcAft>
              <a:buSzPts val="2800"/>
              <a:buFont typeface="Arial"/>
              <a:buNone/>
            </a:pPr>
            <a:r>
              <a:t/>
            </a:r>
            <a:endParaRPr/>
          </a:p>
          <a:p>
            <a:pPr indent="-165100" lvl="0" marL="342900" rtl="0" algn="l">
              <a:spcBef>
                <a:spcPts val="560"/>
              </a:spcBef>
              <a:spcAft>
                <a:spcPts val="0"/>
              </a:spcAft>
              <a:buSzPts val="2800"/>
              <a:buFont typeface="Arial"/>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1" name="Shape 861"/>
        <p:cNvGrpSpPr/>
        <p:nvPr/>
      </p:nvGrpSpPr>
      <p:grpSpPr>
        <a:xfrm>
          <a:off x="0" y="0"/>
          <a:ext cx="0" cy="0"/>
          <a:chOff x="0" y="0"/>
          <a:chExt cx="0" cy="0"/>
        </a:xfrm>
      </p:grpSpPr>
      <p:sp>
        <p:nvSpPr>
          <p:cNvPr id="862" name="Google Shape;862;p95"/>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LIPID SOLUBILITY</a:t>
            </a:r>
            <a:endParaRPr/>
          </a:p>
        </p:txBody>
      </p:sp>
      <p:sp>
        <p:nvSpPr>
          <p:cNvPr id="863" name="Google Shape;863;p95"/>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800"/>
              <a:buFont typeface="Arial"/>
              <a:buChar char="•"/>
            </a:pPr>
            <a:r>
              <a:rPr lang="en-US"/>
              <a:t>The lipophilic nature of a compound refers to its lipid-partitioning properties. Thus, a highly lipophilic substance shows a higher and faster uptake by the nasal mucosa, greater retention within the tissue, and an enhanced glucocorticoid receptor binding.</a:t>
            </a:r>
            <a:endParaRPr/>
          </a:p>
          <a:p>
            <a:pPr indent="-342900" lvl="0" marL="342900" rtl="0" algn="l">
              <a:spcBef>
                <a:spcPts val="560"/>
              </a:spcBef>
              <a:spcAft>
                <a:spcPts val="0"/>
              </a:spcAft>
              <a:buSzPts val="2800"/>
              <a:buFont typeface="Arial"/>
              <a:buChar char="•"/>
            </a:pPr>
            <a:r>
              <a:rPr lang="en-US"/>
              <a:t>The descending rank order of lipophilicity of the available topically active steroids is fluticasone furoate, mometasone furoate, ﬂuticasone propionate, budesonide, triamcinolone acetonide, and ﬂunisolide</a:t>
            </a:r>
            <a:endParaRPr/>
          </a:p>
          <a:p>
            <a:pPr indent="-165100" lvl="0" marL="342900" rtl="0" algn="l">
              <a:spcBef>
                <a:spcPts val="560"/>
              </a:spcBef>
              <a:spcAft>
                <a:spcPts val="0"/>
              </a:spcAft>
              <a:buSzPts val="2800"/>
              <a:buFont typeface="Arial"/>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7" name="Shape 867"/>
        <p:cNvGrpSpPr/>
        <p:nvPr/>
      </p:nvGrpSpPr>
      <p:grpSpPr>
        <a:xfrm>
          <a:off x="0" y="0"/>
          <a:ext cx="0" cy="0"/>
          <a:chOff x="0" y="0"/>
          <a:chExt cx="0" cy="0"/>
        </a:xfrm>
      </p:grpSpPr>
      <p:sp>
        <p:nvSpPr>
          <p:cNvPr id="868" name="Google Shape;868;p96"/>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SYSTEMIC BIOAVAILABILITY</a:t>
            </a:r>
            <a:endParaRPr/>
          </a:p>
        </p:txBody>
      </p:sp>
      <p:pic>
        <p:nvPicPr>
          <p:cNvPr id="869" name="Google Shape;869;p96"/>
          <p:cNvPicPr preferRelativeResize="0"/>
          <p:nvPr>
            <p:ph idx="1" type="body"/>
          </p:nvPr>
        </p:nvPicPr>
        <p:blipFill rotWithShape="1">
          <a:blip r:embed="rId3">
            <a:alphaModFix/>
          </a:blip>
          <a:srcRect b="0" l="0" r="0" t="0"/>
          <a:stretch/>
        </p:blipFill>
        <p:spPr>
          <a:xfrm>
            <a:off x="457200" y="1600200"/>
            <a:ext cx="8229600" cy="5029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3" name="Shape 873"/>
        <p:cNvGrpSpPr/>
        <p:nvPr/>
      </p:nvGrpSpPr>
      <p:grpSpPr>
        <a:xfrm>
          <a:off x="0" y="0"/>
          <a:ext cx="0" cy="0"/>
          <a:chOff x="0" y="0"/>
          <a:chExt cx="0" cy="0"/>
        </a:xfrm>
      </p:grpSpPr>
      <p:sp>
        <p:nvSpPr>
          <p:cNvPr id="874" name="Google Shape;874;p97"/>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Systemic bioavailability of fluticasone furoate</a:t>
            </a:r>
            <a:endParaRPr/>
          </a:p>
        </p:txBody>
      </p:sp>
      <p:sp>
        <p:nvSpPr>
          <p:cNvPr id="875" name="Google Shape;875;p97"/>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800"/>
              <a:buFont typeface="Arial"/>
              <a:buChar char="•"/>
            </a:pPr>
            <a:r>
              <a:rPr lang="en-US"/>
              <a:t>Study by Allen et al</a:t>
            </a:r>
            <a:endParaRPr/>
          </a:p>
          <a:p>
            <a:pPr indent="-165100" lvl="0" marL="342900" rtl="0" algn="l">
              <a:spcBef>
                <a:spcPts val="560"/>
              </a:spcBef>
              <a:spcAft>
                <a:spcPts val="0"/>
              </a:spcAft>
              <a:buSzPts val="2800"/>
              <a:buFont typeface="Arial"/>
              <a:buNone/>
            </a:pPr>
            <a:r>
              <a:t/>
            </a:r>
            <a:endParaRPr/>
          </a:p>
          <a:p>
            <a:pPr indent="0" lvl="0" marL="0" rtl="0" algn="just">
              <a:spcBef>
                <a:spcPts val="480"/>
              </a:spcBef>
              <a:spcAft>
                <a:spcPts val="0"/>
              </a:spcAft>
              <a:buSzPts val="2400"/>
              <a:buFont typeface="Arial"/>
              <a:buNone/>
            </a:pPr>
            <a:r>
              <a:t/>
            </a:r>
            <a:endParaRPr sz="2400"/>
          </a:p>
          <a:p>
            <a:pPr indent="0" lvl="0" marL="0" rtl="0" algn="just">
              <a:spcBef>
                <a:spcPts val="480"/>
              </a:spcBef>
              <a:spcAft>
                <a:spcPts val="0"/>
              </a:spcAft>
              <a:buSzPts val="2400"/>
              <a:buFont typeface="Arial"/>
              <a:buNone/>
            </a:pPr>
            <a:r>
              <a:t/>
            </a:r>
            <a:endParaRPr sz="2400"/>
          </a:p>
          <a:p>
            <a:pPr indent="0" lvl="0" marL="0" rtl="0" algn="just">
              <a:spcBef>
                <a:spcPts val="480"/>
              </a:spcBef>
              <a:spcAft>
                <a:spcPts val="0"/>
              </a:spcAft>
              <a:buSzPts val="2400"/>
              <a:buFont typeface="Arial"/>
              <a:buNone/>
            </a:pPr>
            <a:r>
              <a:rPr lang="en-US" sz="2400"/>
              <a:t>THE GEOMETRIC  MEAN OF THE ABSOLUTE BIOAVAILABILITY OF FLUTICASONE FUROATE IN A STUDY WHERE FF WAS DELIVERED INTRANASALY WAS LESS THAN 0.5%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9" name="Shape 879"/>
        <p:cNvGrpSpPr/>
        <p:nvPr/>
      </p:nvGrpSpPr>
      <p:grpSpPr>
        <a:xfrm>
          <a:off x="0" y="0"/>
          <a:ext cx="0" cy="0"/>
          <a:chOff x="0" y="0"/>
          <a:chExt cx="0" cy="0"/>
        </a:xfrm>
      </p:grpSpPr>
      <p:sp>
        <p:nvSpPr>
          <p:cNvPr id="880" name="Google Shape;880;p98"/>
          <p:cNvSpPr txBox="1"/>
          <p:nvPr>
            <p:ph type="ctrTitle"/>
          </p:nvPr>
        </p:nvSpPr>
        <p:spPr>
          <a:xfrm>
            <a:off x="565150" y="1970531"/>
            <a:ext cx="7772400" cy="1470025"/>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sz="6000"/>
              <a:t>AAAAI RECOMMENDATION</a:t>
            </a:r>
            <a:endParaRPr/>
          </a:p>
        </p:txBody>
      </p:sp>
      <p:sp>
        <p:nvSpPr>
          <p:cNvPr id="881" name="Google Shape;881;p98"/>
          <p:cNvSpPr txBox="1"/>
          <p:nvPr>
            <p:ph idx="1" type="subTitle"/>
          </p:nvPr>
        </p:nvSpPr>
        <p:spPr>
          <a:xfrm>
            <a:off x="555626" y="3726185"/>
            <a:ext cx="6400800" cy="17526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SzPts val="4400"/>
              <a:buFont typeface="Arial"/>
              <a:buNone/>
            </a:pPr>
            <a:r>
              <a:rPr lang="en-US" sz="4400"/>
              <a:t>        APRIL 2016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1822"/>
                                        <p:tgtEl>
                                          <p:spTgt spid="8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xEl>
                                              <p:pRg end="0" st="0"/>
                                            </p:txEl>
                                          </p:spTgt>
                                        </p:tgtEl>
                                        <p:attrNameLst>
                                          <p:attrName>style.visibility</p:attrName>
                                        </p:attrNameLst>
                                      </p:cBhvr>
                                      <p:to>
                                        <p:strVal val="visible"/>
                                      </p:to>
                                    </p:set>
                                    <p:animEffect filter="fade" transition="in">
                                      <p:cBhvr>
                                        <p:cTn dur="2000"/>
                                        <p:tgtEl>
                                          <p:spTgt spid="88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5" name="Shape 885"/>
        <p:cNvGrpSpPr/>
        <p:nvPr/>
      </p:nvGrpSpPr>
      <p:grpSpPr>
        <a:xfrm>
          <a:off x="0" y="0"/>
          <a:ext cx="0" cy="0"/>
          <a:chOff x="0" y="0"/>
          <a:chExt cx="0" cy="0"/>
        </a:xfrm>
      </p:grpSpPr>
      <p:pic>
        <p:nvPicPr>
          <p:cNvPr id="886" name="Google Shape;886;p99"/>
          <p:cNvPicPr preferRelativeResize="0"/>
          <p:nvPr/>
        </p:nvPicPr>
        <p:blipFill rotWithShape="1">
          <a:blip r:embed="rId3">
            <a:alphaModFix/>
          </a:blip>
          <a:srcRect b="0" l="0" r="0" t="0"/>
          <a:stretch/>
        </p:blipFill>
        <p:spPr>
          <a:xfrm>
            <a:off x="0" y="1524000"/>
            <a:ext cx="9144000" cy="5334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pic>
        <p:nvPicPr>
          <p:cNvPr id="891" name="Google Shape;891;p100"/>
          <p:cNvPicPr preferRelativeResize="0"/>
          <p:nvPr/>
        </p:nvPicPr>
        <p:blipFill rotWithShape="1">
          <a:blip r:embed="rId3">
            <a:alphaModFix/>
          </a:blip>
          <a:srcRect b="0" l="0" r="0" t="0"/>
          <a:stretch/>
        </p:blipFill>
        <p:spPr>
          <a:xfrm>
            <a:off x="152400" y="1600200"/>
            <a:ext cx="8839200" cy="3657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5" name="Shape 895"/>
        <p:cNvGrpSpPr/>
        <p:nvPr/>
      </p:nvGrpSpPr>
      <p:grpSpPr>
        <a:xfrm>
          <a:off x="0" y="0"/>
          <a:ext cx="0" cy="0"/>
          <a:chOff x="0" y="0"/>
          <a:chExt cx="0" cy="0"/>
        </a:xfrm>
      </p:grpSpPr>
      <p:sp>
        <p:nvSpPr>
          <p:cNvPr id="896" name="Google Shape;896;p101"/>
          <p:cNvSpPr txBox="1"/>
          <p:nvPr>
            <p:ph type="title"/>
          </p:nvPr>
        </p:nvSpPr>
        <p:spPr>
          <a:xfrm>
            <a:off x="457200" y="152400"/>
            <a:ext cx="8229600" cy="12207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br>
              <a:rPr lang="en-US"/>
            </a:br>
            <a:br>
              <a:rPr lang="en-US"/>
            </a:br>
            <a:br>
              <a:rPr lang="en-US"/>
            </a:br>
            <a:br>
              <a:rPr lang="en-US"/>
            </a:br>
            <a:br>
              <a:rPr lang="en-US"/>
            </a:br>
            <a:br>
              <a:rPr lang="en-US"/>
            </a:br>
            <a:br>
              <a:rPr lang="en-US"/>
            </a:br>
            <a:br>
              <a:rPr lang="en-US"/>
            </a:br>
            <a:r>
              <a:rPr lang="en-US"/>
              <a:t>PATIENT PREFERENCE STUDY: Yanez et al. 2016</a:t>
            </a:r>
            <a:br>
              <a:rPr lang="en-US"/>
            </a:br>
            <a:endParaRPr/>
          </a:p>
        </p:txBody>
      </p:sp>
      <p:sp>
        <p:nvSpPr>
          <p:cNvPr id="897" name="Google Shape;897;p101"/>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800"/>
              <a:buFont typeface="Arial"/>
              <a:buChar char="•"/>
            </a:pPr>
            <a:r>
              <a:rPr lang="en-US"/>
              <a:t>A patient preference study evaluating fluticasone furoate and mometasone furoate nasal sprays for allergic rhinitis</a:t>
            </a:r>
            <a:endParaRPr/>
          </a:p>
          <a:p>
            <a:pPr indent="-165100" lvl="0" marL="342900" rtl="0" algn="l">
              <a:spcBef>
                <a:spcPts val="560"/>
              </a:spcBef>
              <a:spcAft>
                <a:spcPts val="0"/>
              </a:spcAft>
              <a:buSzPts val="2800"/>
              <a:buFont typeface="Arial"/>
              <a:buNone/>
            </a:pPr>
            <a:r>
              <a:t/>
            </a:r>
            <a:endParaRPr/>
          </a:p>
          <a:p>
            <a:pPr indent="-342900" lvl="0" marL="342900" rtl="0" algn="l">
              <a:spcBef>
                <a:spcPts val="560"/>
              </a:spcBef>
              <a:spcAft>
                <a:spcPts val="0"/>
              </a:spcAft>
              <a:buSzPts val="2800"/>
              <a:buFont typeface="Arial"/>
              <a:buChar char="•"/>
            </a:pPr>
            <a:r>
              <a:rPr lang="en-US"/>
              <a:t>Anahi Yanez, Alex Dimitroff, Peter Bremner, Chae-Seo Rhee, Graham Luscombe, Barbara A. Prillaman, Neil Johnson</a:t>
            </a:r>
            <a:endParaRPr/>
          </a:p>
          <a:p>
            <a:pPr indent="-165100" lvl="0" marL="342900" rtl="0" algn="l">
              <a:spcBef>
                <a:spcPts val="560"/>
              </a:spcBef>
              <a:spcAft>
                <a:spcPts val="0"/>
              </a:spcAft>
              <a:buSzPts val="2800"/>
              <a:buFont typeface="Arial"/>
              <a:buNone/>
            </a:pPr>
            <a:r>
              <a:t/>
            </a:r>
            <a:endParaRPr/>
          </a:p>
          <a:p>
            <a:pPr indent="-342900" lvl="0" marL="342900" rtl="0" algn="l">
              <a:spcBef>
                <a:spcPts val="560"/>
              </a:spcBef>
              <a:spcAft>
                <a:spcPts val="0"/>
              </a:spcAft>
              <a:buSzPts val="2800"/>
              <a:buFont typeface="Arial"/>
              <a:buChar char="•"/>
            </a:pPr>
            <a:r>
              <a:rPr lang="en-US"/>
              <a:t>Yanez A, et al. Allergy Rhinol 7:1–6, 2016; </a:t>
            </a:r>
            <a:br>
              <a:rPr lang="en-US"/>
            </a:br>
            <a:r>
              <a:rPr lang="en-US"/>
              <a:t>doi: 10.2500/ar.2016.7.0185.</a:t>
            </a:r>
            <a:endParaRPr/>
          </a:p>
          <a:p>
            <a:pPr indent="-165100" lvl="0" marL="342900" rtl="0" algn="l">
              <a:spcBef>
                <a:spcPts val="560"/>
              </a:spcBef>
              <a:spcAft>
                <a:spcPts val="0"/>
              </a:spcAft>
              <a:buSzPts val="2800"/>
              <a:buFont typeface="Arial"/>
              <a:buNone/>
            </a:pPr>
            <a:r>
              <a:t/>
            </a:r>
            <a:endParaRPr/>
          </a:p>
          <a:p>
            <a:pPr indent="-165100" lvl="0" marL="342900" rtl="0" algn="l">
              <a:spcBef>
                <a:spcPts val="560"/>
              </a:spcBef>
              <a:spcAft>
                <a:spcPts val="0"/>
              </a:spcAft>
              <a:buSzPts val="2800"/>
              <a:buFont typeface="Arial"/>
              <a:buNone/>
            </a:pPr>
            <a:r>
              <a:t/>
            </a:r>
            <a:endParaRPr/>
          </a:p>
          <a:p>
            <a:pPr indent="-165100" lvl="0" marL="342900" rtl="0" algn="l">
              <a:spcBef>
                <a:spcPts val="560"/>
              </a:spcBef>
              <a:spcAft>
                <a:spcPts val="0"/>
              </a:spcAft>
              <a:buSzPts val="2800"/>
              <a:buFont typeface="Arial"/>
              <a:buNone/>
            </a:pPr>
            <a:r>
              <a:t/>
            </a:r>
            <a:endParaRPr/>
          </a:p>
          <a:p>
            <a:pPr indent="-342900" lvl="0" marL="342900" rtl="0" algn="l">
              <a:spcBef>
                <a:spcPts val="560"/>
              </a:spcBef>
              <a:spcAft>
                <a:spcPts val="0"/>
              </a:spcAft>
              <a:buSzPts val="2800"/>
              <a:buFont typeface="Arial"/>
              <a:buChar char="•"/>
            </a:pPr>
            <a:r>
              <a:rPr lang="en-US"/>
              <a:t>Yanez A, et al. Allergy Rhinol 7:1–6, 2016; </a:t>
            </a:r>
            <a:br>
              <a:rPr lang="en-US"/>
            </a:br>
            <a:r>
              <a:rPr lang="en-US"/>
              <a:t>doi: 10.2500/ar.2016.7.0185.</a:t>
            </a:r>
            <a:endParaRPr/>
          </a:p>
          <a:p>
            <a:pPr indent="-165100" lvl="0" marL="342900" rtl="0" algn="l">
              <a:spcBef>
                <a:spcPts val="560"/>
              </a:spcBef>
              <a:spcAft>
                <a:spcPts val="0"/>
              </a:spcAft>
              <a:buSzPts val="2800"/>
              <a:buFont typeface="Arial"/>
              <a:buNone/>
            </a:pPr>
            <a:r>
              <a:t/>
            </a:r>
            <a:endParaRPr/>
          </a:p>
          <a:p>
            <a:pPr indent="-165100" lvl="0" marL="342900" rtl="0" algn="l">
              <a:spcBef>
                <a:spcPts val="560"/>
              </a:spcBef>
              <a:spcAft>
                <a:spcPts val="0"/>
              </a:spcAft>
              <a:buSzPts val="28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75"/>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ARIA Guidelines: Classification </a:t>
            </a:r>
            <a:br>
              <a:rPr lang="en-US"/>
            </a:br>
            <a:r>
              <a:rPr lang="en-US"/>
              <a:t>of Allergic Rhinitis</a:t>
            </a:r>
            <a:endParaRPr/>
          </a:p>
        </p:txBody>
      </p:sp>
      <p:sp>
        <p:nvSpPr>
          <p:cNvPr id="444" name="Google Shape;444;p75"/>
          <p:cNvSpPr txBox="1"/>
          <p:nvPr/>
        </p:nvSpPr>
        <p:spPr>
          <a:xfrm>
            <a:off x="127000" y="6175375"/>
            <a:ext cx="4344988" cy="5413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ARIA = Allergic Rhinitis and Its Impact on Asthma.</a:t>
            </a:r>
            <a:endParaRPr/>
          </a:p>
          <a:p>
            <a:pPr indent="0" lvl="0" marL="0" marR="0" rtl="0" algn="l">
              <a:spcBef>
                <a:spcPts val="350"/>
              </a:spcBef>
              <a:spcAft>
                <a:spcPts val="0"/>
              </a:spcAft>
              <a:buNone/>
            </a:pPr>
            <a:r>
              <a:rPr lang="en-US" sz="1200">
                <a:solidFill>
                  <a:srgbClr val="FFFFFF"/>
                </a:solidFill>
                <a:latin typeface="Arial"/>
                <a:ea typeface="Arial"/>
                <a:cs typeface="Arial"/>
                <a:sym typeface="Arial"/>
              </a:rPr>
              <a:t>Bousquet et al. </a:t>
            </a:r>
            <a:r>
              <a:rPr i="1" lang="en-US" sz="1200">
                <a:solidFill>
                  <a:srgbClr val="FFFFFF"/>
                </a:solidFill>
                <a:latin typeface="Arial"/>
                <a:ea typeface="Arial"/>
                <a:cs typeface="Arial"/>
                <a:sym typeface="Arial"/>
              </a:rPr>
              <a:t>Allergy.</a:t>
            </a:r>
            <a:r>
              <a:rPr lang="en-US" sz="1200">
                <a:solidFill>
                  <a:srgbClr val="FFFFFF"/>
                </a:solidFill>
                <a:latin typeface="Arial"/>
                <a:ea typeface="Arial"/>
                <a:cs typeface="Arial"/>
                <a:sym typeface="Arial"/>
              </a:rPr>
              <a:t> 2002;57:841.</a:t>
            </a:r>
            <a:endParaRPr/>
          </a:p>
        </p:txBody>
      </p:sp>
      <p:sp>
        <p:nvSpPr>
          <p:cNvPr id="445" name="Google Shape;445;p75"/>
          <p:cNvSpPr/>
          <p:nvPr/>
        </p:nvSpPr>
        <p:spPr>
          <a:xfrm>
            <a:off x="788988" y="1627188"/>
            <a:ext cx="3197225" cy="1143000"/>
          </a:xfrm>
          <a:prstGeom prst="roundRect">
            <a:avLst>
              <a:gd fmla="val 16667" name="adj"/>
            </a:avLst>
          </a:prstGeom>
          <a:no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Intermittent</a:t>
            </a:r>
            <a:endParaRPr/>
          </a:p>
          <a:p>
            <a:pPr indent="-76200" lvl="0" marL="0"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 &lt;4 days per week </a:t>
            </a:r>
            <a:r>
              <a:rPr i="1" lang="en-US" sz="1200">
                <a:solidFill>
                  <a:srgbClr val="FFFFFF"/>
                </a:solidFill>
                <a:latin typeface="Arial"/>
                <a:ea typeface="Arial"/>
                <a:cs typeface="Arial"/>
                <a:sym typeface="Arial"/>
              </a:rPr>
              <a:t>or</a:t>
            </a:r>
            <a:endParaRPr sz="1200">
              <a:solidFill>
                <a:srgbClr val="FFFFFF"/>
              </a:solidFill>
              <a:latin typeface="Arial"/>
              <a:ea typeface="Arial"/>
              <a:cs typeface="Arial"/>
              <a:sym typeface="Arial"/>
            </a:endParaRPr>
          </a:p>
          <a:p>
            <a:pPr indent="-76200" lvl="0" marL="0"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 &lt;4 weeks</a:t>
            </a:r>
            <a:endParaRPr/>
          </a:p>
        </p:txBody>
      </p:sp>
      <p:sp>
        <p:nvSpPr>
          <p:cNvPr id="446" name="Google Shape;446;p75"/>
          <p:cNvSpPr/>
          <p:nvPr/>
        </p:nvSpPr>
        <p:spPr>
          <a:xfrm>
            <a:off x="4960938" y="1627188"/>
            <a:ext cx="3197225" cy="1143000"/>
          </a:xfrm>
          <a:prstGeom prst="roundRect">
            <a:avLst>
              <a:gd fmla="val 16667" name="adj"/>
            </a:avLst>
          </a:prstGeom>
          <a:noFill/>
          <a:ln cap="flat" cmpd="sng" w="1905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Persistent</a:t>
            </a:r>
            <a:endParaRPr/>
          </a:p>
          <a:p>
            <a:pPr indent="-76200" lvl="0" marL="0"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 4 days per week </a:t>
            </a:r>
            <a:r>
              <a:rPr i="1" lang="en-US" sz="1200">
                <a:solidFill>
                  <a:srgbClr val="FFFFFF"/>
                </a:solidFill>
                <a:latin typeface="Arial"/>
                <a:ea typeface="Arial"/>
                <a:cs typeface="Arial"/>
                <a:sym typeface="Arial"/>
              </a:rPr>
              <a:t>and</a:t>
            </a:r>
            <a:endParaRPr sz="1200">
              <a:solidFill>
                <a:srgbClr val="FFFFFF"/>
              </a:solidFill>
              <a:latin typeface="Arial"/>
              <a:ea typeface="Arial"/>
              <a:cs typeface="Arial"/>
              <a:sym typeface="Arial"/>
            </a:endParaRPr>
          </a:p>
          <a:p>
            <a:pPr indent="-76200" lvl="0" marL="0"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 &gt;4 weeks</a:t>
            </a:r>
            <a:endParaRPr/>
          </a:p>
        </p:txBody>
      </p:sp>
      <p:sp>
        <p:nvSpPr>
          <p:cNvPr id="447" name="Google Shape;447;p75"/>
          <p:cNvSpPr/>
          <p:nvPr/>
        </p:nvSpPr>
        <p:spPr>
          <a:xfrm>
            <a:off x="4960938" y="3117850"/>
            <a:ext cx="3197225" cy="2814638"/>
          </a:xfrm>
          <a:prstGeom prst="roundRect">
            <a:avLst>
              <a:gd fmla="val 8394" name="adj"/>
            </a:avLst>
          </a:prstGeom>
          <a:noFill/>
          <a:ln cap="flat" cmpd="sng" w="19050">
            <a:solidFill>
              <a:schemeClr val="lt2"/>
            </a:solidFill>
            <a:prstDash val="solid"/>
            <a:round/>
            <a:headEnd len="sm" w="sm" type="none"/>
            <a:tailEnd len="sm" w="sm" type="none"/>
          </a:ln>
        </p:spPr>
        <p:txBody>
          <a:bodyPr anchorCtr="0" anchor="t" bIns="45700" lIns="91425" spcFirstLastPara="1" rIns="91425" wrap="square" tIns="0">
            <a:noAutofit/>
          </a:bodyPr>
          <a:lstStyle/>
          <a:p>
            <a:pPr indent="-236538" lvl="0" marL="236538" marR="0" rtl="0" algn="ctr">
              <a:spcBef>
                <a:spcPts val="0"/>
              </a:spcBef>
              <a:spcAft>
                <a:spcPts val="0"/>
              </a:spcAft>
              <a:buNone/>
            </a:pPr>
            <a:r>
              <a:rPr lang="en-US" sz="2000">
                <a:solidFill>
                  <a:srgbClr val="FFFFFF"/>
                </a:solidFill>
                <a:latin typeface="Arial"/>
                <a:ea typeface="Arial"/>
                <a:cs typeface="Arial"/>
                <a:sym typeface="Arial"/>
              </a:rPr>
              <a:t>Moderate-Severe</a:t>
            </a:r>
            <a:endParaRPr/>
          </a:p>
          <a:p>
            <a:pPr indent="-236538" lvl="0" marL="236538" marR="0" rtl="0" algn="ctr">
              <a:spcBef>
                <a:spcPts val="0"/>
              </a:spcBef>
              <a:spcAft>
                <a:spcPts val="0"/>
              </a:spcAft>
              <a:buNone/>
            </a:pPr>
            <a:r>
              <a:rPr i="1" lang="en-US" sz="2000">
                <a:solidFill>
                  <a:srgbClr val="FFFFFF"/>
                </a:solidFill>
                <a:latin typeface="Arial"/>
                <a:ea typeface="Arial"/>
                <a:cs typeface="Arial"/>
                <a:sym typeface="Arial"/>
              </a:rPr>
              <a:t>One or more items</a:t>
            </a:r>
            <a:endParaRPr/>
          </a:p>
          <a:p>
            <a:pPr indent="-236538" lvl="0" marL="236538" marR="0" rtl="0" algn="l">
              <a:spcBef>
                <a:spcPts val="400"/>
              </a:spcBef>
              <a:spcAft>
                <a:spcPts val="0"/>
              </a:spcAft>
              <a:buClr>
                <a:srgbClr val="FFFF00"/>
              </a:buClr>
              <a:buSzPts val="1200"/>
              <a:buFont typeface="Arial"/>
              <a:buChar char="•"/>
            </a:pPr>
            <a:r>
              <a:rPr lang="en-US" sz="1200">
                <a:solidFill>
                  <a:srgbClr val="FFFFFF"/>
                </a:solidFill>
                <a:latin typeface="Arial"/>
                <a:ea typeface="Arial"/>
                <a:cs typeface="Arial"/>
                <a:sym typeface="Arial"/>
              </a:rPr>
              <a:t>Abnormal sleep</a:t>
            </a:r>
            <a:endParaRPr/>
          </a:p>
          <a:p>
            <a:pPr indent="-236538" lvl="0" marL="236538"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Impairment of daily activities, sport, leisure</a:t>
            </a:r>
            <a:endParaRPr/>
          </a:p>
          <a:p>
            <a:pPr indent="-236538" lvl="0" marL="236538"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Abnormal work and school</a:t>
            </a:r>
            <a:endParaRPr/>
          </a:p>
          <a:p>
            <a:pPr indent="-236538" lvl="0" marL="236538"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Troublesome symptoms</a:t>
            </a:r>
            <a:endParaRPr/>
          </a:p>
        </p:txBody>
      </p:sp>
      <p:cxnSp>
        <p:nvCxnSpPr>
          <p:cNvPr id="448" name="Google Shape;448;p75"/>
          <p:cNvCxnSpPr/>
          <p:nvPr/>
        </p:nvCxnSpPr>
        <p:spPr>
          <a:xfrm flipH="1">
            <a:off x="4086225" y="2774950"/>
            <a:ext cx="779463" cy="417513"/>
          </a:xfrm>
          <a:prstGeom prst="straightConnector1">
            <a:avLst/>
          </a:prstGeom>
          <a:noFill/>
          <a:ln cap="flat" cmpd="sng" w="28575">
            <a:solidFill>
              <a:schemeClr val="lt2"/>
            </a:solidFill>
            <a:prstDash val="solid"/>
            <a:round/>
            <a:headEnd len="lg" w="lg" type="triangle"/>
            <a:tailEnd len="lg" w="lg" type="triangle"/>
          </a:ln>
        </p:spPr>
      </p:cxnSp>
      <p:sp>
        <p:nvSpPr>
          <p:cNvPr id="449" name="Google Shape;449;p75"/>
          <p:cNvSpPr/>
          <p:nvPr/>
        </p:nvSpPr>
        <p:spPr>
          <a:xfrm>
            <a:off x="788988" y="3117850"/>
            <a:ext cx="3197225" cy="2814638"/>
          </a:xfrm>
          <a:prstGeom prst="roundRect">
            <a:avLst>
              <a:gd fmla="val 8394" name="adj"/>
            </a:avLst>
          </a:prstGeom>
          <a:noFill/>
          <a:ln cap="flat" cmpd="sng" w="19050">
            <a:solidFill>
              <a:schemeClr val="lt2"/>
            </a:solidFill>
            <a:prstDash val="solid"/>
            <a:round/>
            <a:headEnd len="sm" w="sm" type="none"/>
            <a:tailEnd len="sm" w="sm" type="none"/>
          </a:ln>
        </p:spPr>
        <p:txBody>
          <a:bodyPr anchorCtr="0" anchor="t" bIns="45700" lIns="91425" spcFirstLastPara="1" rIns="91425" wrap="square" tIns="0">
            <a:noAutofit/>
          </a:bodyPr>
          <a:lstStyle/>
          <a:p>
            <a:pPr indent="-236538" lvl="0" marL="236538" marR="0" rtl="0" algn="ctr">
              <a:spcBef>
                <a:spcPts val="0"/>
              </a:spcBef>
              <a:spcAft>
                <a:spcPts val="0"/>
              </a:spcAft>
              <a:buNone/>
            </a:pPr>
            <a:r>
              <a:rPr lang="en-US" sz="2000">
                <a:solidFill>
                  <a:srgbClr val="FFFFFF"/>
                </a:solidFill>
                <a:latin typeface="Arial"/>
                <a:ea typeface="Arial"/>
                <a:cs typeface="Arial"/>
                <a:sym typeface="Arial"/>
              </a:rPr>
              <a:t>Mild</a:t>
            </a:r>
            <a:endParaRPr/>
          </a:p>
          <a:p>
            <a:pPr indent="-236538" lvl="0" marL="236538" marR="0" rtl="0" algn="l">
              <a:spcBef>
                <a:spcPts val="0"/>
              </a:spcBef>
              <a:spcAft>
                <a:spcPts val="0"/>
              </a:spcAft>
              <a:buNone/>
            </a:pPr>
            <a:r>
              <a:rPr lang="en-US" sz="1200">
                <a:solidFill>
                  <a:srgbClr val="FFFFFF"/>
                </a:solidFill>
                <a:latin typeface="Arial"/>
                <a:ea typeface="Arial"/>
                <a:cs typeface="Arial"/>
                <a:sym typeface="Arial"/>
              </a:rPr>
              <a:t>	Normal sleep </a:t>
            </a:r>
            <a:r>
              <a:rPr i="1" lang="en-US" sz="1200">
                <a:solidFill>
                  <a:srgbClr val="FFFFFF"/>
                </a:solidFill>
                <a:latin typeface="Arial"/>
                <a:ea typeface="Arial"/>
                <a:cs typeface="Arial"/>
                <a:sym typeface="Arial"/>
              </a:rPr>
              <a:t>and</a:t>
            </a:r>
            <a:endParaRPr/>
          </a:p>
          <a:p>
            <a:pPr indent="-236538" lvl="0" marL="236538"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No impairment of daily activities, sport, leisure</a:t>
            </a:r>
            <a:endParaRPr/>
          </a:p>
          <a:p>
            <a:pPr indent="-236538" lvl="0" marL="236538"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Normal function at school</a:t>
            </a:r>
            <a:endParaRPr/>
          </a:p>
          <a:p>
            <a:pPr indent="-236538" lvl="0" marL="236538" marR="0" rtl="0" algn="l">
              <a:spcBef>
                <a:spcPts val="0"/>
              </a:spcBef>
              <a:spcAft>
                <a:spcPts val="0"/>
              </a:spcAft>
              <a:buClr>
                <a:srgbClr val="FFFF00"/>
              </a:buClr>
              <a:buSzPts val="1200"/>
              <a:buFont typeface="Arial"/>
              <a:buChar char="•"/>
            </a:pPr>
            <a:r>
              <a:rPr lang="en-US" sz="1200">
                <a:solidFill>
                  <a:srgbClr val="FFFFFF"/>
                </a:solidFill>
                <a:latin typeface="Arial"/>
                <a:ea typeface="Arial"/>
                <a:cs typeface="Arial"/>
                <a:sym typeface="Arial"/>
              </a:rPr>
              <a:t>No troublesome symptoms</a:t>
            </a:r>
            <a:endParaRPr/>
          </a:p>
        </p:txBody>
      </p:sp>
      <p:cxnSp>
        <p:nvCxnSpPr>
          <p:cNvPr id="450" name="Google Shape;450;p75"/>
          <p:cNvCxnSpPr/>
          <p:nvPr/>
        </p:nvCxnSpPr>
        <p:spPr>
          <a:xfrm>
            <a:off x="4086225" y="2774950"/>
            <a:ext cx="779463" cy="417513"/>
          </a:xfrm>
          <a:prstGeom prst="straightConnector1">
            <a:avLst/>
          </a:prstGeom>
          <a:noFill/>
          <a:ln cap="flat" cmpd="sng" w="28575">
            <a:solidFill>
              <a:schemeClr val="lt2"/>
            </a:solidFill>
            <a:prstDash val="solid"/>
            <a:round/>
            <a:headEnd len="lg" w="lg" type="triangle"/>
            <a:tailEnd len="lg" w="lg"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Google Shape;902;p102"/>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OVERALL AND IN TERMS OF SPECIFIC ATTRIBUTES, PATIENTS PREFERRED FFNS OVER MFNS</a:t>
            </a:r>
            <a:endParaRPr/>
          </a:p>
        </p:txBody>
      </p:sp>
      <p:sp>
        <p:nvSpPr>
          <p:cNvPr id="903" name="Google Shape;903;p102"/>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800"/>
              <a:buFont typeface="Arial"/>
              <a:buChar char="•"/>
            </a:pPr>
            <a:r>
              <a:rPr lang="en-US"/>
              <a:t>Significantly more patients preferred FFNS than MFNS for ‘less drip down throat’ (p &lt; 0.001), ‘less run out of nose’ (p &lt; 0.05), ‘more soothing’ (p &lt; 0.05), and ‘less irritating’ (p &lt; 0.001)</a:t>
            </a:r>
            <a:endParaRPr/>
          </a:p>
          <a:p>
            <a:pPr indent="-342900" lvl="0" marL="342900" rtl="0" algn="l">
              <a:spcBef>
                <a:spcPts val="560"/>
              </a:spcBef>
              <a:spcAft>
                <a:spcPts val="0"/>
              </a:spcAft>
              <a:buSzPts val="2800"/>
              <a:buFont typeface="Arial"/>
              <a:buChar char="•"/>
            </a:pPr>
            <a:r>
              <a:rPr lang="en-US"/>
              <a:t>More patients responded in favor of FFNS versus MFNS for the immediate attributes, ‘run down the throat’ (p&lt;0.001), and ‘run out of the nose’ (p&lt;0.001)</a:t>
            </a:r>
            <a:endParaRPr/>
          </a:p>
          <a:p>
            <a:pPr indent="-342900" lvl="0" marL="342900" rtl="0" algn="l">
              <a:spcBef>
                <a:spcPts val="560"/>
              </a:spcBef>
              <a:spcAft>
                <a:spcPts val="0"/>
              </a:spcAft>
              <a:buSzPts val="2800"/>
              <a:buFont typeface="Arial"/>
              <a:buChar char="•"/>
            </a:pPr>
            <a:r>
              <a:rPr lang="en-US"/>
              <a:t>There was little difference in preference for the treatments based on taste- or odour-related attributes</a:t>
            </a:r>
            <a:endParaRPr/>
          </a:p>
          <a:p>
            <a:pPr indent="-165100" lvl="0" marL="342900" rtl="0" algn="l">
              <a:spcBef>
                <a:spcPts val="560"/>
              </a:spcBef>
              <a:spcAft>
                <a:spcPts val="0"/>
              </a:spcAft>
              <a:buSzPts val="2800"/>
              <a:buFont typeface="Arial"/>
              <a:buNone/>
            </a:pPr>
            <a:r>
              <a:t/>
            </a:r>
            <a:endParaRPr/>
          </a:p>
          <a:p>
            <a:pPr indent="-165100" lvl="0" marL="342900" rtl="0" algn="l">
              <a:spcBef>
                <a:spcPts val="560"/>
              </a:spcBef>
              <a:spcAft>
                <a:spcPts val="0"/>
              </a:spcAft>
              <a:buSzPts val="2800"/>
              <a:buFont typeface="Arial"/>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7" name="Shape 907"/>
        <p:cNvGrpSpPr/>
        <p:nvPr/>
      </p:nvGrpSpPr>
      <p:grpSpPr>
        <a:xfrm>
          <a:off x="0" y="0"/>
          <a:ext cx="0" cy="0"/>
          <a:chOff x="0" y="0"/>
          <a:chExt cx="0" cy="0"/>
        </a:xfrm>
      </p:grpSpPr>
      <p:sp>
        <p:nvSpPr>
          <p:cNvPr id="908" name="Google Shape;908;p103"/>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ARIA Guidelines for INS Use in Allergic Rhinitis: Duration of Therapy</a:t>
            </a:r>
            <a:endParaRPr/>
          </a:p>
        </p:txBody>
      </p:sp>
      <p:sp>
        <p:nvSpPr>
          <p:cNvPr id="909" name="Google Shape;909;p103"/>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800"/>
              <a:buFont typeface="Arial"/>
              <a:buChar char="•"/>
            </a:pPr>
            <a:r>
              <a:rPr lang="en-US"/>
              <a:t>ARIA guidelines do not provide specific recommendations regarding the duration of therapy with an INS</a:t>
            </a:r>
            <a:endParaRPr/>
          </a:p>
          <a:p>
            <a:pPr indent="-165100" lvl="0" marL="342900" rtl="0" algn="l">
              <a:spcBef>
                <a:spcPts val="560"/>
              </a:spcBef>
              <a:spcAft>
                <a:spcPts val="0"/>
              </a:spcAft>
              <a:buSzPts val="2800"/>
              <a:buFont typeface="Arial"/>
              <a:buNone/>
            </a:pPr>
            <a:r>
              <a:t/>
            </a:r>
            <a:endParaRPr/>
          </a:p>
          <a:p>
            <a:pPr indent="-342900" lvl="0" marL="342900" rtl="0" algn="l">
              <a:spcBef>
                <a:spcPts val="560"/>
              </a:spcBef>
              <a:spcAft>
                <a:spcPts val="0"/>
              </a:spcAft>
              <a:buSzPts val="2800"/>
              <a:buFont typeface="Arial"/>
              <a:buChar char="•"/>
            </a:pPr>
            <a:r>
              <a:rPr lang="en-US"/>
              <a:t>INSs may be more effective when given continuously</a:t>
            </a:r>
            <a:endParaRPr/>
          </a:p>
          <a:p>
            <a:pPr indent="-165100" lvl="0" marL="342900" rtl="0" algn="l">
              <a:spcBef>
                <a:spcPts val="560"/>
              </a:spcBef>
              <a:spcAft>
                <a:spcPts val="0"/>
              </a:spcAft>
              <a:buSzPts val="2800"/>
              <a:buFont typeface="Arial"/>
              <a:buNone/>
            </a:pPr>
            <a:r>
              <a:t/>
            </a:r>
            <a:endParaRPr/>
          </a:p>
          <a:p>
            <a:pPr indent="-165100" lvl="0" marL="342900" rtl="0" algn="l">
              <a:spcBef>
                <a:spcPts val="560"/>
              </a:spcBef>
              <a:spcAft>
                <a:spcPts val="0"/>
              </a:spcAft>
              <a:buSzPts val="2800"/>
              <a:buFont typeface="Arial"/>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sp>
        <p:nvSpPr>
          <p:cNvPr id="914" name="Google Shape;914;p104"/>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AAAAI/ACAAI Guidelines for INS Use</a:t>
            </a:r>
            <a:br>
              <a:rPr lang="en-US"/>
            </a:br>
            <a:r>
              <a:rPr lang="en-US"/>
              <a:t>in Allergic Rhinitis</a:t>
            </a:r>
            <a:endParaRPr/>
          </a:p>
        </p:txBody>
      </p:sp>
      <p:sp>
        <p:nvSpPr>
          <p:cNvPr id="915" name="Google Shape;915;p104"/>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800"/>
              <a:buFont typeface="Arial"/>
              <a:buChar char="•"/>
            </a:pPr>
            <a:r>
              <a:rPr lang="en-US"/>
              <a:t>INS may be considered for initial treatment of AR, because they provide significant symptom relief</a:t>
            </a:r>
            <a:endParaRPr/>
          </a:p>
          <a:p>
            <a:pPr indent="-165100" lvl="0" marL="342900" rtl="0" algn="l">
              <a:spcBef>
                <a:spcPts val="560"/>
              </a:spcBef>
              <a:spcAft>
                <a:spcPts val="0"/>
              </a:spcAft>
              <a:buSzPts val="2800"/>
              <a:buFont typeface="Arial"/>
              <a:buNone/>
            </a:pPr>
            <a:r>
              <a:t/>
            </a:r>
            <a:endParaRPr/>
          </a:p>
          <a:p>
            <a:pPr indent="-342900" lvl="0" marL="342900" rtl="0" algn="l">
              <a:spcBef>
                <a:spcPts val="560"/>
              </a:spcBef>
              <a:spcAft>
                <a:spcPts val="0"/>
              </a:spcAft>
              <a:buSzPts val="2800"/>
              <a:buFont typeface="Arial"/>
              <a:buChar char="•"/>
            </a:pPr>
            <a:r>
              <a:rPr lang="en-US"/>
              <a:t>INS alleviate ocular symptoms associated with AR</a:t>
            </a:r>
            <a:endParaRPr/>
          </a:p>
          <a:p>
            <a:pPr indent="-165100" lvl="0" marL="342900" rtl="0" algn="l">
              <a:spcBef>
                <a:spcPts val="560"/>
              </a:spcBef>
              <a:spcAft>
                <a:spcPts val="0"/>
              </a:spcAft>
              <a:buSzPts val="2800"/>
              <a:buFont typeface="Arial"/>
              <a:buNone/>
            </a:pPr>
            <a:r>
              <a:t/>
            </a:r>
            <a:endParaRPr/>
          </a:p>
          <a:p>
            <a:pPr indent="-342900" lvl="0" marL="342900" rtl="0" algn="l">
              <a:spcBef>
                <a:spcPts val="560"/>
              </a:spcBef>
              <a:spcAft>
                <a:spcPts val="0"/>
              </a:spcAft>
              <a:buSzPts val="2800"/>
              <a:buFont typeface="Arial"/>
              <a:buChar char="•"/>
            </a:pPr>
            <a:r>
              <a:rPr lang="en-US"/>
              <a:t>INS are particularly useful for the treatment of severe AR</a:t>
            </a:r>
            <a:endParaRPr/>
          </a:p>
          <a:p>
            <a:pPr indent="-165100" lvl="0" marL="342900" rtl="0" algn="l">
              <a:spcBef>
                <a:spcPts val="560"/>
              </a:spcBef>
              <a:spcAft>
                <a:spcPts val="0"/>
              </a:spcAft>
              <a:buSzPts val="2800"/>
              <a:buFont typeface="Arial"/>
              <a:buNone/>
            </a:pPr>
            <a:r>
              <a:t/>
            </a:r>
            <a:endParaRPr/>
          </a:p>
          <a:p>
            <a:pPr indent="-342900" lvl="0" marL="342900" rtl="0" algn="l">
              <a:spcBef>
                <a:spcPts val="560"/>
              </a:spcBef>
              <a:spcAft>
                <a:spcPts val="0"/>
              </a:spcAft>
              <a:buSzPts val="2800"/>
              <a:buFont typeface="Arial"/>
              <a:buChar char="•"/>
            </a:pPr>
            <a:r>
              <a:rPr lang="en-US"/>
              <a:t>INS use on as-needed (PRN) basis may not be as effective as continuous use</a:t>
            </a:r>
            <a:endParaRPr/>
          </a:p>
          <a:p>
            <a:pPr indent="-165100" lvl="0" marL="342900" rtl="0" algn="l">
              <a:spcBef>
                <a:spcPts val="560"/>
              </a:spcBef>
              <a:spcAft>
                <a:spcPts val="0"/>
              </a:spcAft>
              <a:buSzPts val="2800"/>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Google Shape;920;p105"/>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Impact of Pollution on Allergy</a:t>
            </a:r>
            <a:endParaRPr/>
          </a:p>
        </p:txBody>
      </p:sp>
      <p:sp>
        <p:nvSpPr>
          <p:cNvPr id="921" name="Google Shape;921;p105"/>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165100" lvl="0" marL="342900" rtl="0" algn="l">
              <a:spcBef>
                <a:spcPts val="0"/>
              </a:spcBef>
              <a:spcAft>
                <a:spcPts val="0"/>
              </a:spcAft>
              <a:buSzPts val="2800"/>
              <a:buFont typeface="Arial"/>
              <a:buNone/>
            </a:pPr>
            <a:r>
              <a:t/>
            </a:r>
            <a:endParaRPr/>
          </a:p>
        </p:txBody>
      </p:sp>
      <p:pic>
        <p:nvPicPr>
          <p:cNvPr descr="http://www.niehs.nih.gov/about/assets/images/asthma_slide_2012.jpg" id="922" name="Google Shape;922;p105"/>
          <p:cNvPicPr preferRelativeResize="0"/>
          <p:nvPr/>
        </p:nvPicPr>
        <p:blipFill rotWithShape="1">
          <a:blip r:embed="rId3">
            <a:alphaModFix/>
          </a:blip>
          <a:srcRect b="0" l="0" r="0" t="0"/>
          <a:stretch/>
        </p:blipFill>
        <p:spPr>
          <a:xfrm>
            <a:off x="2261681" y="1716630"/>
            <a:ext cx="3779197" cy="4693403"/>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sp>
        <p:nvSpPr>
          <p:cNvPr id="927" name="Google Shape;927;p106"/>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Impact of Pollution on Allergy</a:t>
            </a:r>
            <a:endParaRPr/>
          </a:p>
        </p:txBody>
      </p:sp>
      <p:sp>
        <p:nvSpPr>
          <p:cNvPr id="928" name="Google Shape;928;p106"/>
          <p:cNvSpPr txBox="1"/>
          <p:nvPr>
            <p:ph idx="1" type="body"/>
          </p:nvPr>
        </p:nvSpPr>
        <p:spPr>
          <a:xfrm>
            <a:off x="686871" y="2232743"/>
            <a:ext cx="7210396" cy="3599316"/>
          </a:xfrm>
          <a:prstGeom prst="rect">
            <a:avLst/>
          </a:prstGeom>
          <a:noFill/>
          <a:ln>
            <a:noFill/>
          </a:ln>
        </p:spPr>
        <p:txBody>
          <a:bodyPr anchorCtr="0" anchor="t" bIns="0" lIns="0" spcFirstLastPara="1" rIns="0" wrap="square" tIns="0">
            <a:noAutofit/>
          </a:bodyPr>
          <a:lstStyle/>
          <a:p>
            <a:pPr indent="-165100" lvl="0" marL="342900" rtl="0" algn="l">
              <a:spcBef>
                <a:spcPts val="0"/>
              </a:spcBef>
              <a:spcAft>
                <a:spcPts val="0"/>
              </a:spcAft>
              <a:buSzPts val="2800"/>
              <a:buFont typeface="Arial"/>
              <a:buNone/>
            </a:pPr>
            <a:r>
              <a:t/>
            </a:r>
            <a:endParaRPr/>
          </a:p>
        </p:txBody>
      </p:sp>
      <p:grpSp>
        <p:nvGrpSpPr>
          <p:cNvPr id="929" name="Google Shape;929;p106"/>
          <p:cNvGrpSpPr/>
          <p:nvPr/>
        </p:nvGrpSpPr>
        <p:grpSpPr>
          <a:xfrm>
            <a:off x="180365" y="1865312"/>
            <a:ext cx="5030517" cy="4992688"/>
            <a:chOff x="919163" y="1052513"/>
            <a:chExt cx="7227887" cy="5311775"/>
          </a:xfrm>
        </p:grpSpPr>
        <p:sp>
          <p:nvSpPr>
            <p:cNvPr id="930" name="Google Shape;930;p106"/>
            <p:cNvSpPr/>
            <p:nvPr/>
          </p:nvSpPr>
          <p:spPr>
            <a:xfrm>
              <a:off x="3276600" y="4208463"/>
              <a:ext cx="2547938" cy="595312"/>
            </a:xfrm>
            <a:prstGeom prst="ellipse">
              <a:avLst/>
            </a:prstGeom>
            <a:solidFill>
              <a:srgbClr val="FF6600"/>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sp>
          <p:nvSpPr>
            <p:cNvPr id="931" name="Google Shape;931;p106"/>
            <p:cNvSpPr txBox="1"/>
            <p:nvPr/>
          </p:nvSpPr>
          <p:spPr>
            <a:xfrm>
              <a:off x="3348038" y="4167188"/>
              <a:ext cx="2408237" cy="5566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Organ Hyper-responsiveness</a:t>
              </a:r>
              <a:endParaRPr b="1" sz="1400">
                <a:solidFill>
                  <a:schemeClr val="lt1"/>
                </a:solidFill>
                <a:latin typeface="Arial"/>
                <a:ea typeface="Arial"/>
                <a:cs typeface="Arial"/>
                <a:sym typeface="Arial"/>
              </a:endParaRPr>
            </a:p>
          </p:txBody>
        </p:sp>
        <p:grpSp>
          <p:nvGrpSpPr>
            <p:cNvPr id="932" name="Google Shape;932;p106"/>
            <p:cNvGrpSpPr/>
            <p:nvPr/>
          </p:nvGrpSpPr>
          <p:grpSpPr>
            <a:xfrm>
              <a:off x="3367088" y="5649913"/>
              <a:ext cx="2384425" cy="714375"/>
              <a:chOff x="2091" y="3657"/>
              <a:chExt cx="1578" cy="473"/>
            </a:xfrm>
          </p:grpSpPr>
          <p:sp>
            <p:nvSpPr>
              <p:cNvPr id="933" name="Google Shape;933;p106"/>
              <p:cNvSpPr/>
              <p:nvPr/>
            </p:nvSpPr>
            <p:spPr>
              <a:xfrm>
                <a:off x="2091" y="3657"/>
                <a:ext cx="1578" cy="473"/>
              </a:xfrm>
              <a:prstGeom prst="irregularSeal1">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sp>
            <p:nvSpPr>
              <p:cNvPr id="934" name="Google Shape;934;p106"/>
              <p:cNvSpPr txBox="1"/>
              <p:nvPr/>
            </p:nvSpPr>
            <p:spPr>
              <a:xfrm>
                <a:off x="2130" y="3776"/>
                <a:ext cx="1500" cy="2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2"/>
                    </a:solidFill>
                    <a:latin typeface="Arial"/>
                    <a:ea typeface="Arial"/>
                    <a:cs typeface="Arial"/>
                    <a:sym typeface="Arial"/>
                  </a:rPr>
                  <a:t>Disease</a:t>
                </a:r>
                <a:endParaRPr b="1" sz="1600">
                  <a:solidFill>
                    <a:schemeClr val="dk2"/>
                  </a:solidFill>
                  <a:latin typeface="Arial"/>
                  <a:ea typeface="Arial"/>
                  <a:cs typeface="Arial"/>
                  <a:sym typeface="Arial"/>
                </a:endParaRPr>
              </a:p>
            </p:txBody>
          </p:sp>
        </p:grpSp>
        <p:sp>
          <p:nvSpPr>
            <p:cNvPr id="935" name="Google Shape;935;p106"/>
            <p:cNvSpPr/>
            <p:nvPr/>
          </p:nvSpPr>
          <p:spPr>
            <a:xfrm>
              <a:off x="4432300" y="1552575"/>
              <a:ext cx="244475" cy="984250"/>
            </a:xfrm>
            <a:prstGeom prst="downArrow">
              <a:avLst>
                <a:gd fmla="val 50000" name="adj1"/>
                <a:gd fmla="val 100649" name="adj2"/>
              </a:avLst>
            </a:prstGeom>
            <a:gradFill>
              <a:gsLst>
                <a:gs pos="0">
                  <a:srgbClr val="FFCC99"/>
                </a:gs>
                <a:gs pos="100000">
                  <a:srgbClr val="FF9966"/>
                </a:gs>
              </a:gsLst>
              <a:lin ang="5400000" scaled="0"/>
            </a:gra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06"/>
            <p:cNvSpPr txBox="1"/>
            <p:nvPr/>
          </p:nvSpPr>
          <p:spPr>
            <a:xfrm rot="5400000">
              <a:off x="4123928" y="1922066"/>
              <a:ext cx="861219" cy="1222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sp>
          <p:nvSpPr>
            <p:cNvPr id="937" name="Google Shape;937;p106"/>
            <p:cNvSpPr/>
            <p:nvPr/>
          </p:nvSpPr>
          <p:spPr>
            <a:xfrm>
              <a:off x="4465638" y="3113088"/>
              <a:ext cx="185737" cy="1030287"/>
            </a:xfrm>
            <a:prstGeom prst="downArrow">
              <a:avLst>
                <a:gd fmla="val 50000" name="adj1"/>
                <a:gd fmla="val 138676" name="adj2"/>
              </a:avLst>
            </a:prstGeom>
            <a:gradFill>
              <a:gsLst>
                <a:gs pos="0">
                  <a:srgbClr val="FF9966"/>
                </a:gs>
                <a:gs pos="100000">
                  <a:srgbClr val="FF6600"/>
                </a:gs>
              </a:gsLst>
              <a:lin ang="5400000" scaled="0"/>
            </a:gra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06"/>
            <p:cNvSpPr txBox="1"/>
            <p:nvPr/>
          </p:nvSpPr>
          <p:spPr>
            <a:xfrm rot="5400000">
              <a:off x="4107743" y="3517391"/>
              <a:ext cx="901501" cy="928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sp>
          <p:nvSpPr>
            <p:cNvPr id="939" name="Google Shape;939;p106"/>
            <p:cNvSpPr/>
            <p:nvPr/>
          </p:nvSpPr>
          <p:spPr>
            <a:xfrm>
              <a:off x="4465638" y="4757738"/>
              <a:ext cx="185737" cy="954087"/>
            </a:xfrm>
            <a:prstGeom prst="downArrow">
              <a:avLst>
                <a:gd fmla="val 50000" name="adj1"/>
                <a:gd fmla="val 128419" name="adj2"/>
              </a:avLst>
            </a:prstGeom>
            <a:gradFill>
              <a:gsLst>
                <a:gs pos="0">
                  <a:srgbClr val="FF6600"/>
                </a:gs>
                <a:gs pos="100000">
                  <a:srgbClr val="FF0000"/>
                </a:gs>
              </a:gsLst>
              <a:lin ang="5400000" scaled="0"/>
            </a:gra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06"/>
            <p:cNvSpPr txBox="1"/>
            <p:nvPr/>
          </p:nvSpPr>
          <p:spPr>
            <a:xfrm rot="5400000">
              <a:off x="4141080" y="5128704"/>
              <a:ext cx="834826" cy="928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grpSp>
          <p:nvGrpSpPr>
            <p:cNvPr id="941" name="Google Shape;941;p106"/>
            <p:cNvGrpSpPr/>
            <p:nvPr/>
          </p:nvGrpSpPr>
          <p:grpSpPr>
            <a:xfrm>
              <a:off x="919163" y="1790700"/>
              <a:ext cx="3521075" cy="715963"/>
              <a:chOff x="579" y="1264"/>
              <a:chExt cx="2218" cy="451"/>
            </a:xfrm>
          </p:grpSpPr>
          <p:sp>
            <p:nvSpPr>
              <p:cNvPr id="942" name="Google Shape;942;p106"/>
              <p:cNvSpPr/>
              <p:nvPr/>
            </p:nvSpPr>
            <p:spPr>
              <a:xfrm flipH="1">
                <a:off x="1631" y="1481"/>
                <a:ext cx="1166" cy="92"/>
              </a:xfrm>
              <a:prstGeom prst="leftArrow">
                <a:avLst>
                  <a:gd fmla="val 54963" name="adj1"/>
                  <a:gd fmla="val 122573" name="adj2"/>
                </a:avLst>
              </a:prstGeom>
              <a:solidFill>
                <a:srgbClr val="FFCCCC"/>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943" name="Google Shape;943;p106"/>
              <p:cNvSpPr/>
              <p:nvPr/>
            </p:nvSpPr>
            <p:spPr>
              <a:xfrm>
                <a:off x="579" y="1264"/>
                <a:ext cx="1617" cy="451"/>
              </a:xfrm>
              <a:prstGeom prst="rect">
                <a:avLst/>
              </a:prstGeom>
              <a:solidFill>
                <a:srgbClr val="C0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Enhancement of </a:t>
                </a:r>
                <a:endParaRPr/>
              </a:p>
              <a:p>
                <a:pPr indent="0" lvl="0" marL="0" marR="0" rtl="0" algn="ctr">
                  <a:spcBef>
                    <a:spcPts val="0"/>
                  </a:spcBef>
                  <a:spcAft>
                    <a:spcPts val="0"/>
                  </a:spcAft>
                  <a:buNone/>
                </a:pPr>
                <a:r>
                  <a:rPr b="1" lang="en-US" sz="1600">
                    <a:solidFill>
                      <a:schemeClr val="dk1"/>
                    </a:solidFill>
                    <a:latin typeface="Arial"/>
                    <a:ea typeface="Arial"/>
                    <a:cs typeface="Arial"/>
                    <a:sym typeface="Arial"/>
                  </a:rPr>
                  <a:t>Sensitization </a:t>
                </a:r>
                <a:endParaRPr b="1" sz="1600">
                  <a:solidFill>
                    <a:schemeClr val="dk1"/>
                  </a:solidFill>
                  <a:latin typeface="Arial"/>
                  <a:ea typeface="Arial"/>
                  <a:cs typeface="Arial"/>
                  <a:sym typeface="Arial"/>
                </a:endParaRPr>
              </a:p>
            </p:txBody>
          </p:sp>
        </p:grpSp>
        <p:grpSp>
          <p:nvGrpSpPr>
            <p:cNvPr id="944" name="Google Shape;944;p106"/>
            <p:cNvGrpSpPr/>
            <p:nvPr/>
          </p:nvGrpSpPr>
          <p:grpSpPr>
            <a:xfrm>
              <a:off x="3663950" y="1052513"/>
              <a:ext cx="1790700" cy="785892"/>
              <a:chOff x="2288" y="616"/>
              <a:chExt cx="1184" cy="520"/>
            </a:xfrm>
          </p:grpSpPr>
          <p:sp>
            <p:nvSpPr>
              <p:cNvPr id="945" name="Google Shape;945;p106"/>
              <p:cNvSpPr/>
              <p:nvPr/>
            </p:nvSpPr>
            <p:spPr>
              <a:xfrm>
                <a:off x="2288" y="618"/>
                <a:ext cx="1184" cy="394"/>
              </a:xfrm>
              <a:prstGeom prst="ellipse">
                <a:avLst/>
              </a:prstGeom>
              <a:solidFill>
                <a:srgbClr val="FFCC99"/>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946" name="Google Shape;946;p106"/>
              <p:cNvSpPr txBox="1"/>
              <p:nvPr/>
            </p:nvSpPr>
            <p:spPr>
              <a:xfrm>
                <a:off x="2288" y="616"/>
                <a:ext cx="1184" cy="520"/>
              </a:xfrm>
              <a:prstGeom prst="rect">
                <a:avLst/>
              </a:prstGeom>
              <a:solidFill>
                <a:srgbClr val="ADAD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Genetic Predisposition</a:t>
                </a:r>
                <a:endParaRPr b="1" sz="1400">
                  <a:solidFill>
                    <a:schemeClr val="lt1"/>
                  </a:solidFill>
                  <a:latin typeface="Arial"/>
                  <a:ea typeface="Arial"/>
                  <a:cs typeface="Arial"/>
                  <a:sym typeface="Arial"/>
                </a:endParaRPr>
              </a:p>
            </p:txBody>
          </p:sp>
        </p:grpSp>
        <p:grpSp>
          <p:nvGrpSpPr>
            <p:cNvPr id="947" name="Google Shape;947;p106"/>
            <p:cNvGrpSpPr/>
            <p:nvPr/>
          </p:nvGrpSpPr>
          <p:grpSpPr>
            <a:xfrm>
              <a:off x="3663950" y="2563814"/>
              <a:ext cx="1790700" cy="883926"/>
              <a:chOff x="2288" y="1616"/>
              <a:chExt cx="1184" cy="584"/>
            </a:xfrm>
          </p:grpSpPr>
          <p:sp>
            <p:nvSpPr>
              <p:cNvPr id="948" name="Google Shape;948;p106"/>
              <p:cNvSpPr/>
              <p:nvPr/>
            </p:nvSpPr>
            <p:spPr>
              <a:xfrm>
                <a:off x="2288" y="1629"/>
                <a:ext cx="1184" cy="395"/>
              </a:xfrm>
              <a:prstGeom prst="ellipse">
                <a:avLst/>
              </a:prstGeom>
              <a:solidFill>
                <a:srgbClr val="FF996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949" name="Google Shape;949;p106"/>
              <p:cNvSpPr txBox="1"/>
              <p:nvPr/>
            </p:nvSpPr>
            <p:spPr>
              <a:xfrm>
                <a:off x="2288" y="1616"/>
                <a:ext cx="1184" cy="584"/>
              </a:xfrm>
              <a:prstGeom prst="rect">
                <a:avLst/>
              </a:prstGeom>
              <a:solidFill>
                <a:srgbClr val="ADAD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Allergic Sensitisation</a:t>
                </a:r>
                <a:endParaRPr b="1" sz="1600">
                  <a:solidFill>
                    <a:schemeClr val="lt1"/>
                  </a:solidFill>
                  <a:latin typeface="Arial"/>
                  <a:ea typeface="Arial"/>
                  <a:cs typeface="Arial"/>
                  <a:sym typeface="Arial"/>
                </a:endParaRPr>
              </a:p>
            </p:txBody>
          </p:sp>
        </p:grpSp>
        <p:grpSp>
          <p:nvGrpSpPr>
            <p:cNvPr id="950" name="Google Shape;950;p106"/>
            <p:cNvGrpSpPr/>
            <p:nvPr/>
          </p:nvGrpSpPr>
          <p:grpSpPr>
            <a:xfrm>
              <a:off x="919163" y="5013325"/>
              <a:ext cx="3521075" cy="715963"/>
              <a:chOff x="579" y="3294"/>
              <a:chExt cx="2218" cy="451"/>
            </a:xfrm>
          </p:grpSpPr>
          <p:sp>
            <p:nvSpPr>
              <p:cNvPr id="951" name="Google Shape;951;p106"/>
              <p:cNvSpPr/>
              <p:nvPr/>
            </p:nvSpPr>
            <p:spPr>
              <a:xfrm flipH="1">
                <a:off x="1631" y="3458"/>
                <a:ext cx="1166" cy="92"/>
              </a:xfrm>
              <a:prstGeom prst="leftArrow">
                <a:avLst>
                  <a:gd fmla="val 53157" name="adj1"/>
                  <a:gd fmla="val 122573" name="adj2"/>
                </a:avLst>
              </a:prstGeom>
              <a:solidFill>
                <a:srgbClr val="FFCCCC"/>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952" name="Google Shape;952;p106"/>
              <p:cNvSpPr/>
              <p:nvPr/>
            </p:nvSpPr>
            <p:spPr>
              <a:xfrm>
                <a:off x="579" y="3294"/>
                <a:ext cx="1617" cy="451"/>
              </a:xfrm>
              <a:prstGeom prst="rect">
                <a:avLst/>
              </a:prstGeom>
              <a:solidFill>
                <a:srgbClr val="C0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Triggering Episodes</a:t>
                </a:r>
                <a:endParaRPr/>
              </a:p>
              <a:p>
                <a:pPr indent="0" lvl="0" marL="0" marR="0" rtl="0" algn="ctr">
                  <a:spcBef>
                    <a:spcPts val="0"/>
                  </a:spcBef>
                  <a:spcAft>
                    <a:spcPts val="0"/>
                  </a:spcAft>
                  <a:buNone/>
                </a:pPr>
                <a:r>
                  <a:rPr b="1" lang="en-US" sz="1600">
                    <a:solidFill>
                      <a:schemeClr val="dk1"/>
                    </a:solidFill>
                    <a:latin typeface="Arial"/>
                    <a:ea typeface="Arial"/>
                    <a:cs typeface="Arial"/>
                    <a:sym typeface="Arial"/>
                  </a:rPr>
                  <a:t>of Disease</a:t>
                </a:r>
                <a:endParaRPr b="1" sz="1600">
                  <a:solidFill>
                    <a:schemeClr val="dk1"/>
                  </a:solidFill>
                  <a:latin typeface="Arial"/>
                  <a:ea typeface="Arial"/>
                  <a:cs typeface="Arial"/>
                  <a:sym typeface="Arial"/>
                </a:endParaRPr>
              </a:p>
            </p:txBody>
          </p:sp>
        </p:grpSp>
        <p:grpSp>
          <p:nvGrpSpPr>
            <p:cNvPr id="953" name="Google Shape;953;p106"/>
            <p:cNvGrpSpPr/>
            <p:nvPr/>
          </p:nvGrpSpPr>
          <p:grpSpPr>
            <a:xfrm>
              <a:off x="936625" y="3376613"/>
              <a:ext cx="3521075" cy="717550"/>
              <a:chOff x="590" y="2263"/>
              <a:chExt cx="2218" cy="452"/>
            </a:xfrm>
          </p:grpSpPr>
          <p:sp>
            <p:nvSpPr>
              <p:cNvPr id="954" name="Google Shape;954;p106"/>
              <p:cNvSpPr/>
              <p:nvPr/>
            </p:nvSpPr>
            <p:spPr>
              <a:xfrm flipH="1">
                <a:off x="1643" y="2481"/>
                <a:ext cx="1165" cy="92"/>
              </a:xfrm>
              <a:prstGeom prst="leftArrow">
                <a:avLst>
                  <a:gd fmla="val 42343" name="adj1"/>
                  <a:gd fmla="val 124285" name="adj2"/>
                </a:avLst>
              </a:prstGeom>
              <a:solidFill>
                <a:srgbClr val="FFCCCC"/>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955" name="Google Shape;955;p106"/>
              <p:cNvSpPr/>
              <p:nvPr/>
            </p:nvSpPr>
            <p:spPr>
              <a:xfrm>
                <a:off x="590" y="2263"/>
                <a:ext cx="1617" cy="452"/>
              </a:xfrm>
              <a:prstGeom prst="rect">
                <a:avLst/>
              </a:prstGeom>
              <a:solidFill>
                <a:srgbClr val="C0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Enhancement of Organ</a:t>
                </a:r>
                <a:endParaRPr/>
              </a:p>
              <a:p>
                <a:pPr indent="0" lvl="0" marL="0" marR="0" rtl="0" algn="ctr">
                  <a:spcBef>
                    <a:spcPts val="0"/>
                  </a:spcBef>
                  <a:spcAft>
                    <a:spcPts val="0"/>
                  </a:spcAft>
                  <a:buNone/>
                </a:pPr>
                <a:r>
                  <a:rPr b="1" lang="en-US" sz="1600">
                    <a:solidFill>
                      <a:schemeClr val="dk1"/>
                    </a:solidFill>
                    <a:latin typeface="Arial"/>
                    <a:ea typeface="Arial"/>
                    <a:cs typeface="Arial"/>
                    <a:sym typeface="Arial"/>
                  </a:rPr>
                  <a:t>Hyper-responsiveness</a:t>
                </a:r>
                <a:endParaRPr b="1" sz="1600">
                  <a:solidFill>
                    <a:schemeClr val="dk1"/>
                  </a:solidFill>
                  <a:latin typeface="Arial"/>
                  <a:ea typeface="Arial"/>
                  <a:cs typeface="Arial"/>
                  <a:sym typeface="Arial"/>
                </a:endParaRPr>
              </a:p>
            </p:txBody>
          </p:sp>
        </p:grpSp>
        <p:grpSp>
          <p:nvGrpSpPr>
            <p:cNvPr id="956" name="Google Shape;956;p106"/>
            <p:cNvGrpSpPr/>
            <p:nvPr/>
          </p:nvGrpSpPr>
          <p:grpSpPr>
            <a:xfrm>
              <a:off x="5076825" y="2135188"/>
              <a:ext cx="3070225" cy="3238500"/>
              <a:chOff x="3246" y="1320"/>
              <a:chExt cx="1934" cy="2040"/>
            </a:xfrm>
          </p:grpSpPr>
          <p:sp>
            <p:nvSpPr>
              <p:cNvPr id="957" name="Google Shape;957;p106"/>
              <p:cNvSpPr/>
              <p:nvPr/>
            </p:nvSpPr>
            <p:spPr>
              <a:xfrm>
                <a:off x="3248" y="2307"/>
                <a:ext cx="1165" cy="93"/>
              </a:xfrm>
              <a:prstGeom prst="leftArrow">
                <a:avLst>
                  <a:gd fmla="val 53157" name="adj1"/>
                  <a:gd fmla="val 121151" name="adj2"/>
                </a:avLst>
              </a:prstGeom>
              <a:solidFill>
                <a:srgbClr val="66FF33"/>
              </a:solidFill>
              <a:ln cap="flat" cmpd="sng" w="19050">
                <a:solidFill>
                  <a:srgbClr val="66FF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grpSp>
            <p:nvGrpSpPr>
              <p:cNvPr id="958" name="Google Shape;958;p106"/>
              <p:cNvGrpSpPr/>
              <p:nvPr/>
            </p:nvGrpSpPr>
            <p:grpSpPr>
              <a:xfrm>
                <a:off x="3248" y="2467"/>
                <a:ext cx="601" cy="893"/>
                <a:chOff x="3334" y="2160"/>
                <a:chExt cx="725" cy="1078"/>
              </a:xfrm>
            </p:grpSpPr>
            <p:sp>
              <p:nvSpPr>
                <p:cNvPr id="959" name="Google Shape;959;p106"/>
                <p:cNvSpPr/>
                <p:nvPr/>
              </p:nvSpPr>
              <p:spPr>
                <a:xfrm>
                  <a:off x="3334" y="3137"/>
                  <a:ext cx="725" cy="101"/>
                </a:xfrm>
                <a:prstGeom prst="leftArrow">
                  <a:avLst>
                    <a:gd fmla="val 53157" name="adj1"/>
                    <a:gd fmla="val 69423" name="adj2"/>
                  </a:avLst>
                </a:prstGeom>
                <a:solidFill>
                  <a:srgbClr val="66FF33"/>
                </a:solidFill>
                <a:ln cap="flat" cmpd="sng" w="19050">
                  <a:solidFill>
                    <a:srgbClr val="66FF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sp>
              <p:nvSpPr>
                <p:cNvPr id="960" name="Google Shape;960;p106"/>
                <p:cNvSpPr/>
                <p:nvPr/>
              </p:nvSpPr>
              <p:spPr>
                <a:xfrm rot="-5400000">
                  <a:off x="3546" y="2698"/>
                  <a:ext cx="958" cy="63"/>
                </a:xfrm>
                <a:prstGeom prst="rect">
                  <a:avLst/>
                </a:prstGeom>
                <a:solidFill>
                  <a:srgbClr val="66FF33"/>
                </a:solidFill>
                <a:ln cap="flat" cmpd="sng" w="9525">
                  <a:solidFill>
                    <a:srgbClr val="66FF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cxnSp>
              <p:nvCxnSpPr>
                <p:cNvPr id="961" name="Google Shape;961;p106"/>
                <p:cNvCxnSpPr/>
                <p:nvPr/>
              </p:nvCxnSpPr>
              <p:spPr>
                <a:xfrm flipH="1" rot="10800000">
                  <a:off x="3996" y="2160"/>
                  <a:ext cx="1" cy="1002"/>
                </a:xfrm>
                <a:prstGeom prst="straightConnector1">
                  <a:avLst/>
                </a:prstGeom>
                <a:noFill/>
                <a:ln cap="flat" cmpd="sng" w="19050">
                  <a:solidFill>
                    <a:srgbClr val="66FF33"/>
                  </a:solidFill>
                  <a:prstDash val="solid"/>
                  <a:round/>
                  <a:headEnd len="med" w="med" type="none"/>
                  <a:tailEnd len="med" w="med" type="none"/>
                </a:ln>
              </p:spPr>
            </p:cxnSp>
            <p:cxnSp>
              <p:nvCxnSpPr>
                <p:cNvPr id="962" name="Google Shape;962;p106"/>
                <p:cNvCxnSpPr/>
                <p:nvPr/>
              </p:nvCxnSpPr>
              <p:spPr>
                <a:xfrm rot="10800000">
                  <a:off x="4059" y="2223"/>
                  <a:ext cx="0" cy="998"/>
                </a:xfrm>
                <a:prstGeom prst="straightConnector1">
                  <a:avLst/>
                </a:prstGeom>
                <a:noFill/>
                <a:ln cap="flat" cmpd="sng" w="19050">
                  <a:solidFill>
                    <a:srgbClr val="66FF33"/>
                  </a:solidFill>
                  <a:prstDash val="solid"/>
                  <a:round/>
                  <a:headEnd len="med" w="med" type="none"/>
                  <a:tailEnd len="med" w="med" type="none"/>
                </a:ln>
              </p:spPr>
            </p:cxnSp>
          </p:grpSp>
          <p:grpSp>
            <p:nvGrpSpPr>
              <p:cNvPr id="963" name="Google Shape;963;p106"/>
              <p:cNvGrpSpPr/>
              <p:nvPr/>
            </p:nvGrpSpPr>
            <p:grpSpPr>
              <a:xfrm flipH="1" rot="10800000">
                <a:off x="3246" y="1320"/>
                <a:ext cx="601" cy="893"/>
                <a:chOff x="3334" y="2160"/>
                <a:chExt cx="725" cy="1078"/>
              </a:xfrm>
            </p:grpSpPr>
            <p:sp>
              <p:nvSpPr>
                <p:cNvPr id="964" name="Google Shape;964;p106"/>
                <p:cNvSpPr/>
                <p:nvPr/>
              </p:nvSpPr>
              <p:spPr>
                <a:xfrm>
                  <a:off x="3334" y="3137"/>
                  <a:ext cx="725" cy="101"/>
                </a:xfrm>
                <a:prstGeom prst="leftArrow">
                  <a:avLst>
                    <a:gd fmla="val 53157" name="adj1"/>
                    <a:gd fmla="val 69423" name="adj2"/>
                  </a:avLst>
                </a:prstGeom>
                <a:solidFill>
                  <a:srgbClr val="66FF33"/>
                </a:solidFill>
                <a:ln cap="flat" cmpd="sng" w="19050">
                  <a:solidFill>
                    <a:srgbClr val="66FF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sp>
              <p:nvSpPr>
                <p:cNvPr id="965" name="Google Shape;965;p106"/>
                <p:cNvSpPr/>
                <p:nvPr/>
              </p:nvSpPr>
              <p:spPr>
                <a:xfrm rot="-5400000">
                  <a:off x="3546" y="2698"/>
                  <a:ext cx="958" cy="63"/>
                </a:xfrm>
                <a:prstGeom prst="rect">
                  <a:avLst/>
                </a:prstGeom>
                <a:solidFill>
                  <a:srgbClr val="66FF33"/>
                </a:solidFill>
                <a:ln cap="flat" cmpd="sng" w="9525">
                  <a:solidFill>
                    <a:srgbClr val="66FF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lt1"/>
                    </a:solidFill>
                    <a:latin typeface="Arial"/>
                    <a:ea typeface="Arial"/>
                    <a:cs typeface="Arial"/>
                    <a:sym typeface="Arial"/>
                  </a:endParaRPr>
                </a:p>
              </p:txBody>
            </p:sp>
            <p:cxnSp>
              <p:nvCxnSpPr>
                <p:cNvPr id="966" name="Google Shape;966;p106"/>
                <p:cNvCxnSpPr/>
                <p:nvPr/>
              </p:nvCxnSpPr>
              <p:spPr>
                <a:xfrm flipH="1" rot="10800000">
                  <a:off x="3996" y="2160"/>
                  <a:ext cx="1" cy="1002"/>
                </a:xfrm>
                <a:prstGeom prst="straightConnector1">
                  <a:avLst/>
                </a:prstGeom>
                <a:noFill/>
                <a:ln cap="flat" cmpd="sng" w="19050">
                  <a:solidFill>
                    <a:srgbClr val="66FF33"/>
                  </a:solidFill>
                  <a:prstDash val="solid"/>
                  <a:round/>
                  <a:headEnd len="med" w="med" type="none"/>
                  <a:tailEnd len="med" w="med" type="none"/>
                </a:ln>
              </p:spPr>
            </p:cxnSp>
            <p:cxnSp>
              <p:nvCxnSpPr>
                <p:cNvPr id="967" name="Google Shape;967;p106"/>
                <p:cNvCxnSpPr/>
                <p:nvPr/>
              </p:nvCxnSpPr>
              <p:spPr>
                <a:xfrm rot="10800000">
                  <a:off x="4059" y="2223"/>
                  <a:ext cx="0" cy="998"/>
                </a:xfrm>
                <a:prstGeom prst="straightConnector1">
                  <a:avLst/>
                </a:prstGeom>
                <a:noFill/>
                <a:ln cap="flat" cmpd="sng" w="19050">
                  <a:solidFill>
                    <a:srgbClr val="66FF33"/>
                  </a:solidFill>
                  <a:prstDash val="solid"/>
                  <a:round/>
                  <a:headEnd len="med" w="med" type="none"/>
                  <a:tailEnd len="med" w="med" type="none"/>
                </a:ln>
              </p:spPr>
            </p:cxnSp>
          </p:grpSp>
          <p:sp>
            <p:nvSpPr>
              <p:cNvPr id="968" name="Google Shape;968;p106"/>
              <p:cNvSpPr/>
              <p:nvPr/>
            </p:nvSpPr>
            <p:spPr>
              <a:xfrm>
                <a:off x="3563" y="2097"/>
                <a:ext cx="1617" cy="518"/>
              </a:xfrm>
              <a:prstGeom prst="rect">
                <a:avLst/>
              </a:prstGeom>
              <a:solidFill>
                <a:srgbClr val="00B050"/>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Enhanced Pollen </a:t>
                </a:r>
                <a:endParaRPr/>
              </a:p>
              <a:p>
                <a:pPr indent="0" lvl="0" marL="0" marR="0" rtl="0" algn="ctr">
                  <a:spcBef>
                    <a:spcPts val="0"/>
                  </a:spcBef>
                  <a:spcAft>
                    <a:spcPts val="0"/>
                  </a:spcAft>
                  <a:buNone/>
                </a:pPr>
                <a:r>
                  <a:rPr b="1" lang="en-US" sz="1600">
                    <a:solidFill>
                      <a:schemeClr val="lt1"/>
                    </a:solidFill>
                    <a:latin typeface="Arial"/>
                    <a:ea typeface="Arial"/>
                    <a:cs typeface="Arial"/>
                    <a:sym typeface="Arial"/>
                  </a:rPr>
                  <a:t>Production </a:t>
                </a:r>
                <a:endParaRPr/>
              </a:p>
              <a:p>
                <a:pPr indent="0" lvl="0" marL="0" marR="0" rtl="0" algn="ctr">
                  <a:spcBef>
                    <a:spcPts val="0"/>
                  </a:spcBef>
                  <a:spcAft>
                    <a:spcPts val="0"/>
                  </a:spcAft>
                  <a:buNone/>
                </a:pPr>
                <a:r>
                  <a:rPr b="1" lang="en-US" sz="1600">
                    <a:solidFill>
                      <a:schemeClr val="lt1"/>
                    </a:solidFill>
                    <a:latin typeface="Arial"/>
                    <a:ea typeface="Arial"/>
                    <a:cs typeface="Arial"/>
                    <a:sym typeface="Arial"/>
                  </a:rPr>
                  <a:t>and Antigenicity </a:t>
                </a:r>
                <a:endParaRPr/>
              </a:p>
            </p:txBody>
          </p:sp>
        </p:grpSp>
      </p:grpSp>
      <p:grpSp>
        <p:nvGrpSpPr>
          <p:cNvPr id="969" name="Google Shape;969;p106"/>
          <p:cNvGrpSpPr/>
          <p:nvPr/>
        </p:nvGrpSpPr>
        <p:grpSpPr>
          <a:xfrm>
            <a:off x="5740038" y="1524000"/>
            <a:ext cx="3319564" cy="4998269"/>
            <a:chOff x="3501957" y="2310996"/>
            <a:chExt cx="4426085" cy="4871686"/>
          </a:xfrm>
        </p:grpSpPr>
        <p:pic>
          <p:nvPicPr>
            <p:cNvPr descr="https://encrypted-tbn1.gstatic.com/images?q=tbn:ANd9GcQuY_SmZKQi64EkJGgJXB0wFfa7dI7XA6dq5GmqY97UUzG7_z8G" id="970" name="Google Shape;970;p106"/>
            <p:cNvPicPr preferRelativeResize="0"/>
            <p:nvPr/>
          </p:nvPicPr>
          <p:blipFill rotWithShape="1">
            <a:blip r:embed="rId3">
              <a:alphaModFix/>
            </a:blip>
            <a:srcRect b="0" l="0" r="0" t="0"/>
            <a:stretch/>
          </p:blipFill>
          <p:spPr>
            <a:xfrm>
              <a:off x="3501957" y="3474480"/>
              <a:ext cx="4147048" cy="1921869"/>
            </a:xfrm>
            <a:prstGeom prst="rect">
              <a:avLst/>
            </a:prstGeom>
            <a:noFill/>
            <a:ln>
              <a:noFill/>
            </a:ln>
          </p:spPr>
        </p:pic>
        <p:sp>
          <p:nvSpPr>
            <p:cNvPr id="971" name="Google Shape;971;p106"/>
            <p:cNvSpPr txBox="1"/>
            <p:nvPr/>
          </p:nvSpPr>
          <p:spPr>
            <a:xfrm>
              <a:off x="3544752" y="2325683"/>
              <a:ext cx="2050323" cy="1077218"/>
            </a:xfrm>
            <a:prstGeom prst="rect">
              <a:avLst/>
            </a:prstGeom>
            <a:gradFill>
              <a:gsLst>
                <a:gs pos="0">
                  <a:srgbClr val="7D7D7D"/>
                </a:gs>
                <a:gs pos="80000">
                  <a:srgbClr val="A4A4A4"/>
                </a:gs>
                <a:gs pos="100000">
                  <a:srgbClr val="A5A5A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Arial"/>
                  <a:ea typeface="Arial"/>
                  <a:cs typeface="Arial"/>
                  <a:sym typeface="Arial"/>
                </a:rPr>
                <a:t>Pollution</a:t>
              </a:r>
              <a:endParaRPr/>
            </a:p>
          </p:txBody>
        </p:sp>
        <p:sp>
          <p:nvSpPr>
            <p:cNvPr id="972" name="Google Shape;972;p106"/>
            <p:cNvSpPr txBox="1"/>
            <p:nvPr/>
          </p:nvSpPr>
          <p:spPr>
            <a:xfrm>
              <a:off x="5879803" y="2310996"/>
              <a:ext cx="1578945" cy="1077218"/>
            </a:xfrm>
            <a:prstGeom prst="rect">
              <a:avLst/>
            </a:prstGeom>
            <a:gradFill>
              <a:gsLst>
                <a:gs pos="0">
                  <a:srgbClr val="76AC94"/>
                </a:gs>
                <a:gs pos="80000">
                  <a:srgbClr val="9BE2C4"/>
                </a:gs>
                <a:gs pos="100000">
                  <a:srgbClr val="9BE4C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Arial"/>
                  <a:ea typeface="Arial"/>
                  <a:cs typeface="Arial"/>
                  <a:sym typeface="Arial"/>
                </a:rPr>
                <a:t>Allergy</a:t>
              </a:r>
              <a:endParaRPr/>
            </a:p>
          </p:txBody>
        </p:sp>
        <p:sp>
          <p:nvSpPr>
            <p:cNvPr id="973" name="Google Shape;973;p106"/>
            <p:cNvSpPr/>
            <p:nvPr/>
          </p:nvSpPr>
          <p:spPr>
            <a:xfrm>
              <a:off x="5520073" y="4503906"/>
              <a:ext cx="601583" cy="301558"/>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4" name="Google Shape;974;p106"/>
            <p:cNvSpPr txBox="1"/>
            <p:nvPr/>
          </p:nvSpPr>
          <p:spPr>
            <a:xfrm>
              <a:off x="3711793" y="5613022"/>
              <a:ext cx="1716241" cy="1569660"/>
            </a:xfrm>
            <a:prstGeom prst="rect">
              <a:avLst/>
            </a:prstGeom>
            <a:gradFill>
              <a:gsLst>
                <a:gs pos="0">
                  <a:srgbClr val="5E5E5E"/>
                </a:gs>
                <a:gs pos="80000">
                  <a:srgbClr val="7B7B7B"/>
                </a:gs>
                <a:gs pos="100000">
                  <a:srgbClr val="7C7C7C"/>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New onset allergies</a:t>
              </a:r>
              <a:endParaRPr/>
            </a:p>
          </p:txBody>
        </p:sp>
        <p:sp>
          <p:nvSpPr>
            <p:cNvPr id="975" name="Google Shape;975;p106"/>
            <p:cNvSpPr txBox="1"/>
            <p:nvPr/>
          </p:nvSpPr>
          <p:spPr>
            <a:xfrm>
              <a:off x="6384449" y="5613022"/>
              <a:ext cx="1543593" cy="1569660"/>
            </a:xfrm>
            <a:prstGeom prst="rect">
              <a:avLst/>
            </a:prstGeom>
            <a:gradFill>
              <a:gsLst>
                <a:gs pos="0">
                  <a:srgbClr val="5E5E5E"/>
                </a:gs>
                <a:gs pos="80000">
                  <a:srgbClr val="7B7B7B"/>
                </a:gs>
                <a:gs pos="100000">
                  <a:srgbClr val="7C7C7C"/>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Increased severity</a:t>
              </a:r>
              <a:endParaRPr/>
            </a:p>
          </p:txBody>
        </p:sp>
        <p:sp>
          <p:nvSpPr>
            <p:cNvPr id="976" name="Google Shape;976;p106"/>
            <p:cNvSpPr/>
            <p:nvPr/>
          </p:nvSpPr>
          <p:spPr>
            <a:xfrm rot="2253206">
              <a:off x="5215570" y="4771957"/>
              <a:ext cx="264860" cy="885217"/>
            </a:xfrm>
            <a:prstGeom prst="downArrow">
              <a:avLst>
                <a:gd fmla="val 50000" name="adj1"/>
                <a:gd fmla="val 50000" name="adj2"/>
              </a:avLst>
            </a:prstGeom>
            <a:solidFill>
              <a:schemeClr val="dk1"/>
            </a:solidFill>
            <a:ln cap="flat" cmpd="sng" w="25400">
              <a:solidFill>
                <a:srgbClr val="5D5D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7" name="Google Shape;977;p106"/>
            <p:cNvSpPr/>
            <p:nvPr/>
          </p:nvSpPr>
          <p:spPr>
            <a:xfrm rot="-2196328">
              <a:off x="6117612" y="4754604"/>
              <a:ext cx="264860" cy="885217"/>
            </a:xfrm>
            <a:prstGeom prst="downArrow">
              <a:avLst>
                <a:gd fmla="val 50000" name="adj1"/>
                <a:gd fmla="val 50000" name="adj2"/>
              </a:avLst>
            </a:prstGeom>
            <a:solidFill>
              <a:schemeClr val="dk1"/>
            </a:solidFill>
            <a:ln cap="flat" cmpd="sng" w="25400">
              <a:solidFill>
                <a:srgbClr val="5D5D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2" name="Shape 982"/>
        <p:cNvGrpSpPr/>
        <p:nvPr/>
      </p:nvGrpSpPr>
      <p:grpSpPr>
        <a:xfrm>
          <a:off x="0" y="0"/>
          <a:ext cx="0" cy="0"/>
          <a:chOff x="0" y="0"/>
          <a:chExt cx="0" cy="0"/>
        </a:xfrm>
      </p:grpSpPr>
      <p:sp>
        <p:nvSpPr>
          <p:cNvPr id="983" name="Google Shape;983;p107"/>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Impact of Pollution on Allergy</a:t>
            </a:r>
            <a:endParaRPr/>
          </a:p>
        </p:txBody>
      </p:sp>
      <p:sp>
        <p:nvSpPr>
          <p:cNvPr id="984" name="Google Shape;984;p107"/>
          <p:cNvSpPr txBox="1"/>
          <p:nvPr>
            <p:ph idx="1" type="body"/>
          </p:nvPr>
        </p:nvSpPr>
        <p:spPr>
          <a:xfrm>
            <a:off x="457200" y="1600200"/>
            <a:ext cx="8229600" cy="5029200"/>
          </a:xfrm>
          <a:prstGeom prst="rect">
            <a:avLst/>
          </a:prstGeom>
          <a:noFill/>
          <a:ln>
            <a:noFill/>
          </a:ln>
        </p:spPr>
        <p:txBody>
          <a:bodyPr anchorCtr="0" anchor="t" bIns="0" lIns="0" spcFirstLastPara="1" rIns="0" wrap="square" tIns="0">
            <a:noAutofit/>
          </a:bodyPr>
          <a:lstStyle/>
          <a:p>
            <a:pPr indent="-165100" lvl="0" marL="342900" rtl="0" algn="l">
              <a:spcBef>
                <a:spcPts val="0"/>
              </a:spcBef>
              <a:spcAft>
                <a:spcPts val="0"/>
              </a:spcAft>
              <a:buSzPts val="2800"/>
              <a:buFont typeface="Arial"/>
              <a:buNone/>
            </a:pPr>
            <a:r>
              <a:t/>
            </a:r>
            <a:endParaRPr/>
          </a:p>
        </p:txBody>
      </p:sp>
      <p:sp>
        <p:nvSpPr>
          <p:cNvPr id="985" name="Google Shape;985;p107"/>
          <p:cNvSpPr txBox="1"/>
          <p:nvPr/>
        </p:nvSpPr>
        <p:spPr>
          <a:xfrm>
            <a:off x="1690281" y="3927481"/>
            <a:ext cx="864394" cy="830997"/>
          </a:xfrm>
          <a:prstGeom prst="rect">
            <a:avLst/>
          </a:prstGeom>
          <a:solidFill>
            <a:srgbClr val="333399"/>
          </a:solid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1600"/>
              <a:buFont typeface="Arial"/>
              <a:buNone/>
            </a:pPr>
            <a:r>
              <a:rPr lang="en-US" sz="1600">
                <a:solidFill>
                  <a:srgbClr val="FFFF00"/>
                </a:solidFill>
                <a:latin typeface="Arial"/>
                <a:ea typeface="Arial"/>
                <a:cs typeface="Arial"/>
                <a:sym typeface="Arial"/>
              </a:rPr>
              <a:t>Human activities</a:t>
            </a:r>
            <a:endParaRPr/>
          </a:p>
        </p:txBody>
      </p:sp>
      <p:sp>
        <p:nvSpPr>
          <p:cNvPr id="986" name="Google Shape;986;p107"/>
          <p:cNvSpPr txBox="1"/>
          <p:nvPr/>
        </p:nvSpPr>
        <p:spPr>
          <a:xfrm>
            <a:off x="3094026" y="3859218"/>
            <a:ext cx="1134666" cy="954107"/>
          </a:xfrm>
          <a:prstGeom prst="rect">
            <a:avLst/>
          </a:prstGeom>
          <a:solidFill>
            <a:srgbClr val="333399"/>
          </a:solid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1600"/>
              <a:buFont typeface="Arial"/>
              <a:buNone/>
            </a:pPr>
            <a:r>
              <a:rPr lang="en-US" sz="1600">
                <a:solidFill>
                  <a:srgbClr val="FFFF00"/>
                </a:solidFill>
                <a:latin typeface="Arial"/>
                <a:ea typeface="Arial"/>
                <a:cs typeface="Arial"/>
                <a:sym typeface="Arial"/>
              </a:rPr>
              <a:t>CO</a:t>
            </a:r>
            <a:r>
              <a:rPr baseline="-25000" lang="en-US" sz="1600">
                <a:solidFill>
                  <a:srgbClr val="FFFF00"/>
                </a:solidFill>
                <a:latin typeface="Arial"/>
                <a:ea typeface="Arial"/>
                <a:cs typeface="Arial"/>
                <a:sym typeface="Arial"/>
              </a:rPr>
              <a:t>2</a:t>
            </a:r>
            <a:endParaRPr/>
          </a:p>
          <a:p>
            <a:pPr indent="0" lvl="0" marL="0" marR="0" rtl="0" algn="ctr">
              <a:spcBef>
                <a:spcPts val="800"/>
              </a:spcBef>
              <a:spcAft>
                <a:spcPts val="0"/>
              </a:spcAft>
              <a:buClr>
                <a:srgbClr val="FFFF00"/>
              </a:buClr>
              <a:buSzPts val="1600"/>
              <a:buFont typeface="Arial"/>
              <a:buNone/>
            </a:pPr>
            <a:r>
              <a:rPr lang="en-US" sz="1600">
                <a:solidFill>
                  <a:srgbClr val="FFFF00"/>
                </a:solidFill>
                <a:latin typeface="Arial"/>
                <a:ea typeface="Arial"/>
                <a:cs typeface="Arial"/>
                <a:sym typeface="Arial"/>
              </a:rPr>
              <a:t>Temperature</a:t>
            </a:r>
            <a:endParaRPr/>
          </a:p>
        </p:txBody>
      </p:sp>
      <p:cxnSp>
        <p:nvCxnSpPr>
          <p:cNvPr id="987" name="Google Shape;987;p107"/>
          <p:cNvCxnSpPr/>
          <p:nvPr/>
        </p:nvCxnSpPr>
        <p:spPr>
          <a:xfrm rot="10800000">
            <a:off x="3472645" y="3927477"/>
            <a:ext cx="0" cy="215900"/>
          </a:xfrm>
          <a:prstGeom prst="straightConnector1">
            <a:avLst/>
          </a:prstGeom>
          <a:noFill/>
          <a:ln cap="flat" cmpd="sng" w="19050">
            <a:solidFill>
              <a:srgbClr val="FFFF00"/>
            </a:solidFill>
            <a:prstDash val="solid"/>
            <a:round/>
            <a:headEnd len="med" w="med" type="none"/>
            <a:tailEnd len="med" w="med" type="triangle"/>
          </a:ln>
        </p:spPr>
      </p:cxnSp>
      <p:cxnSp>
        <p:nvCxnSpPr>
          <p:cNvPr id="988" name="Google Shape;988;p107"/>
          <p:cNvCxnSpPr/>
          <p:nvPr/>
        </p:nvCxnSpPr>
        <p:spPr>
          <a:xfrm rot="10800000">
            <a:off x="3147605" y="4292602"/>
            <a:ext cx="0" cy="215900"/>
          </a:xfrm>
          <a:prstGeom prst="straightConnector1">
            <a:avLst/>
          </a:prstGeom>
          <a:noFill/>
          <a:ln cap="flat" cmpd="sng" w="19050">
            <a:solidFill>
              <a:srgbClr val="FFFF00"/>
            </a:solidFill>
            <a:prstDash val="solid"/>
            <a:round/>
            <a:headEnd len="med" w="med" type="none"/>
            <a:tailEnd len="med" w="med" type="triangle"/>
          </a:ln>
        </p:spPr>
      </p:cxnSp>
      <p:sp>
        <p:nvSpPr>
          <p:cNvPr id="989" name="Google Shape;989;p107"/>
          <p:cNvSpPr txBox="1"/>
          <p:nvPr/>
        </p:nvSpPr>
        <p:spPr>
          <a:xfrm>
            <a:off x="5146664" y="2767018"/>
            <a:ext cx="2430066" cy="584775"/>
          </a:xfrm>
          <a:prstGeom prst="rect">
            <a:avLst/>
          </a:prstGeom>
          <a:solidFill>
            <a:srgbClr val="333399"/>
          </a:solid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1600"/>
              <a:buFont typeface="Arial"/>
              <a:buNone/>
            </a:pPr>
            <a:r>
              <a:rPr lang="en-US" sz="1600">
                <a:solidFill>
                  <a:srgbClr val="FFFF00"/>
                </a:solidFill>
                <a:latin typeface="Arial"/>
                <a:ea typeface="Arial"/>
                <a:cs typeface="Arial"/>
                <a:sym typeface="Arial"/>
              </a:rPr>
              <a:t>Increased amount of pollen </a:t>
            </a:r>
            <a:endParaRPr/>
          </a:p>
        </p:txBody>
      </p:sp>
      <p:sp>
        <p:nvSpPr>
          <p:cNvPr id="990" name="Google Shape;990;p107"/>
          <p:cNvSpPr txBox="1"/>
          <p:nvPr/>
        </p:nvSpPr>
        <p:spPr>
          <a:xfrm>
            <a:off x="5146664" y="3270254"/>
            <a:ext cx="2430066" cy="584775"/>
          </a:xfrm>
          <a:prstGeom prst="rect">
            <a:avLst/>
          </a:prstGeom>
          <a:solidFill>
            <a:srgbClr val="333399"/>
          </a:solid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1600"/>
              <a:buFont typeface="Arial"/>
              <a:buNone/>
            </a:pPr>
            <a:r>
              <a:rPr lang="en-US" sz="1600">
                <a:solidFill>
                  <a:srgbClr val="FFFF00"/>
                </a:solidFill>
                <a:latin typeface="Arial"/>
                <a:ea typeface="Arial"/>
                <a:cs typeface="Arial"/>
                <a:sym typeface="Arial"/>
              </a:rPr>
              <a:t>Stronger allergenicity of pollen</a:t>
            </a:r>
            <a:endParaRPr/>
          </a:p>
        </p:txBody>
      </p:sp>
      <p:sp>
        <p:nvSpPr>
          <p:cNvPr id="991" name="Google Shape;991;p107"/>
          <p:cNvSpPr txBox="1"/>
          <p:nvPr/>
        </p:nvSpPr>
        <p:spPr>
          <a:xfrm>
            <a:off x="5146664" y="4795843"/>
            <a:ext cx="2430066" cy="584775"/>
          </a:xfrm>
          <a:prstGeom prst="rect">
            <a:avLst/>
          </a:prstGeom>
          <a:solidFill>
            <a:srgbClr val="333399"/>
          </a:solid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1600"/>
              <a:buFont typeface="Arial"/>
              <a:buNone/>
            </a:pPr>
            <a:r>
              <a:rPr lang="en-US" sz="1600">
                <a:solidFill>
                  <a:srgbClr val="FFFF00"/>
                </a:solidFill>
                <a:latin typeface="Arial"/>
                <a:ea typeface="Arial"/>
                <a:cs typeface="Arial"/>
                <a:sym typeface="Arial"/>
              </a:rPr>
              <a:t>Earlier start to pollen season</a:t>
            </a:r>
            <a:endParaRPr/>
          </a:p>
        </p:txBody>
      </p:sp>
      <p:sp>
        <p:nvSpPr>
          <p:cNvPr id="992" name="Google Shape;992;p107"/>
          <p:cNvSpPr txBox="1"/>
          <p:nvPr/>
        </p:nvSpPr>
        <p:spPr>
          <a:xfrm>
            <a:off x="5146664" y="5299082"/>
            <a:ext cx="2430066" cy="346075"/>
          </a:xfrm>
          <a:prstGeom prst="rect">
            <a:avLst/>
          </a:prstGeom>
          <a:solidFill>
            <a:srgbClr val="333399"/>
          </a:solid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1600"/>
              <a:buFont typeface="Arial"/>
              <a:buNone/>
            </a:pPr>
            <a:r>
              <a:rPr lang="en-US" sz="1600">
                <a:solidFill>
                  <a:srgbClr val="FFFF00"/>
                </a:solidFill>
                <a:latin typeface="Arial"/>
                <a:ea typeface="Arial"/>
                <a:cs typeface="Arial"/>
                <a:sym typeface="Arial"/>
              </a:rPr>
              <a:t>Longer pollen season</a:t>
            </a:r>
            <a:endParaRPr/>
          </a:p>
        </p:txBody>
      </p:sp>
      <p:sp>
        <p:nvSpPr>
          <p:cNvPr id="993" name="Google Shape;993;p107"/>
          <p:cNvSpPr txBox="1"/>
          <p:nvPr/>
        </p:nvSpPr>
        <p:spPr>
          <a:xfrm>
            <a:off x="5146664" y="4305305"/>
            <a:ext cx="2430066" cy="584775"/>
          </a:xfrm>
          <a:prstGeom prst="rect">
            <a:avLst/>
          </a:prstGeom>
          <a:solidFill>
            <a:srgbClr val="333399"/>
          </a:solid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1600"/>
              <a:buFont typeface="Arial"/>
              <a:buNone/>
            </a:pPr>
            <a:r>
              <a:rPr lang="en-US" sz="1600">
                <a:solidFill>
                  <a:srgbClr val="FFFF00"/>
                </a:solidFill>
                <a:latin typeface="Arial"/>
                <a:ea typeface="Arial"/>
                <a:cs typeface="Arial"/>
                <a:sym typeface="Arial"/>
              </a:rPr>
              <a:t>Altered plant/tree distribution</a:t>
            </a:r>
            <a:endParaRPr/>
          </a:p>
        </p:txBody>
      </p:sp>
      <p:sp>
        <p:nvSpPr>
          <p:cNvPr id="994" name="Google Shape;994;p107"/>
          <p:cNvSpPr txBox="1"/>
          <p:nvPr/>
        </p:nvSpPr>
        <p:spPr>
          <a:xfrm>
            <a:off x="5146664" y="3802066"/>
            <a:ext cx="2430066" cy="584775"/>
          </a:xfrm>
          <a:prstGeom prst="rect">
            <a:avLst/>
          </a:prstGeom>
          <a:solidFill>
            <a:srgbClr val="333399"/>
          </a:solid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SzPts val="1600"/>
              <a:buFont typeface="Arial"/>
              <a:buNone/>
            </a:pPr>
            <a:r>
              <a:rPr lang="en-US" sz="1600">
                <a:solidFill>
                  <a:srgbClr val="FFFF00"/>
                </a:solidFill>
                <a:latin typeface="Arial"/>
                <a:ea typeface="Arial"/>
                <a:cs typeface="Arial"/>
                <a:sym typeface="Arial"/>
              </a:rPr>
              <a:t>Increased germination rate</a:t>
            </a:r>
            <a:endParaRPr/>
          </a:p>
        </p:txBody>
      </p:sp>
      <p:grpSp>
        <p:nvGrpSpPr>
          <p:cNvPr id="995" name="Google Shape;995;p107"/>
          <p:cNvGrpSpPr/>
          <p:nvPr/>
        </p:nvGrpSpPr>
        <p:grpSpPr>
          <a:xfrm>
            <a:off x="4228694" y="2924182"/>
            <a:ext cx="863203" cy="1223963"/>
            <a:chOff x="2699" y="1888"/>
            <a:chExt cx="725" cy="771"/>
          </a:xfrm>
        </p:grpSpPr>
        <p:cxnSp>
          <p:nvCxnSpPr>
            <p:cNvPr id="996" name="Google Shape;996;p107"/>
            <p:cNvCxnSpPr/>
            <p:nvPr/>
          </p:nvCxnSpPr>
          <p:spPr>
            <a:xfrm flipH="1" rot="10800000">
              <a:off x="2699" y="2523"/>
              <a:ext cx="725" cy="136"/>
            </a:xfrm>
            <a:prstGeom prst="straightConnector1">
              <a:avLst/>
            </a:prstGeom>
            <a:noFill/>
            <a:ln cap="flat" cmpd="sng" w="28575">
              <a:solidFill>
                <a:srgbClr val="FFFF00"/>
              </a:solidFill>
              <a:prstDash val="solid"/>
              <a:round/>
              <a:headEnd len="med" w="med" type="none"/>
              <a:tailEnd len="med" w="med" type="triangle"/>
            </a:ln>
          </p:spPr>
        </p:cxnSp>
        <p:cxnSp>
          <p:nvCxnSpPr>
            <p:cNvPr id="997" name="Google Shape;997;p107"/>
            <p:cNvCxnSpPr/>
            <p:nvPr/>
          </p:nvCxnSpPr>
          <p:spPr>
            <a:xfrm flipH="1" rot="10800000">
              <a:off x="2699" y="2205"/>
              <a:ext cx="725" cy="409"/>
            </a:xfrm>
            <a:prstGeom prst="straightConnector1">
              <a:avLst/>
            </a:prstGeom>
            <a:noFill/>
            <a:ln cap="flat" cmpd="sng" w="28575">
              <a:solidFill>
                <a:srgbClr val="FFFF00"/>
              </a:solidFill>
              <a:prstDash val="solid"/>
              <a:round/>
              <a:headEnd len="med" w="med" type="none"/>
              <a:tailEnd len="med" w="med" type="triangle"/>
            </a:ln>
          </p:spPr>
        </p:cxnSp>
        <p:cxnSp>
          <p:nvCxnSpPr>
            <p:cNvPr id="998" name="Google Shape;998;p107"/>
            <p:cNvCxnSpPr/>
            <p:nvPr/>
          </p:nvCxnSpPr>
          <p:spPr>
            <a:xfrm flipH="1" rot="10800000">
              <a:off x="2699" y="1888"/>
              <a:ext cx="725" cy="680"/>
            </a:xfrm>
            <a:prstGeom prst="straightConnector1">
              <a:avLst/>
            </a:prstGeom>
            <a:noFill/>
            <a:ln cap="flat" cmpd="sng" w="28575">
              <a:solidFill>
                <a:srgbClr val="FFFF00"/>
              </a:solidFill>
              <a:prstDash val="solid"/>
              <a:round/>
              <a:headEnd len="med" w="med" type="none"/>
              <a:tailEnd len="med" w="med" type="triangle"/>
            </a:ln>
          </p:spPr>
        </p:cxnSp>
      </p:grpSp>
      <p:grpSp>
        <p:nvGrpSpPr>
          <p:cNvPr id="999" name="Google Shape;999;p107"/>
          <p:cNvGrpSpPr/>
          <p:nvPr/>
        </p:nvGrpSpPr>
        <p:grpSpPr>
          <a:xfrm flipH="1" rot="10800000">
            <a:off x="4228694" y="4219582"/>
            <a:ext cx="863203" cy="1223963"/>
            <a:chOff x="2699" y="1888"/>
            <a:chExt cx="725" cy="771"/>
          </a:xfrm>
        </p:grpSpPr>
        <p:cxnSp>
          <p:nvCxnSpPr>
            <p:cNvPr id="1000" name="Google Shape;1000;p107"/>
            <p:cNvCxnSpPr/>
            <p:nvPr/>
          </p:nvCxnSpPr>
          <p:spPr>
            <a:xfrm flipH="1" rot="10800000">
              <a:off x="2699" y="2523"/>
              <a:ext cx="725" cy="136"/>
            </a:xfrm>
            <a:prstGeom prst="straightConnector1">
              <a:avLst/>
            </a:prstGeom>
            <a:noFill/>
            <a:ln cap="flat" cmpd="sng" w="28575">
              <a:solidFill>
                <a:srgbClr val="FFFF00"/>
              </a:solidFill>
              <a:prstDash val="solid"/>
              <a:round/>
              <a:headEnd len="med" w="med" type="none"/>
              <a:tailEnd len="med" w="med" type="triangle"/>
            </a:ln>
          </p:spPr>
        </p:cxnSp>
        <p:cxnSp>
          <p:nvCxnSpPr>
            <p:cNvPr id="1001" name="Google Shape;1001;p107"/>
            <p:cNvCxnSpPr/>
            <p:nvPr/>
          </p:nvCxnSpPr>
          <p:spPr>
            <a:xfrm flipH="1" rot="10800000">
              <a:off x="2699" y="2205"/>
              <a:ext cx="725" cy="409"/>
            </a:xfrm>
            <a:prstGeom prst="straightConnector1">
              <a:avLst/>
            </a:prstGeom>
            <a:noFill/>
            <a:ln cap="flat" cmpd="sng" w="28575">
              <a:solidFill>
                <a:srgbClr val="FFFF00"/>
              </a:solidFill>
              <a:prstDash val="solid"/>
              <a:round/>
              <a:headEnd len="med" w="med" type="none"/>
              <a:tailEnd len="med" w="med" type="triangle"/>
            </a:ln>
          </p:spPr>
        </p:cxnSp>
        <p:cxnSp>
          <p:nvCxnSpPr>
            <p:cNvPr id="1002" name="Google Shape;1002;p107"/>
            <p:cNvCxnSpPr/>
            <p:nvPr/>
          </p:nvCxnSpPr>
          <p:spPr>
            <a:xfrm flipH="1" rot="10800000">
              <a:off x="2699" y="1888"/>
              <a:ext cx="725" cy="680"/>
            </a:xfrm>
            <a:prstGeom prst="straightConnector1">
              <a:avLst/>
            </a:prstGeom>
            <a:noFill/>
            <a:ln cap="flat" cmpd="sng" w="28575">
              <a:solidFill>
                <a:srgbClr val="FFFF00"/>
              </a:solidFill>
              <a:prstDash val="solid"/>
              <a:round/>
              <a:headEnd len="med" w="med" type="none"/>
              <a:tailEnd len="med" w="med" type="triangle"/>
            </a:ln>
          </p:spPr>
        </p:cxnSp>
      </p:grpSp>
      <p:cxnSp>
        <p:nvCxnSpPr>
          <p:cNvPr id="1003" name="Google Shape;1003;p107"/>
          <p:cNvCxnSpPr/>
          <p:nvPr/>
        </p:nvCxnSpPr>
        <p:spPr>
          <a:xfrm>
            <a:off x="2661832" y="4191002"/>
            <a:ext cx="378619" cy="0"/>
          </a:xfrm>
          <a:prstGeom prst="straightConnector1">
            <a:avLst/>
          </a:prstGeom>
          <a:noFill/>
          <a:ln cap="flat" cmpd="sng" w="28575">
            <a:solidFill>
              <a:srgbClr val="FFFF00"/>
            </a:solidFill>
            <a:prstDash val="solid"/>
            <a:round/>
            <a:headEnd len="med" w="med" type="none"/>
            <a:tailEnd len="med" w="med" type="triangle"/>
          </a:ln>
        </p:spPr>
      </p:cxnSp>
      <p:sp>
        <p:nvSpPr>
          <p:cNvPr id="1004" name="Google Shape;1004;p107"/>
          <p:cNvSpPr/>
          <p:nvPr/>
        </p:nvSpPr>
        <p:spPr>
          <a:xfrm>
            <a:off x="2823757" y="3571877"/>
            <a:ext cx="1620440" cy="1295400"/>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r>
              <a:t/>
            </a:r>
            <a:endParaRPr sz="1800">
              <a:solidFill>
                <a:srgbClr val="000000"/>
              </a:solidFill>
              <a:latin typeface="Palatino Linotype"/>
              <a:ea typeface="Palatino Linotype"/>
              <a:cs typeface="Palatino Linotype"/>
              <a:sym typeface="Palatino Linotype"/>
            </a:endParaRPr>
          </a:p>
        </p:txBody>
      </p:sp>
      <p:sp>
        <p:nvSpPr>
          <p:cNvPr id="1005" name="Google Shape;1005;p107"/>
          <p:cNvSpPr txBox="1"/>
          <p:nvPr/>
        </p:nvSpPr>
        <p:spPr>
          <a:xfrm>
            <a:off x="2202642" y="6371095"/>
            <a:ext cx="6669881"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1400"/>
              <a:buFont typeface="Arial"/>
              <a:buNone/>
            </a:pPr>
            <a:r>
              <a:rPr i="1" lang="en-US" sz="1400">
                <a:solidFill>
                  <a:srgbClr val="000000"/>
                </a:solidFill>
                <a:latin typeface="Helvetica Neue"/>
                <a:ea typeface="Helvetica Neue"/>
                <a:cs typeface="Helvetica Neue"/>
                <a:sym typeface="Helvetica Neue"/>
              </a:rPr>
              <a:t>Beggs PJ. Impacts of climate change on aeroallergens: past and future. Clin Exp Allergy 2004;34:1507-13.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9" name="Shape 1009"/>
        <p:cNvGrpSpPr/>
        <p:nvPr/>
      </p:nvGrpSpPr>
      <p:grpSpPr>
        <a:xfrm>
          <a:off x="0" y="0"/>
          <a:ext cx="0" cy="0"/>
          <a:chOff x="0" y="0"/>
          <a:chExt cx="0" cy="0"/>
        </a:xfrm>
      </p:grpSpPr>
      <p:sp>
        <p:nvSpPr>
          <p:cNvPr id="1010" name="Google Shape;1010;p108"/>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PROPER SPRAYING TECHNIQUE</a:t>
            </a:r>
            <a:endParaRPr/>
          </a:p>
        </p:txBody>
      </p:sp>
      <p:pic>
        <p:nvPicPr>
          <p:cNvPr id="1011" name="Google Shape;1011;p108"/>
          <p:cNvPicPr preferRelativeResize="0"/>
          <p:nvPr/>
        </p:nvPicPr>
        <p:blipFill rotWithShape="1">
          <a:blip r:embed="rId3">
            <a:alphaModFix/>
          </a:blip>
          <a:srcRect b="0" l="0" r="0" t="0"/>
          <a:stretch/>
        </p:blipFill>
        <p:spPr>
          <a:xfrm>
            <a:off x="685800" y="1600200"/>
            <a:ext cx="7924800" cy="4572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5" name="Shape 1015"/>
        <p:cNvGrpSpPr/>
        <p:nvPr/>
      </p:nvGrpSpPr>
      <p:grpSpPr>
        <a:xfrm>
          <a:off x="0" y="0"/>
          <a:ext cx="0" cy="0"/>
          <a:chOff x="0" y="0"/>
          <a:chExt cx="0" cy="0"/>
        </a:xfrm>
      </p:grpSpPr>
      <p:sp>
        <p:nvSpPr>
          <p:cNvPr id="1016" name="Google Shape;1016;p109"/>
          <p:cNvSpPr txBox="1"/>
          <p:nvPr>
            <p:ph idx="2" type="body"/>
          </p:nvPr>
        </p:nvSpPr>
        <p:spPr>
          <a:xfrm>
            <a:off x="2362200" y="685800"/>
            <a:ext cx="4944317" cy="512961"/>
          </a:xfrm>
          <a:prstGeom prst="rect">
            <a:avLst/>
          </a:prstGeom>
          <a:noFill/>
          <a:ln>
            <a:noFill/>
          </a:ln>
        </p:spPr>
        <p:txBody>
          <a:bodyPr anchorCtr="0" anchor="ctr" bIns="0" lIns="0" spcFirstLastPara="1" rIns="0" wrap="square" tIns="0">
            <a:noAutofit/>
          </a:bodyPr>
          <a:lstStyle/>
          <a:p>
            <a:pPr indent="0" lvl="0" marL="0" rtl="0" algn="l">
              <a:lnSpc>
                <a:spcPct val="33250"/>
              </a:lnSpc>
              <a:spcBef>
                <a:spcPts val="0"/>
              </a:spcBef>
              <a:spcAft>
                <a:spcPts val="0"/>
              </a:spcAft>
              <a:buSzPts val="6000"/>
              <a:buNone/>
            </a:pPr>
            <a:r>
              <a:rPr lang="en-US" sz="6000"/>
              <a:t>THANK YOU </a:t>
            </a:r>
            <a:endParaRPr/>
          </a:p>
          <a:p>
            <a:pPr indent="0" lvl="0" marL="0" rtl="0" algn="l">
              <a:lnSpc>
                <a:spcPct val="100000"/>
              </a:lnSpc>
              <a:spcBef>
                <a:spcPts val="0"/>
              </a:spcBef>
              <a:spcAft>
                <a:spcPts val="0"/>
              </a:spcAft>
              <a:buSzPts val="1995"/>
              <a:buNone/>
            </a:pPr>
            <a:r>
              <a:t/>
            </a:r>
            <a:endParaRPr/>
          </a:p>
        </p:txBody>
      </p:sp>
      <p:pic>
        <p:nvPicPr>
          <p:cNvPr id="1017" name="Google Shape;1017;p109"/>
          <p:cNvPicPr preferRelativeResize="0"/>
          <p:nvPr/>
        </p:nvPicPr>
        <p:blipFill rotWithShape="1">
          <a:blip r:embed="rId3">
            <a:alphaModFix/>
          </a:blip>
          <a:srcRect b="0" l="0" r="0" t="0"/>
          <a:stretch/>
        </p:blipFill>
        <p:spPr>
          <a:xfrm>
            <a:off x="1600200" y="1524000"/>
            <a:ext cx="5849705" cy="43116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55" name="Shape 455"/>
        <p:cNvGrpSpPr/>
        <p:nvPr/>
      </p:nvGrpSpPr>
      <p:grpSpPr>
        <a:xfrm>
          <a:off x="0" y="0"/>
          <a:ext cx="0" cy="0"/>
          <a:chOff x="0" y="0"/>
          <a:chExt cx="0" cy="0"/>
        </a:xfrm>
      </p:grpSpPr>
      <p:sp>
        <p:nvSpPr>
          <p:cNvPr id="456" name="Google Shape;456;p76"/>
          <p:cNvSpPr txBox="1"/>
          <p:nvPr>
            <p:ph type="title"/>
          </p:nvPr>
        </p:nvSpPr>
        <p:spPr>
          <a:xfrm>
            <a:off x="302840" y="260967"/>
            <a:ext cx="8229600" cy="1175657"/>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solidFill>
                  <a:srgbClr val="6D6D6D"/>
                </a:solidFill>
                <a:latin typeface="Arial"/>
                <a:ea typeface="Arial"/>
                <a:cs typeface="Arial"/>
                <a:sym typeface="Arial"/>
              </a:rPr>
              <a:t>Treatment of Allergic Rhinitis According to ARIA</a:t>
            </a:r>
            <a:br>
              <a:rPr lang="en-US">
                <a:solidFill>
                  <a:schemeClr val="lt2"/>
                </a:solidFill>
                <a:latin typeface="Arial"/>
                <a:ea typeface="Arial"/>
                <a:cs typeface="Arial"/>
                <a:sym typeface="Arial"/>
              </a:rPr>
            </a:br>
            <a:endParaRPr/>
          </a:p>
        </p:txBody>
      </p:sp>
      <p:sp>
        <p:nvSpPr>
          <p:cNvPr id="457" name="Google Shape;457;p76"/>
          <p:cNvSpPr/>
          <p:nvPr/>
        </p:nvSpPr>
        <p:spPr>
          <a:xfrm>
            <a:off x="2254282" y="2114267"/>
            <a:ext cx="2219325" cy="2716212"/>
          </a:xfrm>
          <a:prstGeom prst="rect">
            <a:avLst/>
          </a:prstGeom>
          <a:solidFill>
            <a:srgbClr val="60C89B"/>
          </a:solidFill>
          <a:ln>
            <a:noFill/>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7F7F7F"/>
              </a:solidFill>
              <a:latin typeface="Arial"/>
              <a:ea typeface="Arial"/>
              <a:cs typeface="Arial"/>
              <a:sym typeface="Arial"/>
            </a:endParaRPr>
          </a:p>
        </p:txBody>
      </p:sp>
      <p:sp>
        <p:nvSpPr>
          <p:cNvPr id="458" name="Google Shape;458;p76"/>
          <p:cNvSpPr/>
          <p:nvPr/>
        </p:nvSpPr>
        <p:spPr>
          <a:xfrm>
            <a:off x="4486276" y="1617379"/>
            <a:ext cx="2311400" cy="3213100"/>
          </a:xfrm>
          <a:prstGeom prst="rect">
            <a:avLst/>
          </a:prstGeom>
          <a:solidFill>
            <a:srgbClr val="47FFD0"/>
          </a:solidFill>
          <a:ln>
            <a:noFill/>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9" name="Google Shape;459;p76"/>
          <p:cNvSpPr/>
          <p:nvPr/>
        </p:nvSpPr>
        <p:spPr>
          <a:xfrm>
            <a:off x="6797675" y="1122076"/>
            <a:ext cx="2166938" cy="3708400"/>
          </a:xfrm>
          <a:prstGeom prst="rect">
            <a:avLst/>
          </a:prstGeom>
          <a:solidFill>
            <a:schemeClr val="accent1"/>
          </a:solidFill>
          <a:ln>
            <a:noFill/>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0" name="Google Shape;460;p76"/>
          <p:cNvSpPr/>
          <p:nvPr/>
        </p:nvSpPr>
        <p:spPr>
          <a:xfrm>
            <a:off x="3556020" y="5235289"/>
            <a:ext cx="5408613" cy="1017587"/>
          </a:xfrm>
          <a:prstGeom prst="rect">
            <a:avLst/>
          </a:prstGeom>
          <a:solidFill>
            <a:srgbClr val="FFFFCC"/>
          </a:solidFill>
          <a:ln cap="flat" cmpd="sng" w="25400">
            <a:solidFill>
              <a:schemeClr val="dk1"/>
            </a:solidFill>
            <a:prstDash val="solid"/>
            <a:miter lim="800000"/>
            <a:headEnd len="sm" w="sm" type="none"/>
            <a:tailEnd len="sm" w="sm" type="none"/>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1" name="Google Shape;461;p76"/>
          <p:cNvSpPr/>
          <p:nvPr/>
        </p:nvSpPr>
        <p:spPr>
          <a:xfrm>
            <a:off x="165101" y="2571467"/>
            <a:ext cx="2076450" cy="2508249"/>
          </a:xfrm>
          <a:prstGeom prst="rect">
            <a:avLst/>
          </a:prstGeom>
          <a:solidFill>
            <a:srgbClr val="CBEDDE"/>
          </a:solidFill>
          <a:ln>
            <a:noFill/>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2" name="Google Shape;462;p76"/>
          <p:cNvSpPr/>
          <p:nvPr/>
        </p:nvSpPr>
        <p:spPr>
          <a:xfrm>
            <a:off x="578860" y="3039159"/>
            <a:ext cx="1261685" cy="576239"/>
          </a:xfrm>
          <a:prstGeom prst="rect">
            <a:avLst/>
          </a:prstGeom>
          <a:noFill/>
          <a:ln>
            <a:noFill/>
          </a:ln>
        </p:spPr>
        <p:txBody>
          <a:bodyPr anchorCtr="0" anchor="t" bIns="20150" lIns="51650" spcFirstLastPara="1" rIns="51650" wrap="square" tIns="20150">
            <a:noAutofit/>
          </a:bodyPr>
          <a:lstStyle/>
          <a:p>
            <a:pPr indent="0" lvl="0" marL="0" marR="0" rtl="0" algn="ctr">
              <a:lnSpc>
                <a:spcPct val="87000"/>
              </a:lnSpc>
              <a:spcBef>
                <a:spcPts val="0"/>
              </a:spcBef>
              <a:spcAft>
                <a:spcPts val="0"/>
              </a:spcAft>
              <a:buNone/>
            </a:pPr>
            <a:r>
              <a:rPr b="1" lang="en-US" sz="2000">
                <a:solidFill>
                  <a:srgbClr val="00007D"/>
                </a:solidFill>
                <a:latin typeface="Arial"/>
                <a:ea typeface="Arial"/>
                <a:cs typeface="Arial"/>
                <a:sym typeface="Arial"/>
              </a:rPr>
              <a:t>mild</a:t>
            </a:r>
            <a:endParaRPr/>
          </a:p>
          <a:p>
            <a:pPr indent="0" lvl="0" marL="0" marR="0" rtl="0" algn="ctr">
              <a:lnSpc>
                <a:spcPct val="87000"/>
              </a:lnSpc>
              <a:spcBef>
                <a:spcPts val="0"/>
              </a:spcBef>
              <a:spcAft>
                <a:spcPts val="0"/>
              </a:spcAft>
              <a:buNone/>
            </a:pPr>
            <a:r>
              <a:rPr b="1" lang="en-US" sz="2000">
                <a:solidFill>
                  <a:srgbClr val="00007D"/>
                </a:solidFill>
                <a:latin typeface="Arial"/>
                <a:ea typeface="Arial"/>
                <a:cs typeface="Arial"/>
                <a:sym typeface="Arial"/>
              </a:rPr>
              <a:t>intermittent</a:t>
            </a:r>
            <a:endParaRPr/>
          </a:p>
        </p:txBody>
      </p:sp>
      <p:sp>
        <p:nvSpPr>
          <p:cNvPr id="463" name="Google Shape;463;p76"/>
          <p:cNvSpPr/>
          <p:nvPr/>
        </p:nvSpPr>
        <p:spPr>
          <a:xfrm>
            <a:off x="5152389" y="1927909"/>
            <a:ext cx="1109399" cy="576239"/>
          </a:xfrm>
          <a:prstGeom prst="rect">
            <a:avLst/>
          </a:prstGeom>
          <a:noFill/>
          <a:ln>
            <a:noFill/>
          </a:ln>
        </p:spPr>
        <p:txBody>
          <a:bodyPr anchorCtr="0" anchor="t" bIns="20150" lIns="51650" spcFirstLastPara="1" rIns="51650" wrap="square" tIns="20150">
            <a:noAutofit/>
          </a:bodyPr>
          <a:lstStyle/>
          <a:p>
            <a:pPr indent="0" lvl="0" marL="0" marR="0" rtl="0" algn="ctr">
              <a:lnSpc>
                <a:spcPct val="87000"/>
              </a:lnSpc>
              <a:spcBef>
                <a:spcPts val="0"/>
              </a:spcBef>
              <a:spcAft>
                <a:spcPts val="0"/>
              </a:spcAft>
              <a:buNone/>
            </a:pPr>
            <a:r>
              <a:rPr b="1" lang="en-US" sz="2000">
                <a:solidFill>
                  <a:srgbClr val="00007D"/>
                </a:solidFill>
                <a:latin typeface="Arial"/>
                <a:ea typeface="Arial"/>
                <a:cs typeface="Arial"/>
                <a:sym typeface="Arial"/>
              </a:rPr>
              <a:t>mild</a:t>
            </a:r>
            <a:endParaRPr/>
          </a:p>
          <a:p>
            <a:pPr indent="0" lvl="0" marL="0" marR="0" rtl="0" algn="ctr">
              <a:lnSpc>
                <a:spcPct val="87000"/>
              </a:lnSpc>
              <a:spcBef>
                <a:spcPts val="0"/>
              </a:spcBef>
              <a:spcAft>
                <a:spcPts val="0"/>
              </a:spcAft>
              <a:buNone/>
            </a:pPr>
            <a:r>
              <a:rPr b="1" lang="en-US" sz="2000">
                <a:solidFill>
                  <a:srgbClr val="00007D"/>
                </a:solidFill>
                <a:latin typeface="Arial"/>
                <a:ea typeface="Arial"/>
                <a:cs typeface="Arial"/>
                <a:sym typeface="Arial"/>
              </a:rPr>
              <a:t>persistent</a:t>
            </a:r>
            <a:endParaRPr/>
          </a:p>
        </p:txBody>
      </p:sp>
      <p:sp>
        <p:nvSpPr>
          <p:cNvPr id="464" name="Google Shape;464;p76"/>
          <p:cNvSpPr/>
          <p:nvPr/>
        </p:nvSpPr>
        <p:spPr>
          <a:xfrm>
            <a:off x="2760062" y="2266671"/>
            <a:ext cx="1261685" cy="844005"/>
          </a:xfrm>
          <a:prstGeom prst="rect">
            <a:avLst/>
          </a:prstGeom>
          <a:noFill/>
          <a:ln>
            <a:noFill/>
          </a:ln>
        </p:spPr>
        <p:txBody>
          <a:bodyPr anchorCtr="0" anchor="t" bIns="20150" lIns="51650" spcFirstLastPara="1" rIns="51650" wrap="square" tIns="20150">
            <a:noAutofit/>
          </a:bodyPr>
          <a:lstStyle/>
          <a:p>
            <a:pPr indent="0" lvl="0" marL="0" marR="0" rtl="0" algn="ctr">
              <a:lnSpc>
                <a:spcPct val="87000"/>
              </a:lnSpc>
              <a:spcBef>
                <a:spcPts val="0"/>
              </a:spcBef>
              <a:spcAft>
                <a:spcPts val="0"/>
              </a:spcAft>
              <a:buNone/>
            </a:pPr>
            <a:r>
              <a:rPr b="1" lang="en-US" sz="2000">
                <a:solidFill>
                  <a:srgbClr val="F7F7F7"/>
                </a:solidFill>
                <a:latin typeface="Arial"/>
                <a:ea typeface="Arial"/>
                <a:cs typeface="Arial"/>
                <a:sym typeface="Arial"/>
              </a:rPr>
              <a:t>moderate</a:t>
            </a:r>
            <a:endParaRPr/>
          </a:p>
          <a:p>
            <a:pPr indent="0" lvl="0" marL="0" marR="0" rtl="0" algn="ctr">
              <a:lnSpc>
                <a:spcPct val="87000"/>
              </a:lnSpc>
              <a:spcBef>
                <a:spcPts val="0"/>
              </a:spcBef>
              <a:spcAft>
                <a:spcPts val="0"/>
              </a:spcAft>
              <a:buNone/>
            </a:pPr>
            <a:r>
              <a:rPr b="1" lang="en-US" sz="2000">
                <a:solidFill>
                  <a:srgbClr val="F7F7F7"/>
                </a:solidFill>
                <a:latin typeface="Arial"/>
                <a:ea typeface="Arial"/>
                <a:cs typeface="Arial"/>
                <a:sym typeface="Arial"/>
              </a:rPr>
              <a:t>severe</a:t>
            </a:r>
            <a:endParaRPr/>
          </a:p>
          <a:p>
            <a:pPr indent="0" lvl="0" marL="0" marR="0" rtl="0" algn="ctr">
              <a:lnSpc>
                <a:spcPct val="87000"/>
              </a:lnSpc>
              <a:spcBef>
                <a:spcPts val="0"/>
              </a:spcBef>
              <a:spcAft>
                <a:spcPts val="0"/>
              </a:spcAft>
              <a:buNone/>
            </a:pPr>
            <a:r>
              <a:rPr b="1" lang="en-US" sz="2000">
                <a:solidFill>
                  <a:srgbClr val="F7F7F7"/>
                </a:solidFill>
                <a:latin typeface="Arial"/>
                <a:ea typeface="Arial"/>
                <a:cs typeface="Arial"/>
                <a:sym typeface="Arial"/>
              </a:rPr>
              <a:t>intermittent</a:t>
            </a:r>
            <a:endParaRPr/>
          </a:p>
        </p:txBody>
      </p:sp>
      <p:sp>
        <p:nvSpPr>
          <p:cNvPr id="465" name="Google Shape;465;p76"/>
          <p:cNvSpPr/>
          <p:nvPr/>
        </p:nvSpPr>
        <p:spPr>
          <a:xfrm>
            <a:off x="7306619" y="1366595"/>
            <a:ext cx="1109399" cy="844005"/>
          </a:xfrm>
          <a:prstGeom prst="rect">
            <a:avLst/>
          </a:prstGeom>
          <a:noFill/>
          <a:ln>
            <a:noFill/>
          </a:ln>
        </p:spPr>
        <p:txBody>
          <a:bodyPr anchorCtr="0" anchor="t" bIns="20150" lIns="51650" spcFirstLastPara="1" rIns="51650" wrap="square" tIns="20150">
            <a:noAutofit/>
          </a:bodyPr>
          <a:lstStyle/>
          <a:p>
            <a:pPr indent="0" lvl="0" marL="0" marR="0" rtl="0" algn="ctr">
              <a:lnSpc>
                <a:spcPct val="87000"/>
              </a:lnSpc>
              <a:spcBef>
                <a:spcPts val="0"/>
              </a:spcBef>
              <a:spcAft>
                <a:spcPts val="0"/>
              </a:spcAft>
              <a:buNone/>
            </a:pPr>
            <a:r>
              <a:rPr b="1" lang="en-US" sz="2000">
                <a:solidFill>
                  <a:srgbClr val="84FFE0"/>
                </a:solidFill>
                <a:latin typeface="Arial"/>
                <a:ea typeface="Arial"/>
                <a:cs typeface="Arial"/>
                <a:sym typeface="Arial"/>
              </a:rPr>
              <a:t>moderate</a:t>
            </a:r>
            <a:endParaRPr/>
          </a:p>
          <a:p>
            <a:pPr indent="0" lvl="0" marL="0" marR="0" rtl="0" algn="ctr">
              <a:lnSpc>
                <a:spcPct val="87000"/>
              </a:lnSpc>
              <a:spcBef>
                <a:spcPts val="0"/>
              </a:spcBef>
              <a:spcAft>
                <a:spcPts val="0"/>
              </a:spcAft>
              <a:buNone/>
            </a:pPr>
            <a:r>
              <a:rPr b="1" lang="en-US" sz="2000">
                <a:solidFill>
                  <a:srgbClr val="84FFE0"/>
                </a:solidFill>
                <a:latin typeface="Arial"/>
                <a:ea typeface="Arial"/>
                <a:cs typeface="Arial"/>
                <a:sym typeface="Arial"/>
              </a:rPr>
              <a:t>severe</a:t>
            </a:r>
            <a:endParaRPr/>
          </a:p>
          <a:p>
            <a:pPr indent="0" lvl="0" marL="0" marR="0" rtl="0" algn="ctr">
              <a:lnSpc>
                <a:spcPct val="87000"/>
              </a:lnSpc>
              <a:spcBef>
                <a:spcPts val="0"/>
              </a:spcBef>
              <a:spcAft>
                <a:spcPts val="0"/>
              </a:spcAft>
              <a:buNone/>
            </a:pPr>
            <a:r>
              <a:rPr b="1" lang="en-US" sz="2000">
                <a:solidFill>
                  <a:srgbClr val="84FFE0"/>
                </a:solidFill>
                <a:latin typeface="Arial"/>
                <a:ea typeface="Arial"/>
                <a:cs typeface="Arial"/>
                <a:sym typeface="Arial"/>
              </a:rPr>
              <a:t>persistent</a:t>
            </a:r>
            <a:endParaRPr/>
          </a:p>
        </p:txBody>
      </p:sp>
      <p:sp>
        <p:nvSpPr>
          <p:cNvPr id="466" name="Google Shape;466;p76"/>
          <p:cNvSpPr/>
          <p:nvPr/>
        </p:nvSpPr>
        <p:spPr>
          <a:xfrm>
            <a:off x="152827" y="5157501"/>
            <a:ext cx="8799513" cy="523875"/>
          </a:xfrm>
          <a:prstGeom prst="rect">
            <a:avLst/>
          </a:prstGeom>
          <a:solidFill>
            <a:srgbClr val="FF0000"/>
          </a:solidFill>
          <a:ln cap="flat" cmpd="sng" w="25400">
            <a:solidFill>
              <a:schemeClr val="dk1"/>
            </a:solidFill>
            <a:prstDash val="solid"/>
            <a:miter lim="800000"/>
            <a:headEnd len="sm" w="sm" type="none"/>
            <a:tailEnd len="sm" w="sm" type="none"/>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7" name="Google Shape;467;p76"/>
          <p:cNvSpPr/>
          <p:nvPr/>
        </p:nvSpPr>
        <p:spPr>
          <a:xfrm>
            <a:off x="1035947" y="5260072"/>
            <a:ext cx="2920794" cy="308473"/>
          </a:xfrm>
          <a:prstGeom prst="rect">
            <a:avLst/>
          </a:prstGeom>
          <a:noFill/>
          <a:ln>
            <a:noFill/>
          </a:ln>
        </p:spPr>
        <p:txBody>
          <a:bodyPr anchorCtr="0" anchor="t" bIns="20150" lIns="51650" spcFirstLastPara="1" rIns="51650" wrap="square" tIns="20150">
            <a:noAutofit/>
          </a:bodyPr>
          <a:lstStyle/>
          <a:p>
            <a:pPr indent="0" lvl="0" marL="0" marR="0" rtl="0" algn="ctr">
              <a:lnSpc>
                <a:spcPct val="87000"/>
              </a:lnSpc>
              <a:spcBef>
                <a:spcPts val="0"/>
              </a:spcBef>
              <a:spcAft>
                <a:spcPts val="0"/>
              </a:spcAft>
              <a:buNone/>
            </a:pPr>
            <a:r>
              <a:rPr lang="en-US" sz="2000">
                <a:solidFill>
                  <a:srgbClr val="00007D"/>
                </a:solidFill>
                <a:latin typeface="Arial"/>
                <a:ea typeface="Arial"/>
                <a:cs typeface="Arial"/>
                <a:sym typeface="Arial"/>
              </a:rPr>
              <a:t>allergen and irritant avoidance</a:t>
            </a:r>
            <a:endParaRPr/>
          </a:p>
        </p:txBody>
      </p:sp>
      <p:sp>
        <p:nvSpPr>
          <p:cNvPr id="468" name="Google Shape;468;p76"/>
          <p:cNvSpPr/>
          <p:nvPr/>
        </p:nvSpPr>
        <p:spPr>
          <a:xfrm>
            <a:off x="4208376" y="5796645"/>
            <a:ext cx="3124374" cy="308473"/>
          </a:xfrm>
          <a:prstGeom prst="rect">
            <a:avLst/>
          </a:prstGeom>
          <a:noFill/>
          <a:ln>
            <a:noFill/>
          </a:ln>
        </p:spPr>
        <p:txBody>
          <a:bodyPr anchorCtr="0" anchor="t" bIns="20150" lIns="51650" spcFirstLastPara="1" rIns="51650" wrap="square" tIns="20150">
            <a:noAutofit/>
          </a:bodyPr>
          <a:lstStyle/>
          <a:p>
            <a:pPr indent="0" lvl="0" marL="0" marR="0" rtl="0" algn="ctr">
              <a:lnSpc>
                <a:spcPct val="87000"/>
              </a:lnSpc>
              <a:spcBef>
                <a:spcPts val="0"/>
              </a:spcBef>
              <a:spcAft>
                <a:spcPts val="0"/>
              </a:spcAft>
              <a:buNone/>
            </a:pPr>
            <a:r>
              <a:rPr b="1" lang="en-US" sz="2000">
                <a:solidFill>
                  <a:srgbClr val="00007D"/>
                </a:solidFill>
                <a:latin typeface="Arial"/>
                <a:ea typeface="Arial"/>
                <a:cs typeface="Arial"/>
                <a:sym typeface="Arial"/>
              </a:rPr>
              <a:t>                   immunotherapy      </a:t>
            </a:r>
            <a:endParaRPr/>
          </a:p>
        </p:txBody>
      </p:sp>
      <p:sp>
        <p:nvSpPr>
          <p:cNvPr id="469" name="Google Shape;469;p76"/>
          <p:cNvSpPr/>
          <p:nvPr/>
        </p:nvSpPr>
        <p:spPr>
          <a:xfrm>
            <a:off x="152827" y="4765391"/>
            <a:ext cx="8824913" cy="444500"/>
          </a:xfrm>
          <a:prstGeom prst="rect">
            <a:avLst/>
          </a:prstGeom>
          <a:solidFill>
            <a:srgbClr val="C1CEFF"/>
          </a:solidFill>
          <a:ln cap="flat" cmpd="sng" w="25400">
            <a:solidFill>
              <a:schemeClr val="dk1"/>
            </a:solidFill>
            <a:prstDash val="solid"/>
            <a:miter lim="800000"/>
            <a:headEnd len="sm" w="sm" type="none"/>
            <a:tailEnd len="sm" w="sm" type="none"/>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0" name="Google Shape;470;p76"/>
          <p:cNvSpPr/>
          <p:nvPr/>
        </p:nvSpPr>
        <p:spPr>
          <a:xfrm>
            <a:off x="2260623" y="3890691"/>
            <a:ext cx="6710363" cy="366713"/>
          </a:xfrm>
          <a:prstGeom prst="rect">
            <a:avLst/>
          </a:prstGeom>
          <a:solidFill>
            <a:srgbClr val="C1CEFF"/>
          </a:solidFill>
          <a:ln cap="flat" cmpd="sng" w="25400">
            <a:solidFill>
              <a:schemeClr val="dk1"/>
            </a:solidFill>
            <a:prstDash val="solid"/>
            <a:miter lim="800000"/>
            <a:headEnd len="sm" w="sm" type="none"/>
            <a:tailEnd len="sm" w="sm" type="none"/>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1" name="Google Shape;471;p76"/>
          <p:cNvSpPr/>
          <p:nvPr/>
        </p:nvSpPr>
        <p:spPr>
          <a:xfrm>
            <a:off x="152827" y="4295491"/>
            <a:ext cx="8824913" cy="444500"/>
          </a:xfrm>
          <a:prstGeom prst="rect">
            <a:avLst/>
          </a:prstGeom>
          <a:solidFill>
            <a:srgbClr val="C1CEFF"/>
          </a:solidFill>
          <a:ln cap="flat" cmpd="sng" w="25400">
            <a:solidFill>
              <a:schemeClr val="dk1"/>
            </a:solidFill>
            <a:prstDash val="solid"/>
            <a:miter lim="800000"/>
            <a:headEnd len="sm" w="sm" type="none"/>
            <a:tailEnd len="sm" w="sm" type="none"/>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2" name="Google Shape;472;p76"/>
          <p:cNvSpPr/>
          <p:nvPr/>
        </p:nvSpPr>
        <p:spPr>
          <a:xfrm>
            <a:off x="374651" y="4865419"/>
            <a:ext cx="4642419" cy="485445"/>
          </a:xfrm>
          <a:prstGeom prst="rect">
            <a:avLst/>
          </a:prstGeom>
          <a:noFill/>
          <a:ln>
            <a:noFill/>
          </a:ln>
        </p:spPr>
        <p:txBody>
          <a:bodyPr anchorCtr="0" anchor="t" bIns="20150" lIns="51650" spcFirstLastPara="1" rIns="51650" wrap="square" tIns="20150">
            <a:noAutofit/>
          </a:bodyPr>
          <a:lstStyle/>
          <a:p>
            <a:pPr indent="0" lvl="0" marL="0" marR="0" rtl="0" algn="l">
              <a:lnSpc>
                <a:spcPct val="85000"/>
              </a:lnSpc>
              <a:spcBef>
                <a:spcPts val="0"/>
              </a:spcBef>
              <a:spcAft>
                <a:spcPts val="0"/>
              </a:spcAft>
              <a:buNone/>
            </a:pPr>
            <a:r>
              <a:rPr lang="en-US" sz="1700">
                <a:solidFill>
                  <a:srgbClr val="00007D"/>
                </a:solidFill>
                <a:latin typeface="Arial"/>
                <a:ea typeface="Arial"/>
                <a:cs typeface="Arial"/>
                <a:sym typeface="Arial"/>
              </a:rPr>
              <a:t>intra-nasal decongestant (&lt;10 days) or oral decongestant</a:t>
            </a:r>
            <a:endParaRPr/>
          </a:p>
          <a:p>
            <a:pPr indent="0" lvl="0" marL="0" marR="0" rtl="0" algn="l">
              <a:lnSpc>
                <a:spcPct val="85000"/>
              </a:lnSpc>
              <a:spcBef>
                <a:spcPts val="0"/>
              </a:spcBef>
              <a:spcAft>
                <a:spcPts val="0"/>
              </a:spcAft>
              <a:buNone/>
            </a:pPr>
            <a:r>
              <a:t/>
            </a:r>
            <a:endParaRPr sz="1700">
              <a:solidFill>
                <a:srgbClr val="00007D"/>
              </a:solidFill>
              <a:latin typeface="Arial"/>
              <a:ea typeface="Arial"/>
              <a:cs typeface="Arial"/>
              <a:sym typeface="Arial"/>
            </a:endParaRPr>
          </a:p>
        </p:txBody>
      </p:sp>
      <p:sp>
        <p:nvSpPr>
          <p:cNvPr id="473" name="Google Shape;473;p76"/>
          <p:cNvSpPr/>
          <p:nvPr/>
        </p:nvSpPr>
        <p:spPr>
          <a:xfrm>
            <a:off x="2266973" y="3511263"/>
            <a:ext cx="6710363" cy="366712"/>
          </a:xfrm>
          <a:prstGeom prst="rect">
            <a:avLst/>
          </a:prstGeom>
          <a:solidFill>
            <a:srgbClr val="C1CEFF"/>
          </a:solidFill>
          <a:ln cap="flat" cmpd="sng" w="25400">
            <a:solidFill>
              <a:schemeClr val="dk1"/>
            </a:solidFill>
            <a:prstDash val="solid"/>
            <a:miter lim="800000"/>
            <a:headEnd len="sm" w="sm" type="none"/>
            <a:tailEnd len="sm" w="sm" type="none"/>
          </a:ln>
        </p:spPr>
        <p:txBody>
          <a:bodyPr anchorCtr="0" anchor="ctr" bIns="36275" lIns="72550" spcFirstLastPara="1" rIns="72550" wrap="square" tIns="36275">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4" name="Google Shape;474;p76"/>
          <p:cNvSpPr/>
          <p:nvPr/>
        </p:nvSpPr>
        <p:spPr>
          <a:xfrm>
            <a:off x="7513" y="3911315"/>
            <a:ext cx="4836382" cy="263076"/>
          </a:xfrm>
          <a:prstGeom prst="rect">
            <a:avLst/>
          </a:prstGeom>
          <a:noFill/>
          <a:ln>
            <a:noFill/>
          </a:ln>
        </p:spPr>
        <p:txBody>
          <a:bodyPr anchorCtr="0" anchor="t" bIns="20150" lIns="51650" spcFirstLastPara="1" rIns="51650" wrap="square" tIns="20150">
            <a:noAutofit/>
          </a:bodyPr>
          <a:lstStyle/>
          <a:p>
            <a:pPr indent="0" lvl="0" marL="0" marR="0" rtl="0" algn="ctr">
              <a:lnSpc>
                <a:spcPct val="85000"/>
              </a:lnSpc>
              <a:spcBef>
                <a:spcPts val="0"/>
              </a:spcBef>
              <a:spcAft>
                <a:spcPts val="0"/>
              </a:spcAft>
              <a:buNone/>
            </a:pPr>
            <a:r>
              <a:rPr b="1" lang="en-US" sz="1700">
                <a:solidFill>
                  <a:srgbClr val="00007D"/>
                </a:solidFill>
                <a:latin typeface="Arial"/>
                <a:ea typeface="Arial"/>
                <a:cs typeface="Arial"/>
                <a:sym typeface="Arial"/>
              </a:rPr>
              <a:t>                                       Nasal wash, cromones</a:t>
            </a:r>
            <a:endParaRPr sz="1700">
              <a:solidFill>
                <a:srgbClr val="00007D"/>
              </a:solidFill>
              <a:latin typeface="Arial"/>
              <a:ea typeface="Arial"/>
              <a:cs typeface="Arial"/>
              <a:sym typeface="Arial"/>
            </a:endParaRPr>
          </a:p>
        </p:txBody>
      </p:sp>
      <p:sp>
        <p:nvSpPr>
          <p:cNvPr id="475" name="Google Shape;475;p76"/>
          <p:cNvSpPr/>
          <p:nvPr/>
        </p:nvSpPr>
        <p:spPr>
          <a:xfrm>
            <a:off x="1347495" y="3496358"/>
            <a:ext cx="3709470" cy="308473"/>
          </a:xfrm>
          <a:prstGeom prst="rect">
            <a:avLst/>
          </a:prstGeom>
          <a:noFill/>
          <a:ln>
            <a:noFill/>
          </a:ln>
        </p:spPr>
        <p:txBody>
          <a:bodyPr anchorCtr="0" anchor="t" bIns="20150" lIns="51650" spcFirstLastPara="1" rIns="51650" wrap="square" tIns="20150">
            <a:noAutofit/>
          </a:bodyPr>
          <a:lstStyle/>
          <a:p>
            <a:pPr indent="0" lvl="0" marL="0" marR="0" rtl="0" algn="ctr">
              <a:lnSpc>
                <a:spcPct val="87000"/>
              </a:lnSpc>
              <a:spcBef>
                <a:spcPts val="0"/>
              </a:spcBef>
              <a:spcAft>
                <a:spcPts val="0"/>
              </a:spcAft>
              <a:buNone/>
            </a:pPr>
            <a:r>
              <a:rPr b="1" lang="en-US" sz="2000">
                <a:solidFill>
                  <a:srgbClr val="00007D"/>
                </a:solidFill>
                <a:latin typeface="Arial"/>
                <a:ea typeface="Arial"/>
                <a:cs typeface="Arial"/>
                <a:sym typeface="Arial"/>
              </a:rPr>
              <a:t>                    intranasal corticosteroid</a:t>
            </a:r>
            <a:endParaRPr/>
          </a:p>
        </p:txBody>
      </p:sp>
      <p:sp>
        <p:nvSpPr>
          <p:cNvPr id="476" name="Google Shape;476;p76"/>
          <p:cNvSpPr/>
          <p:nvPr/>
        </p:nvSpPr>
        <p:spPr>
          <a:xfrm>
            <a:off x="374652" y="4345671"/>
            <a:ext cx="3791224" cy="576239"/>
          </a:xfrm>
          <a:prstGeom prst="rect">
            <a:avLst/>
          </a:prstGeom>
          <a:noFill/>
          <a:ln>
            <a:noFill/>
          </a:ln>
        </p:spPr>
        <p:txBody>
          <a:bodyPr anchorCtr="0" anchor="t" bIns="20150" lIns="51650" spcFirstLastPara="1" rIns="51650" wrap="square" tIns="20150">
            <a:noAutofit/>
          </a:bodyPr>
          <a:lstStyle/>
          <a:p>
            <a:pPr indent="0" lvl="0" marL="0" marR="0" rtl="0" algn="l">
              <a:lnSpc>
                <a:spcPct val="87000"/>
              </a:lnSpc>
              <a:spcBef>
                <a:spcPts val="0"/>
              </a:spcBef>
              <a:spcAft>
                <a:spcPts val="0"/>
              </a:spcAft>
              <a:buNone/>
            </a:pPr>
            <a:r>
              <a:rPr b="1" lang="en-US" sz="2000">
                <a:solidFill>
                  <a:srgbClr val="00007D"/>
                </a:solidFill>
                <a:latin typeface="Arial"/>
                <a:ea typeface="Arial"/>
                <a:cs typeface="Arial"/>
                <a:sym typeface="Arial"/>
              </a:rPr>
              <a:t>oral or local non-sedative H1-blocker</a:t>
            </a:r>
            <a:endParaRPr/>
          </a:p>
          <a:p>
            <a:pPr indent="0" lvl="0" marL="0" marR="0" rtl="0" algn="l">
              <a:lnSpc>
                <a:spcPct val="87000"/>
              </a:lnSpc>
              <a:spcBef>
                <a:spcPts val="0"/>
              </a:spcBef>
              <a:spcAft>
                <a:spcPts val="0"/>
              </a:spcAft>
              <a:buNone/>
            </a:pPr>
            <a:r>
              <a:t/>
            </a:r>
            <a:endParaRPr b="1" sz="2000">
              <a:solidFill>
                <a:srgbClr val="00007D"/>
              </a:solidFill>
              <a:latin typeface="Arial"/>
              <a:ea typeface="Arial"/>
              <a:cs typeface="Arial"/>
              <a:sym typeface="Arial"/>
            </a:endParaRPr>
          </a:p>
        </p:txBody>
      </p:sp>
      <p:sp>
        <p:nvSpPr>
          <p:cNvPr id="477" name="Google Shape;477;p76"/>
          <p:cNvSpPr txBox="1"/>
          <p:nvPr/>
        </p:nvSpPr>
        <p:spPr>
          <a:xfrm>
            <a:off x="248396" y="6418352"/>
            <a:ext cx="8428060" cy="350274"/>
          </a:xfrm>
          <a:prstGeom prst="rect">
            <a:avLst/>
          </a:prstGeom>
          <a:noFill/>
          <a:ln>
            <a:noFill/>
          </a:ln>
        </p:spPr>
        <p:txBody>
          <a:bodyPr anchorCtr="0" anchor="t" bIns="36275" lIns="72550" spcFirstLastPara="1" rIns="72550" wrap="square" tIns="36275">
            <a:noAutofit/>
          </a:bodyPr>
          <a:lstStyle/>
          <a:p>
            <a:pPr indent="0" lvl="0" marL="0" marR="0" rtl="0" algn="l">
              <a:spcBef>
                <a:spcPts val="0"/>
              </a:spcBef>
              <a:spcAft>
                <a:spcPts val="0"/>
              </a:spcAft>
              <a:buNone/>
            </a:pPr>
            <a:r>
              <a:rPr lang="en-US" sz="900">
                <a:solidFill>
                  <a:srgbClr val="000000"/>
                </a:solidFill>
                <a:latin typeface="Arial"/>
                <a:ea typeface="Arial"/>
                <a:cs typeface="Arial"/>
                <a:sym typeface="Arial"/>
              </a:rPr>
              <a:t>Adapted from: Management of Allergic Rhinitis and Its Impact on Asthma Pocket Guide. Available at: </a:t>
            </a:r>
            <a:endParaRPr/>
          </a:p>
          <a:p>
            <a:pPr indent="0" lvl="0" marL="0" marR="0" rtl="0" algn="l">
              <a:spcBef>
                <a:spcPts val="0"/>
              </a:spcBef>
              <a:spcAft>
                <a:spcPts val="0"/>
              </a:spcAft>
              <a:buNone/>
            </a:pPr>
            <a:r>
              <a:rPr lang="en-US" sz="900">
                <a:solidFill>
                  <a:srgbClr val="000000"/>
                </a:solidFill>
                <a:latin typeface="Arial"/>
                <a:ea typeface="Arial"/>
                <a:cs typeface="Arial"/>
                <a:sym typeface="Arial"/>
              </a:rPr>
              <a:t>http://www.whiar.org/docs/ARIA_PG_08_View_WM.pdf.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77"/>
          <p:cNvSpPr txBox="1"/>
          <p:nvPr>
            <p:ph idx="4294967295" type="title"/>
          </p:nvPr>
        </p:nvSpPr>
        <p:spPr>
          <a:xfrm>
            <a:off x="0" y="274638"/>
            <a:ext cx="8229600" cy="11430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Allergic Cascade</a:t>
            </a:r>
            <a:endParaRPr/>
          </a:p>
        </p:txBody>
      </p:sp>
      <p:sp>
        <p:nvSpPr>
          <p:cNvPr id="483" name="Google Shape;483;p77"/>
          <p:cNvSpPr txBox="1"/>
          <p:nvPr/>
        </p:nvSpPr>
        <p:spPr>
          <a:xfrm>
            <a:off x="5091113" y="1514475"/>
            <a:ext cx="3867150" cy="6413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FFFFFF"/>
                </a:solidFill>
                <a:latin typeface="Arial"/>
                <a:ea typeface="Arial"/>
                <a:cs typeface="Arial"/>
                <a:sym typeface="Arial"/>
              </a:rPr>
              <a:t>Late-Phase Reaction </a:t>
            </a:r>
            <a:endParaRPr/>
          </a:p>
          <a:p>
            <a:pPr indent="0" lvl="0" marL="0" marR="0" rtl="0" algn="ctr">
              <a:spcBef>
                <a:spcPts val="0"/>
              </a:spcBef>
              <a:spcAft>
                <a:spcPts val="0"/>
              </a:spcAft>
              <a:buNone/>
            </a:pPr>
            <a:r>
              <a:rPr lang="en-US" sz="1200">
                <a:solidFill>
                  <a:srgbClr val="FFFFFF"/>
                </a:solidFill>
                <a:latin typeface="Arial"/>
                <a:ea typeface="Arial"/>
                <a:cs typeface="Arial"/>
                <a:sym typeface="Arial"/>
              </a:rPr>
              <a:t>Cellular Infiltration/Inflammation</a:t>
            </a:r>
            <a:endParaRPr/>
          </a:p>
        </p:txBody>
      </p:sp>
      <p:sp>
        <p:nvSpPr>
          <p:cNvPr id="484" name="Google Shape;484;p77"/>
          <p:cNvSpPr txBox="1"/>
          <p:nvPr/>
        </p:nvSpPr>
        <p:spPr>
          <a:xfrm>
            <a:off x="5713413" y="2168525"/>
            <a:ext cx="1222375" cy="33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Arial"/>
                <a:ea typeface="Arial"/>
                <a:cs typeface="Arial"/>
                <a:sym typeface="Arial"/>
              </a:rPr>
              <a:t>Eosinophil</a:t>
            </a:r>
            <a:endParaRPr/>
          </a:p>
        </p:txBody>
      </p:sp>
      <p:sp>
        <p:nvSpPr>
          <p:cNvPr id="485" name="Google Shape;485;p77"/>
          <p:cNvSpPr txBox="1"/>
          <p:nvPr/>
        </p:nvSpPr>
        <p:spPr>
          <a:xfrm>
            <a:off x="6459538" y="2454275"/>
            <a:ext cx="2068512" cy="79216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00">
                <a:solidFill>
                  <a:srgbClr val="FFFFFF"/>
                </a:solidFill>
                <a:latin typeface="Arial"/>
                <a:ea typeface="Arial"/>
                <a:cs typeface="Arial"/>
                <a:sym typeface="Arial"/>
              </a:rPr>
              <a:t>CysLTs, GM-CSF, </a:t>
            </a:r>
            <a:br>
              <a:rPr lang="en-US" sz="1400">
                <a:solidFill>
                  <a:srgbClr val="FFFFFF"/>
                </a:solidFill>
                <a:latin typeface="Arial"/>
                <a:ea typeface="Arial"/>
                <a:cs typeface="Arial"/>
                <a:sym typeface="Arial"/>
              </a:rPr>
            </a:br>
            <a:r>
              <a:rPr lang="en-US" sz="1400">
                <a:solidFill>
                  <a:srgbClr val="FFFFFF"/>
                </a:solidFill>
                <a:latin typeface="Arial"/>
                <a:ea typeface="Arial"/>
                <a:cs typeface="Arial"/>
                <a:sym typeface="Arial"/>
              </a:rPr>
              <a:t>TNF-α, IL-1, IL-3, PAF, ECP, MBP</a:t>
            </a:r>
            <a:endParaRPr/>
          </a:p>
        </p:txBody>
      </p:sp>
      <p:sp>
        <p:nvSpPr>
          <p:cNvPr id="486" name="Google Shape;486;p77"/>
          <p:cNvSpPr/>
          <p:nvPr/>
        </p:nvSpPr>
        <p:spPr>
          <a:xfrm>
            <a:off x="5643563" y="4400550"/>
            <a:ext cx="407987" cy="438150"/>
          </a:xfrm>
          <a:custGeom>
            <a:rect b="b" l="l" r="r" t="t"/>
            <a:pathLst>
              <a:path extrusionOk="0" h="285" w="298">
                <a:moveTo>
                  <a:pt x="78" y="49"/>
                </a:moveTo>
                <a:cubicBezTo>
                  <a:pt x="86" y="39"/>
                  <a:pt x="120" y="28"/>
                  <a:pt x="137" y="21"/>
                </a:cubicBezTo>
                <a:cubicBezTo>
                  <a:pt x="154" y="14"/>
                  <a:pt x="171" y="10"/>
                  <a:pt x="182" y="7"/>
                </a:cubicBezTo>
                <a:cubicBezTo>
                  <a:pt x="193" y="4"/>
                  <a:pt x="191" y="0"/>
                  <a:pt x="203" y="1"/>
                </a:cubicBezTo>
                <a:cubicBezTo>
                  <a:pt x="215" y="2"/>
                  <a:pt x="243" y="9"/>
                  <a:pt x="254" y="12"/>
                </a:cubicBezTo>
                <a:cubicBezTo>
                  <a:pt x="265" y="15"/>
                  <a:pt x="270" y="19"/>
                  <a:pt x="269" y="21"/>
                </a:cubicBezTo>
                <a:cubicBezTo>
                  <a:pt x="268" y="23"/>
                  <a:pt x="252" y="23"/>
                  <a:pt x="246" y="27"/>
                </a:cubicBezTo>
                <a:cubicBezTo>
                  <a:pt x="240" y="31"/>
                  <a:pt x="236" y="38"/>
                  <a:pt x="233" y="43"/>
                </a:cubicBezTo>
                <a:cubicBezTo>
                  <a:pt x="230" y="48"/>
                  <a:pt x="227" y="55"/>
                  <a:pt x="228" y="60"/>
                </a:cubicBezTo>
                <a:cubicBezTo>
                  <a:pt x="229" y="65"/>
                  <a:pt x="236" y="71"/>
                  <a:pt x="242" y="75"/>
                </a:cubicBezTo>
                <a:cubicBezTo>
                  <a:pt x="248" y="79"/>
                  <a:pt x="259" y="81"/>
                  <a:pt x="266" y="87"/>
                </a:cubicBezTo>
                <a:cubicBezTo>
                  <a:pt x="273" y="93"/>
                  <a:pt x="276" y="104"/>
                  <a:pt x="281" y="111"/>
                </a:cubicBezTo>
                <a:cubicBezTo>
                  <a:pt x="286" y="118"/>
                  <a:pt x="296" y="120"/>
                  <a:pt x="297" y="130"/>
                </a:cubicBezTo>
                <a:cubicBezTo>
                  <a:pt x="298" y="140"/>
                  <a:pt x="293" y="155"/>
                  <a:pt x="288" y="169"/>
                </a:cubicBezTo>
                <a:cubicBezTo>
                  <a:pt x="283" y="183"/>
                  <a:pt x="276" y="203"/>
                  <a:pt x="267" y="216"/>
                </a:cubicBezTo>
                <a:cubicBezTo>
                  <a:pt x="258" y="229"/>
                  <a:pt x="246" y="237"/>
                  <a:pt x="233" y="246"/>
                </a:cubicBezTo>
                <a:cubicBezTo>
                  <a:pt x="220" y="255"/>
                  <a:pt x="202" y="262"/>
                  <a:pt x="188" y="268"/>
                </a:cubicBezTo>
                <a:cubicBezTo>
                  <a:pt x="174" y="274"/>
                  <a:pt x="157" y="285"/>
                  <a:pt x="149" y="283"/>
                </a:cubicBezTo>
                <a:cubicBezTo>
                  <a:pt x="141" y="281"/>
                  <a:pt x="146" y="266"/>
                  <a:pt x="141" y="256"/>
                </a:cubicBezTo>
                <a:cubicBezTo>
                  <a:pt x="136" y="246"/>
                  <a:pt x="126" y="232"/>
                  <a:pt x="119" y="223"/>
                </a:cubicBezTo>
                <a:cubicBezTo>
                  <a:pt x="112" y="214"/>
                  <a:pt x="112" y="209"/>
                  <a:pt x="101" y="204"/>
                </a:cubicBezTo>
                <a:cubicBezTo>
                  <a:pt x="90" y="199"/>
                  <a:pt x="62" y="194"/>
                  <a:pt x="51" y="190"/>
                </a:cubicBezTo>
                <a:cubicBezTo>
                  <a:pt x="40" y="186"/>
                  <a:pt x="40" y="184"/>
                  <a:pt x="32" y="178"/>
                </a:cubicBezTo>
                <a:cubicBezTo>
                  <a:pt x="24" y="172"/>
                  <a:pt x="0" y="155"/>
                  <a:pt x="0" y="153"/>
                </a:cubicBezTo>
                <a:cubicBezTo>
                  <a:pt x="0" y="151"/>
                  <a:pt x="22" y="166"/>
                  <a:pt x="32" y="166"/>
                </a:cubicBezTo>
                <a:cubicBezTo>
                  <a:pt x="42" y="166"/>
                  <a:pt x="53" y="162"/>
                  <a:pt x="59" y="156"/>
                </a:cubicBezTo>
                <a:cubicBezTo>
                  <a:pt x="65" y="150"/>
                  <a:pt x="65" y="138"/>
                  <a:pt x="69" y="130"/>
                </a:cubicBezTo>
                <a:cubicBezTo>
                  <a:pt x="73" y="122"/>
                  <a:pt x="80" y="116"/>
                  <a:pt x="83" y="108"/>
                </a:cubicBezTo>
                <a:cubicBezTo>
                  <a:pt x="86" y="100"/>
                  <a:pt x="89" y="94"/>
                  <a:pt x="89" y="84"/>
                </a:cubicBezTo>
                <a:cubicBezTo>
                  <a:pt x="89" y="74"/>
                  <a:pt x="70" y="59"/>
                  <a:pt x="78" y="49"/>
                </a:cubicBezTo>
                <a:close/>
              </a:path>
            </a:pathLst>
          </a:custGeom>
          <a:solidFill>
            <a:srgbClr val="00CC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487" name="Google Shape;487;p77"/>
          <p:cNvSpPr/>
          <p:nvPr/>
        </p:nvSpPr>
        <p:spPr>
          <a:xfrm rot="-4307599">
            <a:off x="5809457" y="4596606"/>
            <a:ext cx="133350" cy="4603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488" name="Google Shape;488;p77"/>
          <p:cNvSpPr txBox="1"/>
          <p:nvPr/>
        </p:nvSpPr>
        <p:spPr>
          <a:xfrm>
            <a:off x="5759450" y="4084638"/>
            <a:ext cx="1131888" cy="33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Arial"/>
                <a:ea typeface="Arial"/>
                <a:cs typeface="Arial"/>
                <a:sym typeface="Arial"/>
              </a:rPr>
              <a:t>Monocyte</a:t>
            </a:r>
            <a:endParaRPr/>
          </a:p>
        </p:txBody>
      </p:sp>
      <p:sp>
        <p:nvSpPr>
          <p:cNvPr id="489" name="Google Shape;489;p77"/>
          <p:cNvSpPr txBox="1"/>
          <p:nvPr/>
        </p:nvSpPr>
        <p:spPr>
          <a:xfrm>
            <a:off x="6432550" y="4384675"/>
            <a:ext cx="1517650" cy="5175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CysLTs, TNF-α, PAF, IL-1</a:t>
            </a:r>
            <a:endParaRPr/>
          </a:p>
        </p:txBody>
      </p:sp>
      <p:grpSp>
        <p:nvGrpSpPr>
          <p:cNvPr id="490" name="Google Shape;490;p77"/>
          <p:cNvGrpSpPr/>
          <p:nvPr/>
        </p:nvGrpSpPr>
        <p:grpSpPr>
          <a:xfrm>
            <a:off x="5634038" y="4976813"/>
            <a:ext cx="2501900" cy="809625"/>
            <a:chOff x="3648" y="3135"/>
            <a:chExt cx="1576" cy="510"/>
          </a:xfrm>
        </p:grpSpPr>
        <p:sp>
          <p:nvSpPr>
            <p:cNvPr id="491" name="Google Shape;491;p77"/>
            <p:cNvSpPr txBox="1"/>
            <p:nvPr/>
          </p:nvSpPr>
          <p:spPr>
            <a:xfrm>
              <a:off x="3648" y="3135"/>
              <a:ext cx="869" cy="2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Arial"/>
                  <a:ea typeface="Arial"/>
                  <a:cs typeface="Arial"/>
                  <a:sym typeface="Arial"/>
                </a:rPr>
                <a:t>Lymphocyte</a:t>
              </a:r>
              <a:endParaRPr/>
            </a:p>
          </p:txBody>
        </p:sp>
        <p:sp>
          <p:nvSpPr>
            <p:cNvPr id="492" name="Google Shape;492;p77"/>
            <p:cNvSpPr txBox="1"/>
            <p:nvPr/>
          </p:nvSpPr>
          <p:spPr>
            <a:xfrm>
              <a:off x="4131" y="3319"/>
              <a:ext cx="1093" cy="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IL-4, IL-13, IL-5, </a:t>
              </a:r>
              <a:br>
                <a:rPr lang="en-US" sz="1400">
                  <a:solidFill>
                    <a:srgbClr val="FFFFFF"/>
                  </a:solidFill>
                  <a:latin typeface="Arial"/>
                  <a:ea typeface="Arial"/>
                  <a:cs typeface="Arial"/>
                  <a:sym typeface="Arial"/>
                </a:rPr>
              </a:br>
              <a:r>
                <a:rPr lang="en-US" sz="1400">
                  <a:solidFill>
                    <a:srgbClr val="FFFFFF"/>
                  </a:solidFill>
                  <a:latin typeface="Arial"/>
                  <a:ea typeface="Arial"/>
                  <a:cs typeface="Arial"/>
                  <a:sym typeface="Arial"/>
                </a:rPr>
                <a:t>IL-3, GM-CSF</a:t>
              </a:r>
              <a:endParaRPr/>
            </a:p>
          </p:txBody>
        </p:sp>
      </p:grpSp>
      <p:sp>
        <p:nvSpPr>
          <p:cNvPr id="493" name="Google Shape;493;p77"/>
          <p:cNvSpPr/>
          <p:nvPr/>
        </p:nvSpPr>
        <p:spPr>
          <a:xfrm>
            <a:off x="5627688" y="5353050"/>
            <a:ext cx="504825" cy="430213"/>
          </a:xfrm>
          <a:prstGeom prst="ellipse">
            <a:avLst/>
          </a:prstGeom>
          <a:solidFill>
            <a:srgbClr val="FF99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494" name="Google Shape;494;p77"/>
          <p:cNvSpPr/>
          <p:nvPr/>
        </p:nvSpPr>
        <p:spPr>
          <a:xfrm>
            <a:off x="5773738" y="5451475"/>
            <a:ext cx="250825" cy="2032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nvGrpSpPr>
          <p:cNvPr id="495" name="Google Shape;495;p77"/>
          <p:cNvGrpSpPr/>
          <p:nvPr/>
        </p:nvGrpSpPr>
        <p:grpSpPr>
          <a:xfrm>
            <a:off x="5588000" y="2444750"/>
            <a:ext cx="636588" cy="501650"/>
            <a:chOff x="3679" y="1470"/>
            <a:chExt cx="414" cy="326"/>
          </a:xfrm>
        </p:grpSpPr>
        <p:sp>
          <p:nvSpPr>
            <p:cNvPr id="496" name="Google Shape;496;p77"/>
            <p:cNvSpPr/>
            <p:nvPr/>
          </p:nvSpPr>
          <p:spPr>
            <a:xfrm>
              <a:off x="3679" y="1470"/>
              <a:ext cx="414" cy="326"/>
            </a:xfrm>
            <a:custGeom>
              <a:rect b="b" l="l" r="r" t="t"/>
              <a:pathLst>
                <a:path extrusionOk="0" h="326" w="414">
                  <a:moveTo>
                    <a:pt x="368" y="162"/>
                  </a:moveTo>
                  <a:cubicBezTo>
                    <a:pt x="378" y="151"/>
                    <a:pt x="402" y="167"/>
                    <a:pt x="406" y="154"/>
                  </a:cubicBezTo>
                  <a:cubicBezTo>
                    <a:pt x="410" y="141"/>
                    <a:pt x="414" y="110"/>
                    <a:pt x="394" y="85"/>
                  </a:cubicBezTo>
                  <a:cubicBezTo>
                    <a:pt x="374" y="60"/>
                    <a:pt x="329" y="12"/>
                    <a:pt x="284" y="6"/>
                  </a:cubicBezTo>
                  <a:cubicBezTo>
                    <a:pt x="239" y="0"/>
                    <a:pt x="165" y="33"/>
                    <a:pt x="123" y="49"/>
                  </a:cubicBezTo>
                  <a:cubicBezTo>
                    <a:pt x="81" y="65"/>
                    <a:pt x="50" y="86"/>
                    <a:pt x="30" y="105"/>
                  </a:cubicBezTo>
                  <a:cubicBezTo>
                    <a:pt x="10" y="124"/>
                    <a:pt x="2" y="149"/>
                    <a:pt x="1" y="163"/>
                  </a:cubicBezTo>
                  <a:cubicBezTo>
                    <a:pt x="0" y="176"/>
                    <a:pt x="12" y="180"/>
                    <a:pt x="23" y="184"/>
                  </a:cubicBezTo>
                  <a:cubicBezTo>
                    <a:pt x="35" y="189"/>
                    <a:pt x="58" y="184"/>
                    <a:pt x="72" y="190"/>
                  </a:cubicBezTo>
                  <a:cubicBezTo>
                    <a:pt x="86" y="195"/>
                    <a:pt x="95" y="205"/>
                    <a:pt x="106" y="221"/>
                  </a:cubicBezTo>
                  <a:cubicBezTo>
                    <a:pt x="116" y="237"/>
                    <a:pt x="121" y="269"/>
                    <a:pt x="137" y="285"/>
                  </a:cubicBezTo>
                  <a:cubicBezTo>
                    <a:pt x="153" y="302"/>
                    <a:pt x="184" y="319"/>
                    <a:pt x="204" y="323"/>
                  </a:cubicBezTo>
                  <a:cubicBezTo>
                    <a:pt x="224" y="326"/>
                    <a:pt x="232" y="313"/>
                    <a:pt x="256" y="308"/>
                  </a:cubicBezTo>
                  <a:cubicBezTo>
                    <a:pt x="280" y="303"/>
                    <a:pt x="332" y="309"/>
                    <a:pt x="347" y="294"/>
                  </a:cubicBezTo>
                  <a:cubicBezTo>
                    <a:pt x="362" y="279"/>
                    <a:pt x="344" y="241"/>
                    <a:pt x="347" y="219"/>
                  </a:cubicBezTo>
                  <a:cubicBezTo>
                    <a:pt x="350" y="197"/>
                    <a:pt x="358" y="173"/>
                    <a:pt x="368" y="162"/>
                  </a:cubicBezTo>
                  <a:close/>
                </a:path>
              </a:pathLst>
            </a:cu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497" name="Google Shape;497;p77"/>
            <p:cNvSpPr/>
            <p:nvPr/>
          </p:nvSpPr>
          <p:spPr>
            <a:xfrm rot="-2449774">
              <a:off x="3809" y="1589"/>
              <a:ext cx="102" cy="63"/>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498" name="Google Shape;498;p77"/>
            <p:cNvSpPr/>
            <p:nvPr/>
          </p:nvSpPr>
          <p:spPr>
            <a:xfrm rot="-2449774">
              <a:off x="3911" y="1636"/>
              <a:ext cx="47" cy="33"/>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499" name="Google Shape;499;p77"/>
            <p:cNvSpPr/>
            <p:nvPr/>
          </p:nvSpPr>
          <p:spPr>
            <a:xfrm flipH="1" rot="-8350226">
              <a:off x="3814" y="1690"/>
              <a:ext cx="47" cy="33"/>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00" name="Google Shape;500;p77"/>
            <p:cNvSpPr/>
            <p:nvPr/>
          </p:nvSpPr>
          <p:spPr>
            <a:xfrm rot="-2449774">
              <a:off x="3766" y="1582"/>
              <a:ext cx="46" cy="33"/>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01" name="Google Shape;501;p77"/>
            <p:cNvSpPr/>
            <p:nvPr/>
          </p:nvSpPr>
          <p:spPr>
            <a:xfrm flipH="1" rot="2449774">
              <a:off x="3917" y="1528"/>
              <a:ext cx="45" cy="32"/>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sp>
        <p:nvSpPr>
          <p:cNvPr id="502" name="Google Shape;502;p77"/>
          <p:cNvSpPr txBox="1"/>
          <p:nvPr/>
        </p:nvSpPr>
        <p:spPr>
          <a:xfrm rot="6416">
            <a:off x="1706563" y="2540000"/>
            <a:ext cx="1374775"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Degranulation</a:t>
            </a:r>
            <a:endParaRPr/>
          </a:p>
        </p:txBody>
      </p:sp>
      <p:grpSp>
        <p:nvGrpSpPr>
          <p:cNvPr id="503" name="Google Shape;503;p77"/>
          <p:cNvGrpSpPr/>
          <p:nvPr/>
        </p:nvGrpSpPr>
        <p:grpSpPr>
          <a:xfrm>
            <a:off x="419100" y="3346450"/>
            <a:ext cx="392113" cy="328613"/>
            <a:chOff x="489" y="2119"/>
            <a:chExt cx="287" cy="214"/>
          </a:xfrm>
        </p:grpSpPr>
        <p:grpSp>
          <p:nvGrpSpPr>
            <p:cNvPr id="504" name="Google Shape;504;p77"/>
            <p:cNvGrpSpPr/>
            <p:nvPr/>
          </p:nvGrpSpPr>
          <p:grpSpPr>
            <a:xfrm>
              <a:off x="489" y="2119"/>
              <a:ext cx="287" cy="81"/>
              <a:chOff x="489" y="2119"/>
              <a:chExt cx="287" cy="81"/>
            </a:xfrm>
          </p:grpSpPr>
          <p:sp>
            <p:nvSpPr>
              <p:cNvPr id="505" name="Google Shape;505;p77"/>
              <p:cNvSpPr/>
              <p:nvPr/>
            </p:nvSpPr>
            <p:spPr>
              <a:xfrm>
                <a:off x="489" y="2119"/>
                <a:ext cx="104" cy="81"/>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06" name="Google Shape;506;p77"/>
              <p:cNvSpPr/>
              <p:nvPr/>
            </p:nvSpPr>
            <p:spPr>
              <a:xfrm>
                <a:off x="672" y="2119"/>
                <a:ext cx="104" cy="81"/>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sp>
          <p:nvSpPr>
            <p:cNvPr id="507" name="Google Shape;507;p77"/>
            <p:cNvSpPr/>
            <p:nvPr/>
          </p:nvSpPr>
          <p:spPr>
            <a:xfrm>
              <a:off x="580" y="2252"/>
              <a:ext cx="104" cy="81"/>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sp>
        <p:nvSpPr>
          <p:cNvPr id="508" name="Google Shape;508;p77"/>
          <p:cNvSpPr txBox="1"/>
          <p:nvPr/>
        </p:nvSpPr>
        <p:spPr>
          <a:xfrm>
            <a:off x="703263" y="4048125"/>
            <a:ext cx="11493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Mast cell</a:t>
            </a:r>
            <a:endParaRPr/>
          </a:p>
        </p:txBody>
      </p:sp>
      <p:sp>
        <p:nvSpPr>
          <p:cNvPr id="509" name="Google Shape;509;p77"/>
          <p:cNvSpPr txBox="1"/>
          <p:nvPr/>
        </p:nvSpPr>
        <p:spPr>
          <a:xfrm>
            <a:off x="187325" y="2984500"/>
            <a:ext cx="10985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Allergen</a:t>
            </a:r>
            <a:endParaRPr/>
          </a:p>
        </p:txBody>
      </p:sp>
      <p:sp>
        <p:nvSpPr>
          <p:cNvPr id="510" name="Google Shape;510;p77"/>
          <p:cNvSpPr txBox="1"/>
          <p:nvPr/>
        </p:nvSpPr>
        <p:spPr>
          <a:xfrm>
            <a:off x="2746375" y="3419475"/>
            <a:ext cx="2079625" cy="53975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None/>
            </a:pPr>
            <a:r>
              <a:rPr lang="en-US" sz="1400">
                <a:solidFill>
                  <a:srgbClr val="FFFFFF"/>
                </a:solidFill>
                <a:latin typeface="Arial"/>
                <a:ea typeface="Arial"/>
                <a:cs typeface="Arial"/>
                <a:sym typeface="Arial"/>
              </a:rPr>
              <a:t>Chemotactic factors</a:t>
            </a:r>
            <a:endParaRPr/>
          </a:p>
          <a:p>
            <a:pPr indent="0" lvl="0" marL="0" marR="0" rtl="0" algn="l">
              <a:lnSpc>
                <a:spcPct val="70000"/>
              </a:lnSpc>
              <a:spcBef>
                <a:spcPts val="0"/>
              </a:spcBef>
              <a:spcAft>
                <a:spcPts val="0"/>
              </a:spcAft>
              <a:buNone/>
            </a:pPr>
            <a:r>
              <a:t/>
            </a:r>
            <a:endParaRPr sz="1400">
              <a:solidFill>
                <a:srgbClr val="FFFFFF"/>
              </a:solidFill>
              <a:latin typeface="Arial"/>
              <a:ea typeface="Arial"/>
              <a:cs typeface="Arial"/>
              <a:sym typeface="Arial"/>
            </a:endParaRPr>
          </a:p>
          <a:p>
            <a:pPr indent="0" lvl="0" marL="0" marR="0" rtl="0" algn="l">
              <a:lnSpc>
                <a:spcPct val="70000"/>
              </a:lnSpc>
              <a:spcBef>
                <a:spcPts val="0"/>
              </a:spcBef>
              <a:spcAft>
                <a:spcPts val="0"/>
              </a:spcAft>
              <a:buNone/>
            </a:pPr>
            <a:r>
              <a:rPr lang="en-US" sz="1400">
                <a:solidFill>
                  <a:srgbClr val="FFFFFF"/>
                </a:solidFill>
                <a:latin typeface="Arial"/>
                <a:ea typeface="Arial"/>
                <a:cs typeface="Arial"/>
                <a:sym typeface="Arial"/>
              </a:rPr>
              <a:t>(CysLTs, PAF, IL-5)</a:t>
            </a:r>
            <a:endParaRPr/>
          </a:p>
        </p:txBody>
      </p:sp>
      <p:sp>
        <p:nvSpPr>
          <p:cNvPr id="511" name="Google Shape;511;p77"/>
          <p:cNvSpPr txBox="1"/>
          <p:nvPr/>
        </p:nvSpPr>
        <p:spPr>
          <a:xfrm>
            <a:off x="3319463" y="2235200"/>
            <a:ext cx="1377950" cy="517525"/>
          </a:xfrm>
          <a:prstGeom prst="rect">
            <a:avLst/>
          </a:prstGeom>
          <a:noFill/>
          <a:ln>
            <a:noFill/>
          </a:ln>
        </p:spPr>
        <p:txBody>
          <a:bodyPr anchorCtr="0" anchor="t" bIns="45700" lIns="91425" spcFirstLastPara="1" rIns="91425" wrap="square" tIns="45700">
            <a:noAutofit/>
          </a:bodyPr>
          <a:lstStyle/>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Histamine</a:t>
            </a:r>
            <a:endParaRPr/>
          </a:p>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Proteases</a:t>
            </a:r>
            <a:endParaRPr b="0" i="0" sz="1400" u="none" cap="none" strike="noStrike">
              <a:solidFill>
                <a:srgbClr val="66FFFF"/>
              </a:solidFill>
              <a:latin typeface="Arial"/>
              <a:ea typeface="Arial"/>
              <a:cs typeface="Arial"/>
              <a:sym typeface="Arial"/>
            </a:endParaRPr>
          </a:p>
        </p:txBody>
      </p:sp>
      <p:sp>
        <p:nvSpPr>
          <p:cNvPr id="512" name="Google Shape;512;p77"/>
          <p:cNvSpPr txBox="1"/>
          <p:nvPr/>
        </p:nvSpPr>
        <p:spPr>
          <a:xfrm>
            <a:off x="1443038" y="4498975"/>
            <a:ext cx="1335087"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Neosynthesis</a:t>
            </a:r>
            <a:endParaRPr/>
          </a:p>
        </p:txBody>
      </p:sp>
      <p:sp>
        <p:nvSpPr>
          <p:cNvPr id="513" name="Google Shape;513;p77"/>
          <p:cNvSpPr txBox="1"/>
          <p:nvPr/>
        </p:nvSpPr>
        <p:spPr>
          <a:xfrm>
            <a:off x="3319463" y="4156075"/>
            <a:ext cx="1577975" cy="1582738"/>
          </a:xfrm>
          <a:prstGeom prst="rect">
            <a:avLst/>
          </a:prstGeom>
          <a:noFill/>
          <a:ln>
            <a:noFill/>
          </a:ln>
        </p:spPr>
        <p:txBody>
          <a:bodyPr anchorCtr="0" anchor="t" bIns="45700" lIns="91425" spcFirstLastPara="1" rIns="91425" wrap="square" tIns="45700">
            <a:noAutofit/>
          </a:bodyPr>
          <a:lstStyle/>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CysLTs</a:t>
            </a:r>
            <a:endParaRPr/>
          </a:p>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Prostaglandins</a:t>
            </a:r>
            <a:endParaRPr/>
          </a:p>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PAF</a:t>
            </a:r>
            <a:endParaRPr/>
          </a:p>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Bradykinin</a:t>
            </a:r>
            <a:endParaRPr/>
          </a:p>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Interleukins</a:t>
            </a:r>
            <a:endParaRPr/>
          </a:p>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TNF-α</a:t>
            </a:r>
            <a:endParaRPr b="0" i="0" sz="1400" u="none" cap="none" strike="noStrike">
              <a:solidFill>
                <a:srgbClr val="FFFFFF"/>
              </a:solidFill>
              <a:latin typeface="Arial"/>
              <a:ea typeface="Arial"/>
              <a:cs typeface="Arial"/>
              <a:sym typeface="Arial"/>
            </a:endParaRPr>
          </a:p>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GM-CSF</a:t>
            </a:r>
            <a:endParaRPr b="0" i="0" sz="1400" u="none" cap="none" strike="noStrike">
              <a:solidFill>
                <a:srgbClr val="66FFFF"/>
              </a:solidFill>
              <a:latin typeface="Arial"/>
              <a:ea typeface="Arial"/>
              <a:cs typeface="Arial"/>
              <a:sym typeface="Arial"/>
            </a:endParaRPr>
          </a:p>
        </p:txBody>
      </p:sp>
      <p:cxnSp>
        <p:nvCxnSpPr>
          <p:cNvPr id="514" name="Google Shape;514;p77"/>
          <p:cNvCxnSpPr/>
          <p:nvPr/>
        </p:nvCxnSpPr>
        <p:spPr>
          <a:xfrm>
            <a:off x="5113338" y="1651000"/>
            <a:ext cx="0" cy="4154488"/>
          </a:xfrm>
          <a:prstGeom prst="straightConnector1">
            <a:avLst/>
          </a:prstGeom>
          <a:noFill/>
          <a:ln cap="flat" cmpd="sng" w="22225">
            <a:solidFill>
              <a:schemeClr val="lt1"/>
            </a:solidFill>
            <a:prstDash val="dash"/>
            <a:round/>
            <a:headEnd len="med" w="med" type="none"/>
            <a:tailEnd len="med" w="med" type="none"/>
          </a:ln>
        </p:spPr>
      </p:cxnSp>
      <p:sp>
        <p:nvSpPr>
          <p:cNvPr id="515" name="Google Shape;515;p77"/>
          <p:cNvSpPr txBox="1"/>
          <p:nvPr/>
        </p:nvSpPr>
        <p:spPr>
          <a:xfrm>
            <a:off x="2420938" y="1514475"/>
            <a:ext cx="2663825" cy="6413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FFFFFF"/>
                </a:solidFill>
                <a:latin typeface="Arial"/>
                <a:ea typeface="Arial"/>
                <a:cs typeface="Arial"/>
                <a:sym typeface="Arial"/>
              </a:rPr>
              <a:t>Early-Phase Reaction</a:t>
            </a:r>
            <a:endParaRPr/>
          </a:p>
          <a:p>
            <a:pPr indent="0" lvl="0" marL="0" marR="0" rtl="0" algn="ctr">
              <a:spcBef>
                <a:spcPts val="0"/>
              </a:spcBef>
              <a:spcAft>
                <a:spcPts val="0"/>
              </a:spcAft>
              <a:buNone/>
            </a:pPr>
            <a:r>
              <a:rPr lang="en-US" sz="1200">
                <a:solidFill>
                  <a:srgbClr val="FFFFFF"/>
                </a:solidFill>
                <a:latin typeface="Arial"/>
                <a:ea typeface="Arial"/>
                <a:cs typeface="Arial"/>
                <a:sym typeface="Arial"/>
              </a:rPr>
              <a:t>Mast Cell Response</a:t>
            </a:r>
            <a:endParaRPr/>
          </a:p>
        </p:txBody>
      </p:sp>
      <p:sp>
        <p:nvSpPr>
          <p:cNvPr id="516" name="Google Shape;516;p77"/>
          <p:cNvSpPr/>
          <p:nvPr/>
        </p:nvSpPr>
        <p:spPr>
          <a:xfrm>
            <a:off x="5656263" y="3452813"/>
            <a:ext cx="431800" cy="471487"/>
          </a:xfrm>
          <a:custGeom>
            <a:rect b="b" l="l" r="r" t="t"/>
            <a:pathLst>
              <a:path extrusionOk="0" h="306" w="282">
                <a:moveTo>
                  <a:pt x="253" y="249"/>
                </a:moveTo>
                <a:cubicBezTo>
                  <a:pt x="263" y="232"/>
                  <a:pt x="276" y="200"/>
                  <a:pt x="276" y="184"/>
                </a:cubicBezTo>
                <a:cubicBezTo>
                  <a:pt x="276" y="168"/>
                  <a:pt x="255" y="162"/>
                  <a:pt x="252" y="151"/>
                </a:cubicBezTo>
                <a:cubicBezTo>
                  <a:pt x="249" y="140"/>
                  <a:pt x="253" y="126"/>
                  <a:pt x="257" y="115"/>
                </a:cubicBezTo>
                <a:cubicBezTo>
                  <a:pt x="261" y="104"/>
                  <a:pt x="275" y="92"/>
                  <a:pt x="278" y="81"/>
                </a:cubicBezTo>
                <a:cubicBezTo>
                  <a:pt x="282" y="70"/>
                  <a:pt x="281" y="56"/>
                  <a:pt x="277" y="49"/>
                </a:cubicBezTo>
                <a:cubicBezTo>
                  <a:pt x="272" y="42"/>
                  <a:pt x="259" y="46"/>
                  <a:pt x="249" y="39"/>
                </a:cubicBezTo>
                <a:cubicBezTo>
                  <a:pt x="239" y="32"/>
                  <a:pt x="228" y="14"/>
                  <a:pt x="216" y="10"/>
                </a:cubicBezTo>
                <a:cubicBezTo>
                  <a:pt x="204" y="6"/>
                  <a:pt x="185" y="12"/>
                  <a:pt x="174" y="13"/>
                </a:cubicBezTo>
                <a:cubicBezTo>
                  <a:pt x="163" y="14"/>
                  <a:pt x="157" y="14"/>
                  <a:pt x="150" y="16"/>
                </a:cubicBezTo>
                <a:cubicBezTo>
                  <a:pt x="143" y="18"/>
                  <a:pt x="138" y="22"/>
                  <a:pt x="130" y="24"/>
                </a:cubicBezTo>
                <a:cubicBezTo>
                  <a:pt x="122" y="26"/>
                  <a:pt x="110" y="32"/>
                  <a:pt x="99" y="28"/>
                </a:cubicBezTo>
                <a:cubicBezTo>
                  <a:pt x="88" y="24"/>
                  <a:pt x="75" y="0"/>
                  <a:pt x="63" y="1"/>
                </a:cubicBezTo>
                <a:cubicBezTo>
                  <a:pt x="51" y="2"/>
                  <a:pt x="36" y="20"/>
                  <a:pt x="27" y="34"/>
                </a:cubicBezTo>
                <a:cubicBezTo>
                  <a:pt x="18" y="48"/>
                  <a:pt x="10" y="71"/>
                  <a:pt x="6" y="88"/>
                </a:cubicBezTo>
                <a:cubicBezTo>
                  <a:pt x="2" y="105"/>
                  <a:pt x="0" y="125"/>
                  <a:pt x="4" y="136"/>
                </a:cubicBezTo>
                <a:cubicBezTo>
                  <a:pt x="8" y="147"/>
                  <a:pt x="21" y="148"/>
                  <a:pt x="29" y="153"/>
                </a:cubicBezTo>
                <a:cubicBezTo>
                  <a:pt x="37" y="158"/>
                  <a:pt x="47" y="165"/>
                  <a:pt x="54" y="169"/>
                </a:cubicBezTo>
                <a:cubicBezTo>
                  <a:pt x="61" y="173"/>
                  <a:pt x="68" y="172"/>
                  <a:pt x="72" y="180"/>
                </a:cubicBezTo>
                <a:cubicBezTo>
                  <a:pt x="76" y="188"/>
                  <a:pt x="78" y="205"/>
                  <a:pt x="81" y="220"/>
                </a:cubicBezTo>
                <a:cubicBezTo>
                  <a:pt x="85" y="235"/>
                  <a:pt x="88" y="259"/>
                  <a:pt x="93" y="271"/>
                </a:cubicBezTo>
                <a:cubicBezTo>
                  <a:pt x="97" y="283"/>
                  <a:pt x="103" y="286"/>
                  <a:pt x="111" y="291"/>
                </a:cubicBezTo>
                <a:cubicBezTo>
                  <a:pt x="119" y="296"/>
                  <a:pt x="129" y="302"/>
                  <a:pt x="143" y="304"/>
                </a:cubicBezTo>
                <a:cubicBezTo>
                  <a:pt x="156" y="306"/>
                  <a:pt x="177" y="303"/>
                  <a:pt x="189" y="301"/>
                </a:cubicBezTo>
                <a:cubicBezTo>
                  <a:pt x="200" y="299"/>
                  <a:pt x="202" y="298"/>
                  <a:pt x="213" y="289"/>
                </a:cubicBezTo>
                <a:cubicBezTo>
                  <a:pt x="223" y="280"/>
                  <a:pt x="246" y="267"/>
                  <a:pt x="253" y="249"/>
                </a:cubicBezTo>
                <a:close/>
              </a:path>
            </a:pathLst>
          </a:custGeom>
          <a:solidFill>
            <a:srgbClr val="CC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17" name="Google Shape;517;p77"/>
          <p:cNvSpPr/>
          <p:nvPr/>
        </p:nvSpPr>
        <p:spPr>
          <a:xfrm rot="-4307599">
            <a:off x="5785644" y="3648869"/>
            <a:ext cx="220663" cy="123825"/>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18" name="Google Shape;518;p77"/>
          <p:cNvSpPr/>
          <p:nvPr/>
        </p:nvSpPr>
        <p:spPr>
          <a:xfrm rot="-2449774">
            <a:off x="5988050" y="3529013"/>
            <a:ext cx="60325" cy="4445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19" name="Google Shape;519;p77"/>
          <p:cNvSpPr/>
          <p:nvPr/>
        </p:nvSpPr>
        <p:spPr>
          <a:xfrm rot="-3549256">
            <a:off x="5984875" y="3759200"/>
            <a:ext cx="55563" cy="42863"/>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20" name="Google Shape;520;p77"/>
          <p:cNvSpPr txBox="1"/>
          <p:nvPr/>
        </p:nvSpPr>
        <p:spPr>
          <a:xfrm>
            <a:off x="5805488" y="3176588"/>
            <a:ext cx="1041400" cy="33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Arial"/>
                <a:ea typeface="Arial"/>
                <a:cs typeface="Arial"/>
                <a:sym typeface="Arial"/>
              </a:rPr>
              <a:t>Basophil</a:t>
            </a:r>
            <a:endParaRPr/>
          </a:p>
        </p:txBody>
      </p:sp>
      <p:sp>
        <p:nvSpPr>
          <p:cNvPr id="521" name="Google Shape;521;p77"/>
          <p:cNvSpPr txBox="1"/>
          <p:nvPr/>
        </p:nvSpPr>
        <p:spPr>
          <a:xfrm>
            <a:off x="6442075" y="3454400"/>
            <a:ext cx="2073275" cy="5175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Histamine, CysLTs,</a:t>
            </a:r>
            <a:br>
              <a:rPr lang="en-US" sz="1400">
                <a:solidFill>
                  <a:srgbClr val="FFFFFF"/>
                </a:solidFill>
                <a:latin typeface="Arial"/>
                <a:ea typeface="Arial"/>
                <a:cs typeface="Arial"/>
                <a:sym typeface="Arial"/>
              </a:rPr>
            </a:br>
            <a:r>
              <a:rPr lang="en-US" sz="1400">
                <a:solidFill>
                  <a:srgbClr val="FFFFFF"/>
                </a:solidFill>
                <a:latin typeface="Arial"/>
                <a:ea typeface="Arial"/>
                <a:cs typeface="Arial"/>
                <a:sym typeface="Arial"/>
              </a:rPr>
              <a:t>TNF-α, IL-4, IL-5, IL-6</a:t>
            </a:r>
            <a:endParaRPr/>
          </a:p>
        </p:txBody>
      </p:sp>
      <p:sp>
        <p:nvSpPr>
          <p:cNvPr id="522" name="Google Shape;522;p77"/>
          <p:cNvSpPr/>
          <p:nvPr/>
        </p:nvSpPr>
        <p:spPr>
          <a:xfrm flipH="1" rot="-8350226">
            <a:off x="5770563" y="3587750"/>
            <a:ext cx="63500" cy="4445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cxnSp>
        <p:nvCxnSpPr>
          <p:cNvPr id="523" name="Google Shape;523;p77"/>
          <p:cNvCxnSpPr/>
          <p:nvPr/>
        </p:nvCxnSpPr>
        <p:spPr>
          <a:xfrm>
            <a:off x="6192838" y="2724150"/>
            <a:ext cx="222250" cy="1588"/>
          </a:xfrm>
          <a:prstGeom prst="straightConnector1">
            <a:avLst/>
          </a:prstGeom>
          <a:noFill/>
          <a:ln cap="flat" cmpd="sng" w="28575">
            <a:solidFill>
              <a:schemeClr val="lt1"/>
            </a:solidFill>
            <a:prstDash val="solid"/>
            <a:round/>
            <a:headEnd len="med" w="med" type="none"/>
            <a:tailEnd len="lg" w="lg" type="triangle"/>
          </a:ln>
        </p:spPr>
      </p:cxnSp>
      <p:cxnSp>
        <p:nvCxnSpPr>
          <p:cNvPr id="524" name="Google Shape;524;p77"/>
          <p:cNvCxnSpPr/>
          <p:nvPr/>
        </p:nvCxnSpPr>
        <p:spPr>
          <a:xfrm>
            <a:off x="6191250" y="4635500"/>
            <a:ext cx="223838" cy="1588"/>
          </a:xfrm>
          <a:prstGeom prst="straightConnector1">
            <a:avLst/>
          </a:prstGeom>
          <a:noFill/>
          <a:ln cap="flat" cmpd="sng" w="28575">
            <a:solidFill>
              <a:schemeClr val="lt1"/>
            </a:solidFill>
            <a:prstDash val="solid"/>
            <a:round/>
            <a:headEnd len="med" w="med" type="none"/>
            <a:tailEnd len="lg" w="lg" type="triangle"/>
          </a:ln>
        </p:spPr>
      </p:cxnSp>
      <p:cxnSp>
        <p:nvCxnSpPr>
          <p:cNvPr id="525" name="Google Shape;525;p77"/>
          <p:cNvCxnSpPr/>
          <p:nvPr/>
        </p:nvCxnSpPr>
        <p:spPr>
          <a:xfrm>
            <a:off x="6192838" y="5518150"/>
            <a:ext cx="222250" cy="1588"/>
          </a:xfrm>
          <a:prstGeom prst="straightConnector1">
            <a:avLst/>
          </a:prstGeom>
          <a:noFill/>
          <a:ln cap="flat" cmpd="sng" w="28575">
            <a:solidFill>
              <a:schemeClr val="lt1"/>
            </a:solidFill>
            <a:prstDash val="solid"/>
            <a:round/>
            <a:headEnd len="med" w="med" type="none"/>
            <a:tailEnd len="lg" w="lg" type="triangle"/>
          </a:ln>
        </p:spPr>
      </p:cxnSp>
      <p:cxnSp>
        <p:nvCxnSpPr>
          <p:cNvPr id="526" name="Google Shape;526;p77"/>
          <p:cNvCxnSpPr/>
          <p:nvPr/>
        </p:nvCxnSpPr>
        <p:spPr>
          <a:xfrm flipH="1" rot="10800000">
            <a:off x="2449513" y="2525713"/>
            <a:ext cx="1004887" cy="652462"/>
          </a:xfrm>
          <a:prstGeom prst="straightConnector1">
            <a:avLst/>
          </a:prstGeom>
          <a:noFill/>
          <a:ln cap="flat" cmpd="sng" w="28575">
            <a:solidFill>
              <a:schemeClr val="lt1"/>
            </a:solidFill>
            <a:prstDash val="solid"/>
            <a:round/>
            <a:headEnd len="med" w="med" type="none"/>
            <a:tailEnd len="lg" w="lg" type="triangle"/>
          </a:ln>
        </p:spPr>
      </p:cxnSp>
      <p:cxnSp>
        <p:nvCxnSpPr>
          <p:cNvPr id="527" name="Google Shape;527;p77"/>
          <p:cNvCxnSpPr/>
          <p:nvPr/>
        </p:nvCxnSpPr>
        <p:spPr>
          <a:xfrm>
            <a:off x="863600" y="3487738"/>
            <a:ext cx="392113" cy="0"/>
          </a:xfrm>
          <a:prstGeom prst="straightConnector1">
            <a:avLst/>
          </a:prstGeom>
          <a:noFill/>
          <a:ln cap="flat" cmpd="sng" w="28575">
            <a:solidFill>
              <a:schemeClr val="lt1"/>
            </a:solidFill>
            <a:prstDash val="solid"/>
            <a:round/>
            <a:headEnd len="med" w="med" type="none"/>
            <a:tailEnd len="lg" w="lg" type="triangle"/>
          </a:ln>
        </p:spPr>
      </p:cxnSp>
      <p:cxnSp>
        <p:nvCxnSpPr>
          <p:cNvPr id="528" name="Google Shape;528;p77"/>
          <p:cNvCxnSpPr/>
          <p:nvPr/>
        </p:nvCxnSpPr>
        <p:spPr>
          <a:xfrm>
            <a:off x="2165350" y="3681413"/>
            <a:ext cx="2949575" cy="0"/>
          </a:xfrm>
          <a:prstGeom prst="straightConnector1">
            <a:avLst/>
          </a:prstGeom>
          <a:noFill/>
          <a:ln cap="flat" cmpd="sng" w="28575">
            <a:solidFill>
              <a:schemeClr val="lt1"/>
            </a:solidFill>
            <a:prstDash val="solid"/>
            <a:round/>
            <a:headEnd len="med" w="med" type="none"/>
            <a:tailEnd len="lg" w="lg" type="triangle"/>
          </a:ln>
        </p:spPr>
      </p:cxnSp>
      <p:cxnSp>
        <p:nvCxnSpPr>
          <p:cNvPr id="529" name="Google Shape;529;p77"/>
          <p:cNvCxnSpPr/>
          <p:nvPr/>
        </p:nvCxnSpPr>
        <p:spPr>
          <a:xfrm>
            <a:off x="1825625" y="3971925"/>
            <a:ext cx="1638300" cy="1033463"/>
          </a:xfrm>
          <a:prstGeom prst="straightConnector1">
            <a:avLst/>
          </a:prstGeom>
          <a:noFill/>
          <a:ln cap="flat" cmpd="sng" w="28575">
            <a:solidFill>
              <a:schemeClr val="lt1"/>
            </a:solidFill>
            <a:prstDash val="solid"/>
            <a:round/>
            <a:headEnd len="med" w="med" type="none"/>
            <a:tailEnd len="lg" w="lg" type="triangle"/>
          </a:ln>
        </p:spPr>
      </p:cxnSp>
      <p:cxnSp>
        <p:nvCxnSpPr>
          <p:cNvPr id="530" name="Google Shape;530;p77"/>
          <p:cNvCxnSpPr/>
          <p:nvPr/>
        </p:nvCxnSpPr>
        <p:spPr>
          <a:xfrm flipH="1" rot="10800000">
            <a:off x="5113338" y="2795588"/>
            <a:ext cx="482600" cy="884237"/>
          </a:xfrm>
          <a:prstGeom prst="straightConnector1">
            <a:avLst/>
          </a:prstGeom>
          <a:noFill/>
          <a:ln cap="flat" cmpd="sng" w="28575">
            <a:solidFill>
              <a:schemeClr val="lt1"/>
            </a:solidFill>
            <a:prstDash val="solid"/>
            <a:round/>
            <a:headEnd len="med" w="med" type="none"/>
            <a:tailEnd len="lg" w="lg" type="triangle"/>
          </a:ln>
        </p:spPr>
      </p:cxnSp>
      <p:cxnSp>
        <p:nvCxnSpPr>
          <p:cNvPr id="531" name="Google Shape;531;p77"/>
          <p:cNvCxnSpPr/>
          <p:nvPr/>
        </p:nvCxnSpPr>
        <p:spPr>
          <a:xfrm>
            <a:off x="6192838" y="3703638"/>
            <a:ext cx="222250" cy="1587"/>
          </a:xfrm>
          <a:prstGeom prst="straightConnector1">
            <a:avLst/>
          </a:prstGeom>
          <a:noFill/>
          <a:ln cap="flat" cmpd="sng" w="28575">
            <a:solidFill>
              <a:schemeClr val="lt1"/>
            </a:solidFill>
            <a:prstDash val="solid"/>
            <a:round/>
            <a:headEnd len="med" w="med" type="none"/>
            <a:tailEnd len="lg" w="lg" type="triangle"/>
          </a:ln>
        </p:spPr>
      </p:cxnSp>
      <p:cxnSp>
        <p:nvCxnSpPr>
          <p:cNvPr id="532" name="Google Shape;532;p77"/>
          <p:cNvCxnSpPr/>
          <p:nvPr/>
        </p:nvCxnSpPr>
        <p:spPr>
          <a:xfrm>
            <a:off x="5113338" y="3681413"/>
            <a:ext cx="550862" cy="0"/>
          </a:xfrm>
          <a:prstGeom prst="straightConnector1">
            <a:avLst/>
          </a:prstGeom>
          <a:noFill/>
          <a:ln cap="flat" cmpd="sng" w="28575">
            <a:solidFill>
              <a:schemeClr val="lt1"/>
            </a:solidFill>
            <a:prstDash val="solid"/>
            <a:round/>
            <a:headEnd len="med" w="med" type="none"/>
            <a:tailEnd len="lg" w="lg" type="triangle"/>
          </a:ln>
        </p:spPr>
      </p:cxnSp>
      <p:cxnSp>
        <p:nvCxnSpPr>
          <p:cNvPr id="533" name="Google Shape;533;p77"/>
          <p:cNvCxnSpPr/>
          <p:nvPr/>
        </p:nvCxnSpPr>
        <p:spPr>
          <a:xfrm>
            <a:off x="5113338" y="3679825"/>
            <a:ext cx="587375" cy="938213"/>
          </a:xfrm>
          <a:prstGeom prst="straightConnector1">
            <a:avLst/>
          </a:prstGeom>
          <a:noFill/>
          <a:ln cap="flat" cmpd="sng" w="28575">
            <a:solidFill>
              <a:schemeClr val="lt1"/>
            </a:solidFill>
            <a:prstDash val="solid"/>
            <a:round/>
            <a:headEnd len="med" w="med" type="none"/>
            <a:tailEnd len="lg" w="lg" type="triangle"/>
          </a:ln>
        </p:spPr>
      </p:cxnSp>
      <p:cxnSp>
        <p:nvCxnSpPr>
          <p:cNvPr id="534" name="Google Shape;534;p77"/>
          <p:cNvCxnSpPr/>
          <p:nvPr/>
        </p:nvCxnSpPr>
        <p:spPr>
          <a:xfrm>
            <a:off x="5113338" y="3679825"/>
            <a:ext cx="539750" cy="1684338"/>
          </a:xfrm>
          <a:prstGeom prst="straightConnector1">
            <a:avLst/>
          </a:prstGeom>
          <a:noFill/>
          <a:ln cap="flat" cmpd="sng" w="28575">
            <a:solidFill>
              <a:schemeClr val="lt1"/>
            </a:solidFill>
            <a:prstDash val="solid"/>
            <a:round/>
            <a:headEnd len="med" w="med" type="none"/>
            <a:tailEnd len="lg" w="lg" type="triangle"/>
          </a:ln>
        </p:spPr>
      </p:cxnSp>
      <p:grpSp>
        <p:nvGrpSpPr>
          <p:cNvPr id="535" name="Google Shape;535;p77"/>
          <p:cNvGrpSpPr/>
          <p:nvPr/>
        </p:nvGrpSpPr>
        <p:grpSpPr>
          <a:xfrm>
            <a:off x="1229272" y="2968344"/>
            <a:ext cx="1210428" cy="1157400"/>
            <a:chOff x="851" y="1777"/>
            <a:chExt cx="788" cy="752"/>
          </a:xfrm>
        </p:grpSpPr>
        <p:sp>
          <p:nvSpPr>
            <p:cNvPr id="536" name="Google Shape;536;p77"/>
            <p:cNvSpPr/>
            <p:nvPr/>
          </p:nvSpPr>
          <p:spPr>
            <a:xfrm rot="7692599">
              <a:off x="860" y="2329"/>
              <a:ext cx="155" cy="69"/>
            </a:xfrm>
            <a:custGeom>
              <a:rect b="b" l="l" r="r" t="t"/>
              <a:pathLst>
                <a:path extrusionOk="0" h="96" w="144">
                  <a:moveTo>
                    <a:pt x="48" y="48"/>
                  </a:moveTo>
                  <a:lnTo>
                    <a:pt x="0" y="48"/>
                  </a:lnTo>
                  <a:lnTo>
                    <a:pt x="96" y="48"/>
                  </a:lnTo>
                  <a:lnTo>
                    <a:pt x="144" y="0"/>
                  </a:lnTo>
                  <a:lnTo>
                    <a:pt x="96" y="48"/>
                  </a:lnTo>
                  <a:lnTo>
                    <a:pt x="144" y="96"/>
                  </a:lnTo>
                  <a:lnTo>
                    <a:pt x="96" y="48"/>
                  </a:lnTo>
                </a:path>
              </a:pathLst>
            </a:custGeom>
            <a:noFill/>
            <a:ln cap="flat" cmpd="sng" w="38100">
              <a:solidFill>
                <a:srgbClr val="66FFF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37" name="Google Shape;537;p77"/>
            <p:cNvSpPr/>
            <p:nvPr/>
          </p:nvSpPr>
          <p:spPr>
            <a:xfrm rot="6593752">
              <a:off x="979" y="2410"/>
              <a:ext cx="155" cy="69"/>
            </a:xfrm>
            <a:custGeom>
              <a:rect b="b" l="l" r="r" t="t"/>
              <a:pathLst>
                <a:path extrusionOk="0" h="96" w="144">
                  <a:moveTo>
                    <a:pt x="48" y="48"/>
                  </a:moveTo>
                  <a:lnTo>
                    <a:pt x="0" y="48"/>
                  </a:lnTo>
                  <a:lnTo>
                    <a:pt x="96" y="48"/>
                  </a:lnTo>
                  <a:lnTo>
                    <a:pt x="144" y="0"/>
                  </a:lnTo>
                  <a:lnTo>
                    <a:pt x="96" y="48"/>
                  </a:lnTo>
                  <a:lnTo>
                    <a:pt x="144" y="96"/>
                  </a:lnTo>
                  <a:lnTo>
                    <a:pt x="96" y="48"/>
                  </a:lnTo>
                </a:path>
              </a:pathLst>
            </a:custGeom>
            <a:noFill/>
            <a:ln cap="flat" cmpd="sng" w="38100">
              <a:solidFill>
                <a:srgbClr val="66FFF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38" name="Google Shape;538;p77"/>
            <p:cNvSpPr/>
            <p:nvPr/>
          </p:nvSpPr>
          <p:spPr>
            <a:xfrm rot="-7140904">
              <a:off x="967" y="1957"/>
              <a:ext cx="177" cy="60"/>
            </a:xfrm>
            <a:custGeom>
              <a:rect b="b" l="l" r="r" t="t"/>
              <a:pathLst>
                <a:path extrusionOk="0" h="96" w="144">
                  <a:moveTo>
                    <a:pt x="48" y="48"/>
                  </a:moveTo>
                  <a:lnTo>
                    <a:pt x="0" y="48"/>
                  </a:lnTo>
                  <a:lnTo>
                    <a:pt x="96" y="48"/>
                  </a:lnTo>
                  <a:lnTo>
                    <a:pt x="144" y="0"/>
                  </a:lnTo>
                  <a:lnTo>
                    <a:pt x="96" y="48"/>
                  </a:lnTo>
                  <a:lnTo>
                    <a:pt x="144" y="96"/>
                  </a:lnTo>
                  <a:lnTo>
                    <a:pt x="96" y="48"/>
                  </a:lnTo>
                </a:path>
              </a:pathLst>
            </a:custGeom>
            <a:noFill/>
            <a:ln cap="flat" cmpd="sng" w="38100">
              <a:solidFill>
                <a:srgbClr val="66FFF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39" name="Google Shape;539;p77"/>
            <p:cNvSpPr/>
            <p:nvPr/>
          </p:nvSpPr>
          <p:spPr>
            <a:xfrm rot="-7140904">
              <a:off x="1059" y="1882"/>
              <a:ext cx="175" cy="61"/>
            </a:xfrm>
            <a:custGeom>
              <a:rect b="b" l="l" r="r" t="t"/>
              <a:pathLst>
                <a:path extrusionOk="0" h="96" w="144">
                  <a:moveTo>
                    <a:pt x="48" y="48"/>
                  </a:moveTo>
                  <a:lnTo>
                    <a:pt x="0" y="48"/>
                  </a:lnTo>
                  <a:lnTo>
                    <a:pt x="96" y="48"/>
                  </a:lnTo>
                  <a:lnTo>
                    <a:pt x="144" y="0"/>
                  </a:lnTo>
                  <a:lnTo>
                    <a:pt x="96" y="48"/>
                  </a:lnTo>
                  <a:lnTo>
                    <a:pt x="144" y="96"/>
                  </a:lnTo>
                  <a:lnTo>
                    <a:pt x="96" y="48"/>
                  </a:lnTo>
                </a:path>
              </a:pathLst>
            </a:custGeom>
            <a:noFill/>
            <a:ln cap="flat" cmpd="sng" w="38100">
              <a:solidFill>
                <a:srgbClr val="66FFF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0" name="Google Shape;540;p77"/>
            <p:cNvSpPr/>
            <p:nvPr/>
          </p:nvSpPr>
          <p:spPr>
            <a:xfrm rot="-3107401">
              <a:off x="1223" y="1824"/>
              <a:ext cx="154" cy="69"/>
            </a:xfrm>
            <a:custGeom>
              <a:rect b="b" l="l" r="r" t="t"/>
              <a:pathLst>
                <a:path extrusionOk="0" h="96" w="144">
                  <a:moveTo>
                    <a:pt x="48" y="48"/>
                  </a:moveTo>
                  <a:lnTo>
                    <a:pt x="0" y="48"/>
                  </a:lnTo>
                  <a:lnTo>
                    <a:pt x="96" y="48"/>
                  </a:lnTo>
                  <a:lnTo>
                    <a:pt x="144" y="0"/>
                  </a:lnTo>
                  <a:lnTo>
                    <a:pt x="96" y="48"/>
                  </a:lnTo>
                  <a:lnTo>
                    <a:pt x="144" y="96"/>
                  </a:lnTo>
                  <a:lnTo>
                    <a:pt x="96" y="48"/>
                  </a:lnTo>
                </a:path>
              </a:pathLst>
            </a:custGeom>
            <a:noFill/>
            <a:ln cap="flat" cmpd="sng" w="38100">
              <a:solidFill>
                <a:srgbClr val="66FFF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1" name="Google Shape;541;p77"/>
            <p:cNvSpPr/>
            <p:nvPr/>
          </p:nvSpPr>
          <p:spPr>
            <a:xfrm rot="-1740904">
              <a:off x="1302" y="1883"/>
              <a:ext cx="148" cy="72"/>
            </a:xfrm>
            <a:custGeom>
              <a:rect b="b" l="l" r="r" t="t"/>
              <a:pathLst>
                <a:path extrusionOk="0" h="96" w="144">
                  <a:moveTo>
                    <a:pt x="48" y="48"/>
                  </a:moveTo>
                  <a:lnTo>
                    <a:pt x="0" y="48"/>
                  </a:lnTo>
                  <a:lnTo>
                    <a:pt x="96" y="48"/>
                  </a:lnTo>
                  <a:lnTo>
                    <a:pt x="144" y="0"/>
                  </a:lnTo>
                  <a:lnTo>
                    <a:pt x="96" y="48"/>
                  </a:lnTo>
                  <a:lnTo>
                    <a:pt x="144" y="96"/>
                  </a:lnTo>
                  <a:lnTo>
                    <a:pt x="96" y="48"/>
                  </a:lnTo>
                </a:path>
              </a:pathLst>
            </a:custGeom>
            <a:noFill/>
            <a:ln cap="flat" cmpd="sng" w="38100">
              <a:solidFill>
                <a:srgbClr val="66FFFF"/>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2" name="Google Shape;542;p77"/>
            <p:cNvSpPr/>
            <p:nvPr/>
          </p:nvSpPr>
          <p:spPr>
            <a:xfrm>
              <a:off x="851" y="1915"/>
              <a:ext cx="573" cy="508"/>
            </a:xfrm>
            <a:custGeom>
              <a:rect b="b" l="l" r="r" t="t"/>
              <a:pathLst>
                <a:path extrusionOk="0" h="508" w="573">
                  <a:moveTo>
                    <a:pt x="175" y="71"/>
                  </a:moveTo>
                  <a:cubicBezTo>
                    <a:pt x="114" y="102"/>
                    <a:pt x="56" y="150"/>
                    <a:pt x="28" y="188"/>
                  </a:cubicBezTo>
                  <a:cubicBezTo>
                    <a:pt x="0" y="226"/>
                    <a:pt x="0" y="265"/>
                    <a:pt x="6" y="298"/>
                  </a:cubicBezTo>
                  <a:cubicBezTo>
                    <a:pt x="12" y="332"/>
                    <a:pt x="36" y="372"/>
                    <a:pt x="64" y="390"/>
                  </a:cubicBezTo>
                  <a:cubicBezTo>
                    <a:pt x="91" y="407"/>
                    <a:pt x="140" y="384"/>
                    <a:pt x="174" y="402"/>
                  </a:cubicBezTo>
                  <a:cubicBezTo>
                    <a:pt x="207" y="420"/>
                    <a:pt x="217" y="487"/>
                    <a:pt x="267" y="498"/>
                  </a:cubicBezTo>
                  <a:cubicBezTo>
                    <a:pt x="318" y="508"/>
                    <a:pt x="425" y="501"/>
                    <a:pt x="476" y="468"/>
                  </a:cubicBezTo>
                  <a:cubicBezTo>
                    <a:pt x="527" y="435"/>
                    <a:pt x="569" y="367"/>
                    <a:pt x="571" y="299"/>
                  </a:cubicBezTo>
                  <a:cubicBezTo>
                    <a:pt x="573" y="231"/>
                    <a:pt x="515" y="107"/>
                    <a:pt x="486" y="57"/>
                  </a:cubicBezTo>
                  <a:cubicBezTo>
                    <a:pt x="457" y="7"/>
                    <a:pt x="446" y="0"/>
                    <a:pt x="394" y="2"/>
                  </a:cubicBezTo>
                  <a:cubicBezTo>
                    <a:pt x="342" y="4"/>
                    <a:pt x="236" y="40"/>
                    <a:pt x="175" y="71"/>
                  </a:cubicBezTo>
                  <a:close/>
                </a:path>
              </a:pathLst>
            </a:custGeom>
            <a:solidFill>
              <a:srgbClr val="FF0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3" name="Google Shape;543;p77"/>
            <p:cNvSpPr/>
            <p:nvPr/>
          </p:nvSpPr>
          <p:spPr>
            <a:xfrm rot="6971370">
              <a:off x="1100" y="2135"/>
              <a:ext cx="143" cy="12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4" name="Google Shape;544;p77"/>
            <p:cNvSpPr/>
            <p:nvPr/>
          </p:nvSpPr>
          <p:spPr>
            <a:xfrm rot="-1740904">
              <a:off x="916" y="2176"/>
              <a:ext cx="31" cy="34"/>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5" name="Google Shape;545;p77"/>
            <p:cNvSpPr/>
            <p:nvPr/>
          </p:nvSpPr>
          <p:spPr>
            <a:xfrm rot="-1740904">
              <a:off x="948" y="2239"/>
              <a:ext cx="30" cy="36"/>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6" name="Google Shape;546;p77"/>
            <p:cNvSpPr/>
            <p:nvPr/>
          </p:nvSpPr>
          <p:spPr>
            <a:xfrm rot="-1740904">
              <a:off x="1032" y="2218"/>
              <a:ext cx="31" cy="34"/>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7" name="Google Shape;547;p77"/>
            <p:cNvSpPr/>
            <p:nvPr/>
          </p:nvSpPr>
          <p:spPr>
            <a:xfrm rot="-1740904">
              <a:off x="995" y="2135"/>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8" name="Google Shape;548;p77"/>
            <p:cNvSpPr/>
            <p:nvPr/>
          </p:nvSpPr>
          <p:spPr>
            <a:xfrm rot="-1740904">
              <a:off x="1070" y="2295"/>
              <a:ext cx="30"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49" name="Google Shape;549;p77"/>
            <p:cNvSpPr/>
            <p:nvPr/>
          </p:nvSpPr>
          <p:spPr>
            <a:xfrm rot="-1740904">
              <a:off x="1138" y="2363"/>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0" name="Google Shape;550;p77"/>
            <p:cNvSpPr/>
            <p:nvPr/>
          </p:nvSpPr>
          <p:spPr>
            <a:xfrm rot="-1740904">
              <a:off x="1213" y="2326"/>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1" name="Google Shape;551;p77"/>
            <p:cNvSpPr/>
            <p:nvPr/>
          </p:nvSpPr>
          <p:spPr>
            <a:xfrm rot="-1740904">
              <a:off x="1159" y="2293"/>
              <a:ext cx="31" cy="36"/>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2" name="Google Shape;552;p77"/>
            <p:cNvSpPr/>
            <p:nvPr/>
          </p:nvSpPr>
          <p:spPr>
            <a:xfrm rot="-1740904">
              <a:off x="1295" y="2290"/>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3" name="Google Shape;553;p77"/>
            <p:cNvSpPr/>
            <p:nvPr/>
          </p:nvSpPr>
          <p:spPr>
            <a:xfrm rot="-1740904">
              <a:off x="1245" y="2264"/>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4" name="Google Shape;554;p77"/>
            <p:cNvSpPr/>
            <p:nvPr/>
          </p:nvSpPr>
          <p:spPr>
            <a:xfrm rot="-1740904">
              <a:off x="1273" y="2343"/>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5" name="Google Shape;555;p77"/>
            <p:cNvSpPr/>
            <p:nvPr/>
          </p:nvSpPr>
          <p:spPr>
            <a:xfrm rot="-1740904">
              <a:off x="1268" y="2186"/>
              <a:ext cx="32" cy="36"/>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6" name="Google Shape;556;p77"/>
            <p:cNvSpPr/>
            <p:nvPr/>
          </p:nvSpPr>
          <p:spPr>
            <a:xfrm rot="-1740904">
              <a:off x="1322" y="2223"/>
              <a:ext cx="31" cy="34"/>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7" name="Google Shape;557;p77"/>
            <p:cNvSpPr/>
            <p:nvPr/>
          </p:nvSpPr>
          <p:spPr>
            <a:xfrm rot="-1740904">
              <a:off x="1269" y="2124"/>
              <a:ext cx="31" cy="34"/>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8" name="Google Shape;558;p77"/>
            <p:cNvSpPr/>
            <p:nvPr/>
          </p:nvSpPr>
          <p:spPr>
            <a:xfrm rot="-1740904">
              <a:off x="1226" y="2063"/>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59" name="Google Shape;559;p77"/>
            <p:cNvSpPr/>
            <p:nvPr/>
          </p:nvSpPr>
          <p:spPr>
            <a:xfrm rot="-1740904">
              <a:off x="1281" y="2076"/>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60" name="Google Shape;560;p77"/>
            <p:cNvSpPr/>
            <p:nvPr/>
          </p:nvSpPr>
          <p:spPr>
            <a:xfrm rot="-1740904">
              <a:off x="1142" y="2045"/>
              <a:ext cx="32"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61" name="Google Shape;561;p77"/>
            <p:cNvSpPr/>
            <p:nvPr/>
          </p:nvSpPr>
          <p:spPr>
            <a:xfrm rot="-1740904">
              <a:off x="1258" y="1985"/>
              <a:ext cx="31" cy="36"/>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62" name="Google Shape;562;p77"/>
            <p:cNvSpPr/>
            <p:nvPr/>
          </p:nvSpPr>
          <p:spPr>
            <a:xfrm rot="-1740904">
              <a:off x="1090" y="2095"/>
              <a:ext cx="32" cy="36"/>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63" name="Google Shape;563;p77"/>
            <p:cNvSpPr/>
            <p:nvPr/>
          </p:nvSpPr>
          <p:spPr>
            <a:xfrm rot="-1740904">
              <a:off x="1179" y="1996"/>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64" name="Google Shape;564;p77"/>
            <p:cNvSpPr/>
            <p:nvPr/>
          </p:nvSpPr>
          <p:spPr>
            <a:xfrm rot="-4080235">
              <a:off x="924" y="2424"/>
              <a:ext cx="41" cy="124"/>
            </a:xfrm>
            <a:prstGeom prst="rect">
              <a:avLst/>
            </a:prstGeom>
            <a:solidFill>
              <a:srgbClr val="FF66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65" name="Google Shape;565;p77"/>
            <p:cNvSpPr/>
            <p:nvPr/>
          </p:nvSpPr>
          <p:spPr>
            <a:xfrm rot="3547229">
              <a:off x="1040" y="1828"/>
              <a:ext cx="46" cy="78"/>
            </a:xfrm>
            <a:prstGeom prst="rect">
              <a:avLst/>
            </a:prstGeom>
            <a:solidFill>
              <a:srgbClr val="FF66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66" name="Google Shape;566;p77"/>
            <p:cNvSpPr/>
            <p:nvPr/>
          </p:nvSpPr>
          <p:spPr>
            <a:xfrm rot="7809883">
              <a:off x="1383" y="1786"/>
              <a:ext cx="40" cy="89"/>
            </a:xfrm>
            <a:prstGeom prst="rect">
              <a:avLst/>
            </a:prstGeom>
            <a:solidFill>
              <a:srgbClr val="FF66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nvGrpSpPr>
            <p:cNvPr id="567" name="Google Shape;567;p77"/>
            <p:cNvGrpSpPr/>
            <p:nvPr/>
          </p:nvGrpSpPr>
          <p:grpSpPr>
            <a:xfrm>
              <a:off x="1427" y="1893"/>
              <a:ext cx="211" cy="296"/>
              <a:chOff x="2004" y="1938"/>
              <a:chExt cx="238" cy="296"/>
            </a:xfrm>
          </p:grpSpPr>
          <p:sp>
            <p:nvSpPr>
              <p:cNvPr id="568" name="Google Shape;568;p77"/>
              <p:cNvSpPr/>
              <p:nvPr/>
            </p:nvSpPr>
            <p:spPr>
              <a:xfrm rot="-2087726">
                <a:off x="2023" y="2014"/>
                <a:ext cx="59" cy="49"/>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69" name="Google Shape;569;p77"/>
              <p:cNvSpPr/>
              <p:nvPr/>
            </p:nvSpPr>
            <p:spPr>
              <a:xfrm rot="-2087726">
                <a:off x="2095" y="1962"/>
                <a:ext cx="59" cy="49"/>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0" name="Google Shape;570;p77"/>
              <p:cNvSpPr/>
              <p:nvPr/>
            </p:nvSpPr>
            <p:spPr>
              <a:xfrm rot="-2087726">
                <a:off x="2175" y="1950"/>
                <a:ext cx="59" cy="49"/>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1" name="Google Shape;571;p77"/>
              <p:cNvSpPr/>
              <p:nvPr/>
            </p:nvSpPr>
            <p:spPr>
              <a:xfrm rot="-2087726">
                <a:off x="2171" y="2006"/>
                <a:ext cx="59" cy="49"/>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2" name="Google Shape;572;p77"/>
              <p:cNvSpPr/>
              <p:nvPr/>
            </p:nvSpPr>
            <p:spPr>
              <a:xfrm rot="-2087726">
                <a:off x="2083" y="2064"/>
                <a:ext cx="59" cy="49"/>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3" name="Google Shape;573;p77"/>
              <p:cNvSpPr/>
              <p:nvPr/>
            </p:nvSpPr>
            <p:spPr>
              <a:xfrm rot="-2087726">
                <a:off x="2013" y="2086"/>
                <a:ext cx="59" cy="49"/>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4" name="Google Shape;574;p77"/>
              <p:cNvSpPr/>
              <p:nvPr/>
            </p:nvSpPr>
            <p:spPr>
              <a:xfrm rot="-2087726">
                <a:off x="2023" y="2172"/>
                <a:ext cx="59" cy="49"/>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5" name="Google Shape;575;p77"/>
              <p:cNvSpPr/>
              <p:nvPr/>
            </p:nvSpPr>
            <p:spPr>
              <a:xfrm rot="-2087726">
                <a:off x="2155" y="2106"/>
                <a:ext cx="59" cy="49"/>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sp>
          <p:nvSpPr>
            <p:cNvPr id="576" name="Google Shape;576;p77"/>
            <p:cNvSpPr/>
            <p:nvPr/>
          </p:nvSpPr>
          <p:spPr>
            <a:xfrm rot="-1740904">
              <a:off x="957" y="2058"/>
              <a:ext cx="31"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7" name="Google Shape;577;p77"/>
            <p:cNvSpPr/>
            <p:nvPr/>
          </p:nvSpPr>
          <p:spPr>
            <a:xfrm rot="-1740904">
              <a:off x="1104" y="1968"/>
              <a:ext cx="32" cy="35"/>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8" name="Google Shape;578;p77"/>
            <p:cNvSpPr/>
            <p:nvPr/>
          </p:nvSpPr>
          <p:spPr>
            <a:xfrm rot="-1740904">
              <a:off x="1052" y="2018"/>
              <a:ext cx="32" cy="36"/>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79" name="Google Shape;579;p77"/>
            <p:cNvSpPr/>
            <p:nvPr/>
          </p:nvSpPr>
          <p:spPr>
            <a:xfrm rot="-1740904">
              <a:off x="1344" y="2160"/>
              <a:ext cx="32" cy="36"/>
            </a:xfrm>
            <a:prstGeom prst="ellipse">
              <a:avLst/>
            </a:prstGeom>
            <a:solidFill>
              <a:srgbClr val="FFFF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sp>
        <p:nvSpPr>
          <p:cNvPr id="580" name="Google Shape;580;p77"/>
          <p:cNvSpPr/>
          <p:nvPr/>
        </p:nvSpPr>
        <p:spPr>
          <a:xfrm>
            <a:off x="219075" y="5888038"/>
            <a:ext cx="8382000" cy="781050"/>
          </a:xfrm>
          <a:prstGeom prst="rect">
            <a:avLst/>
          </a:prstGeom>
          <a:noFill/>
          <a:ln>
            <a:noFill/>
          </a:ln>
        </p:spPr>
        <p:txBody>
          <a:bodyPr anchorCtr="0" anchor="b" bIns="0" lIns="0" spcFirstLastPara="1" rIns="0" wrap="square" tIns="45700">
            <a:noAutofit/>
          </a:bodyPr>
          <a:lstStyle/>
          <a:p>
            <a:pPr indent="-342900" lvl="0" marL="342900" marR="0" rtl="0" algn="l">
              <a:spcBef>
                <a:spcPts val="0"/>
              </a:spcBef>
              <a:spcAft>
                <a:spcPts val="0"/>
              </a:spcAft>
              <a:buNone/>
            </a:pPr>
            <a:r>
              <a:rPr lang="en-US" sz="1200">
                <a:solidFill>
                  <a:srgbClr val="FFFFFF"/>
                </a:solidFill>
                <a:latin typeface="Arial"/>
                <a:ea typeface="Arial"/>
                <a:cs typeface="Arial"/>
                <a:sym typeface="Arial"/>
              </a:rPr>
              <a:t>Bascom et al. </a:t>
            </a:r>
            <a:r>
              <a:rPr i="1" lang="en-US" sz="1200">
                <a:solidFill>
                  <a:srgbClr val="FFFFFF"/>
                </a:solidFill>
                <a:latin typeface="Arial"/>
                <a:ea typeface="Arial"/>
                <a:cs typeface="Arial"/>
                <a:sym typeface="Arial"/>
              </a:rPr>
              <a:t>Am Rev Respir Dis</a:t>
            </a:r>
            <a:r>
              <a:rPr lang="en-US" sz="1200">
                <a:solidFill>
                  <a:srgbClr val="FFFFFF"/>
                </a:solidFill>
                <a:latin typeface="Arial"/>
                <a:ea typeface="Arial"/>
                <a:cs typeface="Arial"/>
                <a:sym typeface="Arial"/>
              </a:rPr>
              <a:t>. 1988;138:406.</a:t>
            </a:r>
            <a:endParaRPr/>
          </a:p>
          <a:p>
            <a:pPr indent="-342900" lvl="0" marL="342900" marR="0" rtl="0" algn="l">
              <a:spcBef>
                <a:spcPts val="0"/>
              </a:spcBef>
              <a:spcAft>
                <a:spcPts val="0"/>
              </a:spcAft>
              <a:buNone/>
            </a:pPr>
            <a:r>
              <a:rPr lang="en-US" sz="1200">
                <a:solidFill>
                  <a:srgbClr val="FFFFFF"/>
                </a:solidFill>
                <a:latin typeface="Arial"/>
                <a:ea typeface="Arial"/>
                <a:cs typeface="Arial"/>
                <a:sym typeface="Arial"/>
              </a:rPr>
              <a:t>Bascom et al. </a:t>
            </a:r>
            <a:r>
              <a:rPr i="1" lang="en-US" sz="1200">
                <a:solidFill>
                  <a:srgbClr val="FFFFFF"/>
                </a:solidFill>
                <a:latin typeface="Arial"/>
                <a:ea typeface="Arial"/>
                <a:cs typeface="Arial"/>
                <a:sym typeface="Arial"/>
              </a:rPr>
              <a:t>J Allergy Clin Immunol</a:t>
            </a:r>
            <a:r>
              <a:rPr lang="en-US" sz="1200">
                <a:solidFill>
                  <a:srgbClr val="FFFFFF"/>
                </a:solidFill>
                <a:latin typeface="Arial"/>
                <a:ea typeface="Arial"/>
                <a:cs typeface="Arial"/>
                <a:sym typeface="Arial"/>
              </a:rPr>
              <a:t>. 1988;81:580. </a:t>
            </a:r>
            <a:endParaRPr/>
          </a:p>
          <a:p>
            <a:pPr indent="-342900" lvl="0" marL="342900" marR="0" rtl="0" algn="l">
              <a:spcBef>
                <a:spcPts val="0"/>
              </a:spcBef>
              <a:spcAft>
                <a:spcPts val="0"/>
              </a:spcAft>
              <a:buNone/>
            </a:pPr>
            <a:r>
              <a:rPr lang="en-US" sz="1200">
                <a:solidFill>
                  <a:srgbClr val="FFFFFF"/>
                </a:solidFill>
                <a:latin typeface="Arial"/>
                <a:ea typeface="Arial"/>
                <a:cs typeface="Arial"/>
                <a:sym typeface="Arial"/>
              </a:rPr>
              <a:t>Pearlman. </a:t>
            </a:r>
            <a:r>
              <a:rPr i="1" lang="en-US" sz="1200">
                <a:solidFill>
                  <a:srgbClr val="FFFFFF"/>
                </a:solidFill>
                <a:latin typeface="Arial"/>
                <a:ea typeface="Arial"/>
                <a:cs typeface="Arial"/>
                <a:sym typeface="Arial"/>
              </a:rPr>
              <a:t>J Allergy Clin Immunol.</a:t>
            </a:r>
            <a:r>
              <a:rPr lang="en-US" sz="1200">
                <a:solidFill>
                  <a:srgbClr val="FFFFFF"/>
                </a:solidFill>
                <a:latin typeface="Arial"/>
                <a:ea typeface="Arial"/>
                <a:cs typeface="Arial"/>
                <a:sym typeface="Arial"/>
              </a:rPr>
              <a:t> 1999;104:S132. </a:t>
            </a:r>
            <a:endParaRPr/>
          </a:p>
          <a:p>
            <a:pPr indent="-342900" lvl="0" marL="342900" marR="0" rtl="0" algn="l">
              <a:spcBef>
                <a:spcPts val="0"/>
              </a:spcBef>
              <a:spcAft>
                <a:spcPts val="0"/>
              </a:spcAft>
              <a:buNone/>
            </a:pPr>
            <a:r>
              <a:rPr lang="en-US" sz="1200">
                <a:solidFill>
                  <a:srgbClr val="FFFFFF"/>
                </a:solidFill>
                <a:latin typeface="Arial"/>
                <a:ea typeface="Arial"/>
                <a:cs typeface="Arial"/>
                <a:sym typeface="Arial"/>
              </a:rPr>
              <a:t>Quraishi et al. </a:t>
            </a:r>
            <a:r>
              <a:rPr i="1" lang="en-US" sz="1200">
                <a:solidFill>
                  <a:srgbClr val="FFFFFF"/>
                </a:solidFill>
                <a:latin typeface="Arial"/>
                <a:ea typeface="Arial"/>
                <a:cs typeface="Arial"/>
                <a:sym typeface="Arial"/>
              </a:rPr>
              <a:t>J Am Osteopath Assoc.</a:t>
            </a:r>
            <a:r>
              <a:rPr lang="en-US" sz="1200">
                <a:solidFill>
                  <a:srgbClr val="FFFFFF"/>
                </a:solidFill>
                <a:latin typeface="Arial"/>
                <a:ea typeface="Arial"/>
                <a:cs typeface="Arial"/>
                <a:sym typeface="Arial"/>
              </a:rPr>
              <a:t> 2004;104(suppl 5):S7.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78"/>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Nasal Inflammation: An Underlying Mechanism in Allergic Rhinitis </a:t>
            </a:r>
            <a:endParaRPr/>
          </a:p>
        </p:txBody>
      </p:sp>
      <p:sp>
        <p:nvSpPr>
          <p:cNvPr id="586" name="Google Shape;586;p78"/>
          <p:cNvSpPr/>
          <p:nvPr/>
        </p:nvSpPr>
        <p:spPr>
          <a:xfrm>
            <a:off x="228600" y="6294438"/>
            <a:ext cx="8382000" cy="376237"/>
          </a:xfrm>
          <a:prstGeom prst="rect">
            <a:avLst/>
          </a:prstGeom>
          <a:noFill/>
          <a:ln>
            <a:noFill/>
          </a:ln>
        </p:spPr>
        <p:txBody>
          <a:bodyPr anchorCtr="0" anchor="b" bIns="0" lIns="0" spcFirstLastPara="1" rIns="0" wrap="square" tIns="4570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Pearlman. </a:t>
            </a:r>
            <a:r>
              <a:rPr i="1" lang="en-US" sz="1200">
                <a:solidFill>
                  <a:srgbClr val="FFFFFF"/>
                </a:solidFill>
                <a:latin typeface="Arial"/>
                <a:ea typeface="Arial"/>
                <a:cs typeface="Arial"/>
                <a:sym typeface="Arial"/>
              </a:rPr>
              <a:t>J Allergy Clin Immunol.</a:t>
            </a:r>
            <a:r>
              <a:rPr lang="en-US" sz="1200">
                <a:solidFill>
                  <a:srgbClr val="FFFFFF"/>
                </a:solidFill>
                <a:latin typeface="Arial"/>
                <a:ea typeface="Arial"/>
                <a:cs typeface="Arial"/>
                <a:sym typeface="Arial"/>
              </a:rPr>
              <a:t> 1999;104:S132. Bascom et al. </a:t>
            </a:r>
            <a:r>
              <a:rPr i="1" lang="en-US" sz="1200">
                <a:solidFill>
                  <a:srgbClr val="FFFFFF"/>
                </a:solidFill>
                <a:latin typeface="Arial"/>
                <a:ea typeface="Arial"/>
                <a:cs typeface="Arial"/>
                <a:sym typeface="Arial"/>
              </a:rPr>
              <a:t>Am Rev Respir Dis</a:t>
            </a:r>
            <a:r>
              <a:rPr lang="en-US" sz="1200">
                <a:solidFill>
                  <a:srgbClr val="FFFFFF"/>
                </a:solidFill>
                <a:latin typeface="Arial"/>
                <a:ea typeface="Arial"/>
                <a:cs typeface="Arial"/>
                <a:sym typeface="Arial"/>
              </a:rPr>
              <a:t>. 1988;138:406.  Bascom et al. </a:t>
            </a:r>
            <a:r>
              <a:rPr i="1" lang="en-US" sz="1200">
                <a:solidFill>
                  <a:srgbClr val="FFFFFF"/>
                </a:solidFill>
                <a:latin typeface="Arial"/>
                <a:ea typeface="Arial"/>
                <a:cs typeface="Arial"/>
                <a:sym typeface="Arial"/>
              </a:rPr>
              <a:t>J Allergy Clin Immunol</a:t>
            </a:r>
            <a:r>
              <a:rPr lang="en-US" sz="1200">
                <a:solidFill>
                  <a:srgbClr val="FFFFFF"/>
                </a:solidFill>
                <a:latin typeface="Arial"/>
                <a:ea typeface="Arial"/>
                <a:cs typeface="Arial"/>
                <a:sym typeface="Arial"/>
              </a:rPr>
              <a:t>. 1988;81:580. Quraishi et al. </a:t>
            </a:r>
            <a:r>
              <a:rPr i="1" lang="en-US" sz="1200">
                <a:solidFill>
                  <a:srgbClr val="FFFFFF"/>
                </a:solidFill>
                <a:latin typeface="Arial"/>
                <a:ea typeface="Arial"/>
                <a:cs typeface="Arial"/>
                <a:sym typeface="Arial"/>
              </a:rPr>
              <a:t>J Am Osteopath Assoc.</a:t>
            </a:r>
            <a:r>
              <a:rPr lang="en-US" sz="1200">
                <a:solidFill>
                  <a:srgbClr val="FFFFFF"/>
                </a:solidFill>
                <a:latin typeface="Arial"/>
                <a:ea typeface="Arial"/>
                <a:cs typeface="Arial"/>
                <a:sym typeface="Arial"/>
              </a:rPr>
              <a:t> 2004;104(suppl 5):S7. Minshall et al. </a:t>
            </a:r>
            <a:r>
              <a:rPr i="1" lang="en-US" sz="1200">
                <a:solidFill>
                  <a:srgbClr val="FFFFFF"/>
                </a:solidFill>
                <a:latin typeface="Arial"/>
                <a:ea typeface="Arial"/>
                <a:cs typeface="Arial"/>
                <a:sym typeface="Arial"/>
              </a:rPr>
              <a:t>Otolaryngol Head Neck Surg.</a:t>
            </a:r>
            <a:r>
              <a:rPr lang="en-US" sz="1200">
                <a:solidFill>
                  <a:srgbClr val="FFFFFF"/>
                </a:solidFill>
                <a:latin typeface="Arial"/>
                <a:ea typeface="Arial"/>
                <a:cs typeface="Arial"/>
                <a:sym typeface="Arial"/>
              </a:rPr>
              <a:t> 1998;118:648.</a:t>
            </a:r>
            <a:endParaRPr/>
          </a:p>
        </p:txBody>
      </p:sp>
      <p:grpSp>
        <p:nvGrpSpPr>
          <p:cNvPr id="587" name="Google Shape;587;p78"/>
          <p:cNvGrpSpPr/>
          <p:nvPr/>
        </p:nvGrpSpPr>
        <p:grpSpPr>
          <a:xfrm>
            <a:off x="152400" y="1463675"/>
            <a:ext cx="8770938" cy="4500563"/>
            <a:chOff x="96" y="922"/>
            <a:chExt cx="5525" cy="2835"/>
          </a:xfrm>
        </p:grpSpPr>
        <p:sp>
          <p:nvSpPr>
            <p:cNvPr id="588" name="Google Shape;588;p78"/>
            <p:cNvSpPr txBox="1"/>
            <p:nvPr/>
          </p:nvSpPr>
          <p:spPr>
            <a:xfrm>
              <a:off x="2634" y="922"/>
              <a:ext cx="2436" cy="4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FFFF00"/>
                  </a:solidFill>
                  <a:latin typeface="Arial"/>
                  <a:ea typeface="Arial"/>
                  <a:cs typeface="Arial"/>
                  <a:sym typeface="Arial"/>
                </a:rPr>
                <a:t>Late-Phase Response</a:t>
              </a:r>
              <a:endParaRPr/>
            </a:p>
            <a:p>
              <a:pPr indent="0" lvl="0" marL="0" marR="0" rtl="0" algn="ctr">
                <a:spcBef>
                  <a:spcPts val="0"/>
                </a:spcBef>
                <a:spcAft>
                  <a:spcPts val="0"/>
                </a:spcAft>
                <a:buNone/>
              </a:pPr>
              <a:r>
                <a:rPr lang="en-US" sz="1200">
                  <a:solidFill>
                    <a:srgbClr val="FFFF00"/>
                  </a:solidFill>
                  <a:latin typeface="Arial"/>
                  <a:ea typeface="Arial"/>
                  <a:cs typeface="Arial"/>
                  <a:sym typeface="Arial"/>
                </a:rPr>
                <a:t>Cellular Infiltration/Inflammation</a:t>
              </a:r>
              <a:endParaRPr/>
            </a:p>
          </p:txBody>
        </p:sp>
        <p:sp>
          <p:nvSpPr>
            <p:cNvPr id="589" name="Google Shape;589;p78"/>
            <p:cNvSpPr txBox="1"/>
            <p:nvPr/>
          </p:nvSpPr>
          <p:spPr>
            <a:xfrm>
              <a:off x="2346" y="1466"/>
              <a:ext cx="770" cy="2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Arial"/>
                  <a:ea typeface="Arial"/>
                  <a:cs typeface="Arial"/>
                  <a:sym typeface="Arial"/>
                </a:rPr>
                <a:t>Eosinophil</a:t>
              </a:r>
              <a:endParaRPr/>
            </a:p>
          </p:txBody>
        </p:sp>
        <p:cxnSp>
          <p:nvCxnSpPr>
            <p:cNvPr id="590" name="Google Shape;590;p78"/>
            <p:cNvCxnSpPr/>
            <p:nvPr/>
          </p:nvCxnSpPr>
          <p:spPr>
            <a:xfrm>
              <a:off x="2660" y="1816"/>
              <a:ext cx="140" cy="1"/>
            </a:xfrm>
            <a:prstGeom prst="straightConnector1">
              <a:avLst/>
            </a:prstGeom>
            <a:noFill/>
            <a:ln cap="flat" cmpd="sng" w="19050">
              <a:solidFill>
                <a:schemeClr val="lt1"/>
              </a:solidFill>
              <a:prstDash val="solid"/>
              <a:round/>
              <a:headEnd len="med" w="med" type="none"/>
              <a:tailEnd len="lg" w="lg" type="triangle"/>
            </a:ln>
          </p:spPr>
        </p:cxnSp>
        <p:sp>
          <p:nvSpPr>
            <p:cNvPr id="591" name="Google Shape;591;p78"/>
            <p:cNvSpPr/>
            <p:nvPr/>
          </p:nvSpPr>
          <p:spPr>
            <a:xfrm>
              <a:off x="2302" y="2872"/>
              <a:ext cx="257" cy="276"/>
            </a:xfrm>
            <a:custGeom>
              <a:rect b="b" l="l" r="r" t="t"/>
              <a:pathLst>
                <a:path extrusionOk="0" h="285" w="298">
                  <a:moveTo>
                    <a:pt x="78" y="49"/>
                  </a:moveTo>
                  <a:cubicBezTo>
                    <a:pt x="86" y="39"/>
                    <a:pt x="120" y="28"/>
                    <a:pt x="137" y="21"/>
                  </a:cubicBezTo>
                  <a:cubicBezTo>
                    <a:pt x="154" y="14"/>
                    <a:pt x="171" y="10"/>
                    <a:pt x="182" y="7"/>
                  </a:cubicBezTo>
                  <a:cubicBezTo>
                    <a:pt x="193" y="4"/>
                    <a:pt x="191" y="0"/>
                    <a:pt x="203" y="1"/>
                  </a:cubicBezTo>
                  <a:cubicBezTo>
                    <a:pt x="215" y="2"/>
                    <a:pt x="243" y="9"/>
                    <a:pt x="254" y="12"/>
                  </a:cubicBezTo>
                  <a:cubicBezTo>
                    <a:pt x="265" y="15"/>
                    <a:pt x="270" y="19"/>
                    <a:pt x="269" y="21"/>
                  </a:cubicBezTo>
                  <a:cubicBezTo>
                    <a:pt x="268" y="23"/>
                    <a:pt x="252" y="23"/>
                    <a:pt x="246" y="27"/>
                  </a:cubicBezTo>
                  <a:cubicBezTo>
                    <a:pt x="240" y="31"/>
                    <a:pt x="236" y="38"/>
                    <a:pt x="233" y="43"/>
                  </a:cubicBezTo>
                  <a:cubicBezTo>
                    <a:pt x="230" y="48"/>
                    <a:pt x="227" y="55"/>
                    <a:pt x="228" y="60"/>
                  </a:cubicBezTo>
                  <a:cubicBezTo>
                    <a:pt x="229" y="65"/>
                    <a:pt x="236" y="71"/>
                    <a:pt x="242" y="75"/>
                  </a:cubicBezTo>
                  <a:cubicBezTo>
                    <a:pt x="248" y="79"/>
                    <a:pt x="259" y="81"/>
                    <a:pt x="266" y="87"/>
                  </a:cubicBezTo>
                  <a:cubicBezTo>
                    <a:pt x="273" y="93"/>
                    <a:pt x="276" y="104"/>
                    <a:pt x="281" y="111"/>
                  </a:cubicBezTo>
                  <a:cubicBezTo>
                    <a:pt x="286" y="118"/>
                    <a:pt x="296" y="120"/>
                    <a:pt x="297" y="130"/>
                  </a:cubicBezTo>
                  <a:cubicBezTo>
                    <a:pt x="298" y="140"/>
                    <a:pt x="293" y="155"/>
                    <a:pt x="288" y="169"/>
                  </a:cubicBezTo>
                  <a:cubicBezTo>
                    <a:pt x="283" y="183"/>
                    <a:pt x="276" y="203"/>
                    <a:pt x="267" y="216"/>
                  </a:cubicBezTo>
                  <a:cubicBezTo>
                    <a:pt x="258" y="229"/>
                    <a:pt x="246" y="237"/>
                    <a:pt x="233" y="246"/>
                  </a:cubicBezTo>
                  <a:cubicBezTo>
                    <a:pt x="220" y="255"/>
                    <a:pt x="202" y="262"/>
                    <a:pt x="188" y="268"/>
                  </a:cubicBezTo>
                  <a:cubicBezTo>
                    <a:pt x="174" y="274"/>
                    <a:pt x="157" y="285"/>
                    <a:pt x="149" y="283"/>
                  </a:cubicBezTo>
                  <a:cubicBezTo>
                    <a:pt x="141" y="281"/>
                    <a:pt x="146" y="266"/>
                    <a:pt x="141" y="256"/>
                  </a:cubicBezTo>
                  <a:cubicBezTo>
                    <a:pt x="136" y="246"/>
                    <a:pt x="126" y="232"/>
                    <a:pt x="119" y="223"/>
                  </a:cubicBezTo>
                  <a:cubicBezTo>
                    <a:pt x="112" y="214"/>
                    <a:pt x="112" y="209"/>
                    <a:pt x="101" y="204"/>
                  </a:cubicBezTo>
                  <a:cubicBezTo>
                    <a:pt x="90" y="199"/>
                    <a:pt x="62" y="194"/>
                    <a:pt x="51" y="190"/>
                  </a:cubicBezTo>
                  <a:cubicBezTo>
                    <a:pt x="40" y="186"/>
                    <a:pt x="40" y="184"/>
                    <a:pt x="32" y="178"/>
                  </a:cubicBezTo>
                  <a:cubicBezTo>
                    <a:pt x="24" y="172"/>
                    <a:pt x="0" y="155"/>
                    <a:pt x="0" y="153"/>
                  </a:cubicBezTo>
                  <a:cubicBezTo>
                    <a:pt x="0" y="151"/>
                    <a:pt x="22" y="166"/>
                    <a:pt x="32" y="166"/>
                  </a:cubicBezTo>
                  <a:cubicBezTo>
                    <a:pt x="42" y="166"/>
                    <a:pt x="53" y="162"/>
                    <a:pt x="59" y="156"/>
                  </a:cubicBezTo>
                  <a:cubicBezTo>
                    <a:pt x="65" y="150"/>
                    <a:pt x="65" y="138"/>
                    <a:pt x="69" y="130"/>
                  </a:cubicBezTo>
                  <a:cubicBezTo>
                    <a:pt x="73" y="122"/>
                    <a:pt x="80" y="116"/>
                    <a:pt x="83" y="108"/>
                  </a:cubicBezTo>
                  <a:cubicBezTo>
                    <a:pt x="86" y="100"/>
                    <a:pt x="89" y="94"/>
                    <a:pt x="89" y="84"/>
                  </a:cubicBezTo>
                  <a:cubicBezTo>
                    <a:pt x="89" y="74"/>
                    <a:pt x="70" y="59"/>
                    <a:pt x="78" y="49"/>
                  </a:cubicBezTo>
                  <a:close/>
                </a:path>
              </a:pathLst>
            </a:custGeom>
            <a:solidFill>
              <a:srgbClr val="00CC9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92" name="Google Shape;592;p78"/>
            <p:cNvSpPr/>
            <p:nvPr/>
          </p:nvSpPr>
          <p:spPr>
            <a:xfrm rot="-4307599">
              <a:off x="2407" y="2995"/>
              <a:ext cx="84" cy="2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93" name="Google Shape;593;p78"/>
            <p:cNvSpPr txBox="1"/>
            <p:nvPr/>
          </p:nvSpPr>
          <p:spPr>
            <a:xfrm>
              <a:off x="2375" y="2673"/>
              <a:ext cx="713" cy="2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Arial"/>
                  <a:ea typeface="Arial"/>
                  <a:cs typeface="Arial"/>
                  <a:sym typeface="Arial"/>
                </a:rPr>
                <a:t>Monocyte</a:t>
              </a:r>
              <a:endParaRPr/>
            </a:p>
          </p:txBody>
        </p:sp>
        <p:cxnSp>
          <p:nvCxnSpPr>
            <p:cNvPr id="594" name="Google Shape;594;p78"/>
            <p:cNvCxnSpPr/>
            <p:nvPr/>
          </p:nvCxnSpPr>
          <p:spPr>
            <a:xfrm>
              <a:off x="2660" y="3020"/>
              <a:ext cx="141" cy="1"/>
            </a:xfrm>
            <a:prstGeom prst="straightConnector1">
              <a:avLst/>
            </a:prstGeom>
            <a:noFill/>
            <a:ln cap="flat" cmpd="sng" w="19050">
              <a:solidFill>
                <a:schemeClr val="lt1"/>
              </a:solidFill>
              <a:prstDash val="solid"/>
              <a:round/>
              <a:headEnd len="med" w="med" type="none"/>
              <a:tailEnd len="lg" w="lg" type="triangle"/>
            </a:ln>
          </p:spPr>
        </p:cxnSp>
        <p:sp>
          <p:nvSpPr>
            <p:cNvPr id="595" name="Google Shape;595;p78"/>
            <p:cNvSpPr txBox="1"/>
            <p:nvPr/>
          </p:nvSpPr>
          <p:spPr>
            <a:xfrm>
              <a:off x="2296" y="3235"/>
              <a:ext cx="869" cy="2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Arial"/>
                  <a:ea typeface="Arial"/>
                  <a:cs typeface="Arial"/>
                  <a:sym typeface="Arial"/>
                </a:rPr>
                <a:t>Lymphocyte</a:t>
              </a:r>
              <a:endParaRPr/>
            </a:p>
          </p:txBody>
        </p:sp>
        <p:cxnSp>
          <p:nvCxnSpPr>
            <p:cNvPr id="596" name="Google Shape;596;p78"/>
            <p:cNvCxnSpPr/>
            <p:nvPr/>
          </p:nvCxnSpPr>
          <p:spPr>
            <a:xfrm>
              <a:off x="2660" y="3576"/>
              <a:ext cx="140" cy="1"/>
            </a:xfrm>
            <a:prstGeom prst="straightConnector1">
              <a:avLst/>
            </a:prstGeom>
            <a:noFill/>
            <a:ln cap="flat" cmpd="sng" w="19050">
              <a:solidFill>
                <a:schemeClr val="lt1"/>
              </a:solidFill>
              <a:prstDash val="solid"/>
              <a:round/>
              <a:headEnd len="med" w="med" type="none"/>
              <a:tailEnd len="lg" w="lg" type="triangle"/>
            </a:ln>
          </p:spPr>
        </p:cxnSp>
        <p:sp>
          <p:nvSpPr>
            <p:cNvPr id="597" name="Google Shape;597;p78"/>
            <p:cNvSpPr/>
            <p:nvPr/>
          </p:nvSpPr>
          <p:spPr>
            <a:xfrm>
              <a:off x="2292" y="3472"/>
              <a:ext cx="318" cy="271"/>
            </a:xfrm>
            <a:prstGeom prst="ellipse">
              <a:avLst/>
            </a:prstGeom>
            <a:solidFill>
              <a:srgbClr val="FF99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598" name="Google Shape;598;p78"/>
            <p:cNvSpPr/>
            <p:nvPr/>
          </p:nvSpPr>
          <p:spPr>
            <a:xfrm>
              <a:off x="2384" y="3534"/>
              <a:ext cx="158" cy="128"/>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nvGrpSpPr>
            <p:cNvPr id="599" name="Google Shape;599;p78"/>
            <p:cNvGrpSpPr/>
            <p:nvPr/>
          </p:nvGrpSpPr>
          <p:grpSpPr>
            <a:xfrm>
              <a:off x="2267" y="1640"/>
              <a:ext cx="401" cy="316"/>
              <a:chOff x="3679" y="1470"/>
              <a:chExt cx="414" cy="326"/>
            </a:xfrm>
          </p:grpSpPr>
          <p:sp>
            <p:nvSpPr>
              <p:cNvPr id="600" name="Google Shape;600;p78"/>
              <p:cNvSpPr/>
              <p:nvPr/>
            </p:nvSpPr>
            <p:spPr>
              <a:xfrm>
                <a:off x="3679" y="1470"/>
                <a:ext cx="414" cy="326"/>
              </a:xfrm>
              <a:custGeom>
                <a:rect b="b" l="l" r="r" t="t"/>
                <a:pathLst>
                  <a:path extrusionOk="0" h="326" w="414">
                    <a:moveTo>
                      <a:pt x="368" y="162"/>
                    </a:moveTo>
                    <a:cubicBezTo>
                      <a:pt x="378" y="151"/>
                      <a:pt x="402" y="167"/>
                      <a:pt x="406" y="154"/>
                    </a:cubicBezTo>
                    <a:cubicBezTo>
                      <a:pt x="410" y="141"/>
                      <a:pt x="414" y="110"/>
                      <a:pt x="394" y="85"/>
                    </a:cubicBezTo>
                    <a:cubicBezTo>
                      <a:pt x="374" y="60"/>
                      <a:pt x="329" y="12"/>
                      <a:pt x="284" y="6"/>
                    </a:cubicBezTo>
                    <a:cubicBezTo>
                      <a:pt x="239" y="0"/>
                      <a:pt x="165" y="33"/>
                      <a:pt x="123" y="49"/>
                    </a:cubicBezTo>
                    <a:cubicBezTo>
                      <a:pt x="81" y="65"/>
                      <a:pt x="50" y="86"/>
                      <a:pt x="30" y="105"/>
                    </a:cubicBezTo>
                    <a:cubicBezTo>
                      <a:pt x="10" y="124"/>
                      <a:pt x="2" y="149"/>
                      <a:pt x="1" y="163"/>
                    </a:cubicBezTo>
                    <a:cubicBezTo>
                      <a:pt x="0" y="176"/>
                      <a:pt x="12" y="180"/>
                      <a:pt x="23" y="184"/>
                    </a:cubicBezTo>
                    <a:cubicBezTo>
                      <a:pt x="35" y="189"/>
                      <a:pt x="58" y="184"/>
                      <a:pt x="72" y="190"/>
                    </a:cubicBezTo>
                    <a:cubicBezTo>
                      <a:pt x="86" y="195"/>
                      <a:pt x="95" y="205"/>
                      <a:pt x="106" y="221"/>
                    </a:cubicBezTo>
                    <a:cubicBezTo>
                      <a:pt x="116" y="237"/>
                      <a:pt x="121" y="269"/>
                      <a:pt x="137" y="285"/>
                    </a:cubicBezTo>
                    <a:cubicBezTo>
                      <a:pt x="153" y="302"/>
                      <a:pt x="184" y="319"/>
                      <a:pt x="204" y="323"/>
                    </a:cubicBezTo>
                    <a:cubicBezTo>
                      <a:pt x="224" y="326"/>
                      <a:pt x="232" y="313"/>
                      <a:pt x="256" y="308"/>
                    </a:cubicBezTo>
                    <a:cubicBezTo>
                      <a:pt x="280" y="303"/>
                      <a:pt x="332" y="309"/>
                      <a:pt x="347" y="294"/>
                    </a:cubicBezTo>
                    <a:cubicBezTo>
                      <a:pt x="362" y="279"/>
                      <a:pt x="344" y="241"/>
                      <a:pt x="347" y="219"/>
                    </a:cubicBezTo>
                    <a:cubicBezTo>
                      <a:pt x="350" y="197"/>
                      <a:pt x="358" y="173"/>
                      <a:pt x="368" y="162"/>
                    </a:cubicBezTo>
                    <a:close/>
                  </a:path>
                </a:pathLst>
              </a:cu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01" name="Google Shape;601;p78"/>
              <p:cNvSpPr/>
              <p:nvPr/>
            </p:nvSpPr>
            <p:spPr>
              <a:xfrm rot="-2449774">
                <a:off x="3809" y="1589"/>
                <a:ext cx="102" cy="63"/>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02" name="Google Shape;602;p78"/>
              <p:cNvSpPr/>
              <p:nvPr/>
            </p:nvSpPr>
            <p:spPr>
              <a:xfrm rot="-2449774">
                <a:off x="3911" y="1636"/>
                <a:ext cx="47" cy="33"/>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03" name="Google Shape;603;p78"/>
              <p:cNvSpPr/>
              <p:nvPr/>
            </p:nvSpPr>
            <p:spPr>
              <a:xfrm flipH="1" rot="-8350226">
                <a:off x="3814" y="1690"/>
                <a:ext cx="47" cy="33"/>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04" name="Google Shape;604;p78"/>
              <p:cNvSpPr/>
              <p:nvPr/>
            </p:nvSpPr>
            <p:spPr>
              <a:xfrm rot="-2449774">
                <a:off x="3766" y="1582"/>
                <a:ext cx="46" cy="33"/>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05" name="Google Shape;605;p78"/>
              <p:cNvSpPr/>
              <p:nvPr/>
            </p:nvSpPr>
            <p:spPr>
              <a:xfrm flipH="1" rot="2449774">
                <a:off x="3917" y="1528"/>
                <a:ext cx="45" cy="32"/>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grpSp>
        <p:cxnSp>
          <p:nvCxnSpPr>
            <p:cNvPr id="606" name="Google Shape;606;p78"/>
            <p:cNvCxnSpPr/>
            <p:nvPr/>
          </p:nvCxnSpPr>
          <p:spPr>
            <a:xfrm flipH="1" rot="10800000">
              <a:off x="1017" y="1847"/>
              <a:ext cx="398" cy="313"/>
            </a:xfrm>
            <a:prstGeom prst="straightConnector1">
              <a:avLst/>
            </a:prstGeom>
            <a:noFill/>
            <a:ln cap="flat" cmpd="sng" w="19050">
              <a:solidFill>
                <a:schemeClr val="lt1"/>
              </a:solidFill>
              <a:prstDash val="solid"/>
              <a:round/>
              <a:headEnd len="med" w="med" type="none"/>
              <a:tailEnd len="lg" w="lg" type="triangle"/>
            </a:ln>
          </p:spPr>
        </p:cxnSp>
        <p:sp>
          <p:nvSpPr>
            <p:cNvPr id="607" name="Google Shape;607;p78"/>
            <p:cNvSpPr txBox="1"/>
            <p:nvPr/>
          </p:nvSpPr>
          <p:spPr>
            <a:xfrm rot="-2444546">
              <a:off x="813" y="1857"/>
              <a:ext cx="611"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rgbClr val="FFFFFF"/>
                  </a:solidFill>
                  <a:latin typeface="Arial"/>
                  <a:ea typeface="Arial"/>
                  <a:cs typeface="Arial"/>
                  <a:sym typeface="Arial"/>
                </a:rPr>
                <a:t>Degranulation</a:t>
              </a:r>
              <a:endParaRPr/>
            </a:p>
          </p:txBody>
        </p:sp>
        <p:sp>
          <p:nvSpPr>
            <p:cNvPr id="608" name="Google Shape;608;p78"/>
            <p:cNvSpPr txBox="1"/>
            <p:nvPr/>
          </p:nvSpPr>
          <p:spPr>
            <a:xfrm>
              <a:off x="133" y="2763"/>
              <a:ext cx="724"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Mast cell</a:t>
              </a:r>
              <a:endParaRPr/>
            </a:p>
          </p:txBody>
        </p:sp>
        <p:sp>
          <p:nvSpPr>
            <p:cNvPr id="609" name="Google Shape;609;p78"/>
            <p:cNvSpPr txBox="1"/>
            <p:nvPr/>
          </p:nvSpPr>
          <p:spPr>
            <a:xfrm>
              <a:off x="96" y="1297"/>
              <a:ext cx="692"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Allergen</a:t>
              </a:r>
              <a:endParaRPr/>
            </a:p>
          </p:txBody>
        </p:sp>
        <p:cxnSp>
          <p:nvCxnSpPr>
            <p:cNvPr id="610" name="Google Shape;610;p78"/>
            <p:cNvCxnSpPr/>
            <p:nvPr/>
          </p:nvCxnSpPr>
          <p:spPr>
            <a:xfrm>
              <a:off x="1100" y="2426"/>
              <a:ext cx="853" cy="1"/>
            </a:xfrm>
            <a:prstGeom prst="straightConnector1">
              <a:avLst/>
            </a:prstGeom>
            <a:noFill/>
            <a:ln cap="flat" cmpd="sng" w="19050">
              <a:solidFill>
                <a:schemeClr val="accent2"/>
              </a:solidFill>
              <a:prstDash val="solid"/>
              <a:round/>
              <a:headEnd len="med" w="med" type="none"/>
              <a:tailEnd len="lg" w="lg" type="triangle"/>
            </a:ln>
          </p:spPr>
        </p:cxnSp>
        <p:sp>
          <p:nvSpPr>
            <p:cNvPr id="611" name="Google Shape;611;p78"/>
            <p:cNvSpPr txBox="1"/>
            <p:nvPr/>
          </p:nvSpPr>
          <p:spPr>
            <a:xfrm>
              <a:off x="1144" y="2231"/>
              <a:ext cx="787" cy="366"/>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400">
                  <a:solidFill>
                    <a:srgbClr val="FFFF00"/>
                  </a:solidFill>
                  <a:latin typeface="Arial"/>
                  <a:ea typeface="Arial"/>
                  <a:cs typeface="Arial"/>
                  <a:sym typeface="Arial"/>
                </a:rPr>
                <a:t>Chemotactic factors</a:t>
              </a:r>
              <a:endParaRPr/>
            </a:p>
          </p:txBody>
        </p:sp>
        <p:sp>
          <p:nvSpPr>
            <p:cNvPr id="612" name="Google Shape;612;p78"/>
            <p:cNvSpPr txBox="1"/>
            <p:nvPr/>
          </p:nvSpPr>
          <p:spPr>
            <a:xfrm>
              <a:off x="1224" y="1476"/>
              <a:ext cx="868" cy="326"/>
            </a:xfrm>
            <a:prstGeom prst="rect">
              <a:avLst/>
            </a:prstGeom>
            <a:noFill/>
            <a:ln>
              <a:noFill/>
            </a:ln>
          </p:spPr>
          <p:txBody>
            <a:bodyPr anchorCtr="0" anchor="t" bIns="45700" lIns="91425" spcFirstLastPara="1" rIns="91425" wrap="square" tIns="45700">
              <a:noAutofit/>
            </a:bodyPr>
            <a:lstStyle/>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Histamine</a:t>
              </a:r>
              <a:endParaRPr/>
            </a:p>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Proteases</a:t>
              </a:r>
              <a:endParaRPr/>
            </a:p>
          </p:txBody>
        </p:sp>
        <p:cxnSp>
          <p:nvCxnSpPr>
            <p:cNvPr id="613" name="Google Shape;613;p78"/>
            <p:cNvCxnSpPr/>
            <p:nvPr/>
          </p:nvCxnSpPr>
          <p:spPr>
            <a:xfrm>
              <a:off x="925" y="2652"/>
              <a:ext cx="476" cy="319"/>
            </a:xfrm>
            <a:prstGeom prst="straightConnector1">
              <a:avLst/>
            </a:prstGeom>
            <a:noFill/>
            <a:ln cap="flat" cmpd="sng" w="19050">
              <a:solidFill>
                <a:schemeClr val="lt1"/>
              </a:solidFill>
              <a:prstDash val="solid"/>
              <a:round/>
              <a:headEnd len="med" w="med" type="none"/>
              <a:tailEnd len="lg" w="lg" type="triangle"/>
            </a:ln>
          </p:spPr>
        </p:cxnSp>
        <p:sp>
          <p:nvSpPr>
            <p:cNvPr id="614" name="Google Shape;614;p78"/>
            <p:cNvSpPr txBox="1"/>
            <p:nvPr/>
          </p:nvSpPr>
          <p:spPr>
            <a:xfrm rot="2054247">
              <a:off x="910" y="2655"/>
              <a:ext cx="59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rgbClr val="FFFFFF"/>
                  </a:solidFill>
                  <a:latin typeface="Arial"/>
                  <a:ea typeface="Arial"/>
                  <a:cs typeface="Arial"/>
                  <a:sym typeface="Arial"/>
                </a:rPr>
                <a:t>Neosynthesis</a:t>
              </a:r>
              <a:endParaRPr/>
            </a:p>
          </p:txBody>
        </p:sp>
        <p:sp>
          <p:nvSpPr>
            <p:cNvPr id="615" name="Google Shape;615;p78"/>
            <p:cNvSpPr txBox="1"/>
            <p:nvPr/>
          </p:nvSpPr>
          <p:spPr>
            <a:xfrm>
              <a:off x="1233" y="2971"/>
              <a:ext cx="827" cy="460"/>
            </a:xfrm>
            <a:prstGeom prst="rect">
              <a:avLst/>
            </a:prstGeom>
            <a:noFill/>
            <a:ln>
              <a:noFill/>
            </a:ln>
          </p:spPr>
          <p:txBody>
            <a:bodyPr anchorCtr="0" anchor="t" bIns="45700" lIns="91425" spcFirstLastPara="1" rIns="91425" wrap="square" tIns="45700">
              <a:noAutofit/>
            </a:bodyPr>
            <a:lstStyle/>
            <a:p>
              <a:pPr indent="0" lvl="1" marL="114300" marR="0" rtl="0" algn="l">
                <a:spcBef>
                  <a:spcPts val="0"/>
                </a:spcBef>
                <a:spcAft>
                  <a:spcPts val="0"/>
                </a:spcAft>
                <a:buNone/>
              </a:pPr>
              <a:r>
                <a:rPr b="0" i="0" lang="en-US" sz="1400" u="none" cap="none" strike="noStrike">
                  <a:solidFill>
                    <a:srgbClr val="FFFFFF"/>
                  </a:solidFill>
                  <a:latin typeface="Arial"/>
                  <a:ea typeface="Arial"/>
                  <a:cs typeface="Arial"/>
                  <a:sym typeface="Arial"/>
                </a:rPr>
                <a:t>Other Inflam. mediators</a:t>
              </a:r>
              <a:endParaRPr/>
            </a:p>
          </p:txBody>
        </p:sp>
        <p:cxnSp>
          <p:nvCxnSpPr>
            <p:cNvPr id="616" name="Google Shape;616;p78"/>
            <p:cNvCxnSpPr/>
            <p:nvPr/>
          </p:nvCxnSpPr>
          <p:spPr>
            <a:xfrm>
              <a:off x="1968" y="1140"/>
              <a:ext cx="0" cy="2617"/>
            </a:xfrm>
            <a:prstGeom prst="straightConnector1">
              <a:avLst/>
            </a:prstGeom>
            <a:noFill/>
            <a:ln cap="flat" cmpd="sng" w="22225">
              <a:solidFill>
                <a:schemeClr val="lt1"/>
              </a:solidFill>
              <a:prstDash val="dash"/>
              <a:round/>
              <a:headEnd len="med" w="med" type="none"/>
              <a:tailEnd len="med" w="med" type="none"/>
            </a:ln>
          </p:spPr>
        </p:cxnSp>
        <p:sp>
          <p:nvSpPr>
            <p:cNvPr id="617" name="Google Shape;617;p78"/>
            <p:cNvSpPr txBox="1"/>
            <p:nvPr/>
          </p:nvSpPr>
          <p:spPr>
            <a:xfrm>
              <a:off x="302" y="922"/>
              <a:ext cx="1678" cy="4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FFFF00"/>
                  </a:solidFill>
                  <a:latin typeface="Arial"/>
                  <a:ea typeface="Arial"/>
                  <a:cs typeface="Arial"/>
                  <a:sym typeface="Arial"/>
                </a:rPr>
                <a:t>Early-Phase Response</a:t>
              </a:r>
              <a:endParaRPr/>
            </a:p>
            <a:p>
              <a:pPr indent="0" lvl="0" marL="0" marR="0" rtl="0" algn="ctr">
                <a:spcBef>
                  <a:spcPts val="0"/>
                </a:spcBef>
                <a:spcAft>
                  <a:spcPts val="0"/>
                </a:spcAft>
                <a:buNone/>
              </a:pPr>
              <a:r>
                <a:rPr lang="en-US" sz="1200">
                  <a:solidFill>
                    <a:srgbClr val="FFFF00"/>
                  </a:solidFill>
                  <a:latin typeface="Arial"/>
                  <a:ea typeface="Arial"/>
                  <a:cs typeface="Arial"/>
                  <a:sym typeface="Arial"/>
                </a:rPr>
                <a:t>Mast Cell</a:t>
              </a:r>
              <a:endParaRPr/>
            </a:p>
          </p:txBody>
        </p:sp>
        <p:cxnSp>
          <p:nvCxnSpPr>
            <p:cNvPr id="618" name="Google Shape;618;p78"/>
            <p:cNvCxnSpPr/>
            <p:nvPr/>
          </p:nvCxnSpPr>
          <p:spPr>
            <a:xfrm flipH="1" rot="10800000">
              <a:off x="1968" y="1861"/>
              <a:ext cx="304" cy="557"/>
            </a:xfrm>
            <a:prstGeom prst="straightConnector1">
              <a:avLst/>
            </a:prstGeom>
            <a:noFill/>
            <a:ln cap="flat" cmpd="sng" w="19050">
              <a:solidFill>
                <a:schemeClr val="lt1"/>
              </a:solidFill>
              <a:prstDash val="solid"/>
              <a:round/>
              <a:headEnd len="med" w="med" type="none"/>
              <a:tailEnd len="lg" w="lg" type="triangle"/>
            </a:ln>
          </p:spPr>
        </p:cxnSp>
        <p:sp>
          <p:nvSpPr>
            <p:cNvPr id="619" name="Google Shape;619;p78"/>
            <p:cNvSpPr/>
            <p:nvPr/>
          </p:nvSpPr>
          <p:spPr>
            <a:xfrm>
              <a:off x="2310" y="2275"/>
              <a:ext cx="272" cy="297"/>
            </a:xfrm>
            <a:custGeom>
              <a:rect b="b" l="l" r="r" t="t"/>
              <a:pathLst>
                <a:path extrusionOk="0" h="306" w="282">
                  <a:moveTo>
                    <a:pt x="253" y="249"/>
                  </a:moveTo>
                  <a:cubicBezTo>
                    <a:pt x="263" y="232"/>
                    <a:pt x="276" y="200"/>
                    <a:pt x="276" y="184"/>
                  </a:cubicBezTo>
                  <a:cubicBezTo>
                    <a:pt x="276" y="168"/>
                    <a:pt x="255" y="162"/>
                    <a:pt x="252" y="151"/>
                  </a:cubicBezTo>
                  <a:cubicBezTo>
                    <a:pt x="249" y="140"/>
                    <a:pt x="253" y="126"/>
                    <a:pt x="257" y="115"/>
                  </a:cubicBezTo>
                  <a:cubicBezTo>
                    <a:pt x="261" y="104"/>
                    <a:pt x="275" y="92"/>
                    <a:pt x="278" y="81"/>
                  </a:cubicBezTo>
                  <a:cubicBezTo>
                    <a:pt x="282" y="70"/>
                    <a:pt x="281" y="56"/>
                    <a:pt x="277" y="49"/>
                  </a:cubicBezTo>
                  <a:cubicBezTo>
                    <a:pt x="272" y="42"/>
                    <a:pt x="259" y="46"/>
                    <a:pt x="249" y="39"/>
                  </a:cubicBezTo>
                  <a:cubicBezTo>
                    <a:pt x="239" y="32"/>
                    <a:pt x="228" y="14"/>
                    <a:pt x="216" y="10"/>
                  </a:cubicBezTo>
                  <a:cubicBezTo>
                    <a:pt x="204" y="6"/>
                    <a:pt x="185" y="12"/>
                    <a:pt x="174" y="13"/>
                  </a:cubicBezTo>
                  <a:cubicBezTo>
                    <a:pt x="163" y="14"/>
                    <a:pt x="157" y="14"/>
                    <a:pt x="150" y="16"/>
                  </a:cubicBezTo>
                  <a:cubicBezTo>
                    <a:pt x="143" y="18"/>
                    <a:pt x="138" y="22"/>
                    <a:pt x="130" y="24"/>
                  </a:cubicBezTo>
                  <a:cubicBezTo>
                    <a:pt x="122" y="26"/>
                    <a:pt x="110" y="32"/>
                    <a:pt x="99" y="28"/>
                  </a:cubicBezTo>
                  <a:cubicBezTo>
                    <a:pt x="88" y="24"/>
                    <a:pt x="75" y="0"/>
                    <a:pt x="63" y="1"/>
                  </a:cubicBezTo>
                  <a:cubicBezTo>
                    <a:pt x="51" y="2"/>
                    <a:pt x="36" y="20"/>
                    <a:pt x="27" y="34"/>
                  </a:cubicBezTo>
                  <a:cubicBezTo>
                    <a:pt x="18" y="48"/>
                    <a:pt x="10" y="71"/>
                    <a:pt x="6" y="88"/>
                  </a:cubicBezTo>
                  <a:cubicBezTo>
                    <a:pt x="2" y="105"/>
                    <a:pt x="0" y="125"/>
                    <a:pt x="4" y="136"/>
                  </a:cubicBezTo>
                  <a:cubicBezTo>
                    <a:pt x="8" y="147"/>
                    <a:pt x="21" y="148"/>
                    <a:pt x="29" y="153"/>
                  </a:cubicBezTo>
                  <a:cubicBezTo>
                    <a:pt x="37" y="158"/>
                    <a:pt x="47" y="165"/>
                    <a:pt x="54" y="169"/>
                  </a:cubicBezTo>
                  <a:cubicBezTo>
                    <a:pt x="61" y="173"/>
                    <a:pt x="68" y="172"/>
                    <a:pt x="72" y="180"/>
                  </a:cubicBezTo>
                  <a:cubicBezTo>
                    <a:pt x="76" y="188"/>
                    <a:pt x="78" y="205"/>
                    <a:pt x="81" y="220"/>
                  </a:cubicBezTo>
                  <a:cubicBezTo>
                    <a:pt x="85" y="235"/>
                    <a:pt x="88" y="259"/>
                    <a:pt x="93" y="271"/>
                  </a:cubicBezTo>
                  <a:cubicBezTo>
                    <a:pt x="97" y="283"/>
                    <a:pt x="103" y="286"/>
                    <a:pt x="111" y="291"/>
                  </a:cubicBezTo>
                  <a:cubicBezTo>
                    <a:pt x="119" y="296"/>
                    <a:pt x="129" y="302"/>
                    <a:pt x="143" y="304"/>
                  </a:cubicBezTo>
                  <a:cubicBezTo>
                    <a:pt x="156" y="306"/>
                    <a:pt x="177" y="303"/>
                    <a:pt x="189" y="301"/>
                  </a:cubicBezTo>
                  <a:cubicBezTo>
                    <a:pt x="200" y="299"/>
                    <a:pt x="202" y="298"/>
                    <a:pt x="213" y="289"/>
                  </a:cubicBezTo>
                  <a:cubicBezTo>
                    <a:pt x="223" y="280"/>
                    <a:pt x="246" y="267"/>
                    <a:pt x="253" y="249"/>
                  </a:cubicBezTo>
                  <a:close/>
                </a:path>
              </a:pathLst>
            </a:custGeom>
            <a:solidFill>
              <a:srgbClr val="CC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20" name="Google Shape;620;p78"/>
            <p:cNvSpPr/>
            <p:nvPr/>
          </p:nvSpPr>
          <p:spPr>
            <a:xfrm rot="-4307599">
              <a:off x="2391" y="2399"/>
              <a:ext cx="139" cy="78"/>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21" name="Google Shape;621;p78"/>
            <p:cNvSpPr/>
            <p:nvPr/>
          </p:nvSpPr>
          <p:spPr>
            <a:xfrm rot="-2449774">
              <a:off x="2491" y="2323"/>
              <a:ext cx="38" cy="28"/>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22" name="Google Shape;622;p78"/>
            <p:cNvSpPr/>
            <p:nvPr/>
          </p:nvSpPr>
          <p:spPr>
            <a:xfrm rot="-3549256">
              <a:off x="2495" y="2468"/>
              <a:ext cx="35" cy="27"/>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sp>
          <p:nvSpPr>
            <p:cNvPr id="623" name="Google Shape;623;p78"/>
            <p:cNvSpPr txBox="1"/>
            <p:nvPr/>
          </p:nvSpPr>
          <p:spPr>
            <a:xfrm>
              <a:off x="2404" y="2101"/>
              <a:ext cx="656" cy="2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Arial"/>
                  <a:ea typeface="Arial"/>
                  <a:cs typeface="Arial"/>
                  <a:sym typeface="Arial"/>
                </a:rPr>
                <a:t>Basophil</a:t>
              </a:r>
              <a:endParaRPr/>
            </a:p>
          </p:txBody>
        </p:sp>
        <p:cxnSp>
          <p:nvCxnSpPr>
            <p:cNvPr id="624" name="Google Shape;624;p78"/>
            <p:cNvCxnSpPr/>
            <p:nvPr/>
          </p:nvCxnSpPr>
          <p:spPr>
            <a:xfrm>
              <a:off x="2660" y="2433"/>
              <a:ext cx="140" cy="1"/>
            </a:xfrm>
            <a:prstGeom prst="straightConnector1">
              <a:avLst/>
            </a:prstGeom>
            <a:noFill/>
            <a:ln cap="flat" cmpd="sng" w="19050">
              <a:solidFill>
                <a:schemeClr val="lt1"/>
              </a:solidFill>
              <a:prstDash val="solid"/>
              <a:round/>
              <a:headEnd len="med" w="med" type="none"/>
              <a:tailEnd len="lg" w="lg" type="triangle"/>
            </a:ln>
          </p:spPr>
        </p:cxnSp>
        <p:sp>
          <p:nvSpPr>
            <p:cNvPr id="625" name="Google Shape;625;p78"/>
            <p:cNvSpPr/>
            <p:nvPr/>
          </p:nvSpPr>
          <p:spPr>
            <a:xfrm flipH="1" rot="-8350226">
              <a:off x="2382" y="2360"/>
              <a:ext cx="40" cy="28"/>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cxnSp>
          <p:nvCxnSpPr>
            <p:cNvPr id="626" name="Google Shape;626;p78"/>
            <p:cNvCxnSpPr/>
            <p:nvPr/>
          </p:nvCxnSpPr>
          <p:spPr>
            <a:xfrm>
              <a:off x="1968" y="2419"/>
              <a:ext cx="347" cy="0"/>
            </a:xfrm>
            <a:prstGeom prst="straightConnector1">
              <a:avLst/>
            </a:prstGeom>
            <a:noFill/>
            <a:ln cap="flat" cmpd="sng" w="19050">
              <a:solidFill>
                <a:schemeClr val="lt1"/>
              </a:solidFill>
              <a:prstDash val="solid"/>
              <a:round/>
              <a:headEnd len="med" w="med" type="none"/>
              <a:tailEnd len="lg" w="lg" type="triangle"/>
            </a:ln>
          </p:spPr>
        </p:cxnSp>
        <p:cxnSp>
          <p:nvCxnSpPr>
            <p:cNvPr id="627" name="Google Shape;627;p78"/>
            <p:cNvCxnSpPr/>
            <p:nvPr/>
          </p:nvCxnSpPr>
          <p:spPr>
            <a:xfrm>
              <a:off x="1968" y="2418"/>
              <a:ext cx="370" cy="591"/>
            </a:xfrm>
            <a:prstGeom prst="straightConnector1">
              <a:avLst/>
            </a:prstGeom>
            <a:noFill/>
            <a:ln cap="flat" cmpd="sng" w="19050">
              <a:solidFill>
                <a:schemeClr val="lt1"/>
              </a:solidFill>
              <a:prstDash val="solid"/>
              <a:round/>
              <a:headEnd len="med" w="med" type="none"/>
              <a:tailEnd len="lg" w="lg" type="triangle"/>
            </a:ln>
          </p:spPr>
        </p:cxnSp>
        <p:cxnSp>
          <p:nvCxnSpPr>
            <p:cNvPr id="628" name="Google Shape;628;p78"/>
            <p:cNvCxnSpPr/>
            <p:nvPr/>
          </p:nvCxnSpPr>
          <p:spPr>
            <a:xfrm>
              <a:off x="1968" y="2418"/>
              <a:ext cx="340" cy="1061"/>
            </a:xfrm>
            <a:prstGeom prst="straightConnector1">
              <a:avLst/>
            </a:prstGeom>
            <a:noFill/>
            <a:ln cap="flat" cmpd="sng" w="19050">
              <a:solidFill>
                <a:schemeClr val="lt1"/>
              </a:solidFill>
              <a:prstDash val="solid"/>
              <a:round/>
              <a:headEnd len="med" w="med" type="none"/>
              <a:tailEnd len="lg" w="lg" type="triangle"/>
            </a:ln>
          </p:spPr>
        </p:cxnSp>
        <p:pic>
          <p:nvPicPr>
            <p:cNvPr descr="Slide64" id="629" name="Google Shape;629;p78"/>
            <p:cNvPicPr preferRelativeResize="0"/>
            <p:nvPr/>
          </p:nvPicPr>
          <p:blipFill rotWithShape="1">
            <a:blip r:embed="rId3">
              <a:alphaModFix/>
            </a:blip>
            <a:srcRect b="25602" l="8280" r="52927" t="34879"/>
            <a:stretch/>
          </p:blipFill>
          <p:spPr>
            <a:xfrm>
              <a:off x="3729" y="1459"/>
              <a:ext cx="1892" cy="1942"/>
            </a:xfrm>
            <a:prstGeom prst="rect">
              <a:avLst/>
            </a:prstGeom>
            <a:noFill/>
            <a:ln>
              <a:noFill/>
            </a:ln>
          </p:spPr>
        </p:pic>
        <p:sp>
          <p:nvSpPr>
            <p:cNvPr id="630" name="Google Shape;630;p78"/>
            <p:cNvSpPr/>
            <p:nvPr/>
          </p:nvSpPr>
          <p:spPr>
            <a:xfrm>
              <a:off x="3878" y="3418"/>
              <a:ext cx="1709" cy="29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US" sz="1600">
                  <a:solidFill>
                    <a:srgbClr val="FFFF00"/>
                  </a:solidFill>
                  <a:latin typeface="Arial"/>
                  <a:ea typeface="Arial"/>
                  <a:cs typeface="Arial"/>
                  <a:sym typeface="Arial"/>
                </a:rPr>
                <a:t>Nasal Mucosa in Patients with PAR</a:t>
              </a:r>
              <a:endParaRPr sz="1600">
                <a:solidFill>
                  <a:srgbClr val="FFFF00"/>
                </a:solidFill>
                <a:latin typeface="Arial"/>
                <a:ea typeface="Arial"/>
                <a:cs typeface="Arial"/>
                <a:sym typeface="Arial"/>
              </a:endParaRPr>
            </a:p>
          </p:txBody>
        </p:sp>
        <p:sp>
          <p:nvSpPr>
            <p:cNvPr id="631" name="Google Shape;631;p78"/>
            <p:cNvSpPr txBox="1"/>
            <p:nvPr/>
          </p:nvSpPr>
          <p:spPr>
            <a:xfrm rot="-5400000">
              <a:off x="2176" y="2427"/>
              <a:ext cx="2207" cy="237"/>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200">
                  <a:solidFill>
                    <a:srgbClr val="FFFFFF"/>
                  </a:solidFill>
                  <a:latin typeface="Arial"/>
                  <a:ea typeface="Arial"/>
                  <a:cs typeface="Arial"/>
                  <a:sym typeface="Arial"/>
                </a:rPr>
                <a:t>Other Inflammatory Mediators</a:t>
              </a:r>
              <a:endParaRPr/>
            </a:p>
          </p:txBody>
        </p:sp>
        <p:pic>
          <p:nvPicPr>
            <p:cNvPr descr="Art 2" id="632" name="Google Shape;632;p78"/>
            <p:cNvPicPr preferRelativeResize="0"/>
            <p:nvPr/>
          </p:nvPicPr>
          <p:blipFill rotWithShape="1">
            <a:blip r:embed="rId4">
              <a:alphaModFix/>
            </a:blip>
            <a:srcRect b="0" l="0" r="0" t="0"/>
            <a:stretch/>
          </p:blipFill>
          <p:spPr>
            <a:xfrm>
              <a:off x="96" y="2001"/>
              <a:ext cx="781" cy="743"/>
            </a:xfrm>
            <a:prstGeom prst="rect">
              <a:avLst/>
            </a:prstGeom>
            <a:noFill/>
            <a:ln>
              <a:noFill/>
            </a:ln>
          </p:spPr>
        </p:pic>
        <p:sp>
          <p:nvSpPr>
            <p:cNvPr id="633" name="Google Shape;633;p78"/>
            <p:cNvSpPr/>
            <p:nvPr/>
          </p:nvSpPr>
          <p:spPr>
            <a:xfrm>
              <a:off x="319" y="1561"/>
              <a:ext cx="251" cy="250"/>
            </a:xfrm>
            <a:prstGeom prst="irregularSeal2">
              <a:avLst/>
            </a:prstGeom>
            <a:gradFill>
              <a:gsLst>
                <a:gs pos="0">
                  <a:schemeClr val="accent2"/>
                </a:gs>
                <a:gs pos="100000">
                  <a:schemeClr val="folHlink"/>
                </a:gs>
              </a:gsLst>
              <a:lin ang="54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Arial"/>
                <a:ea typeface="Arial"/>
                <a:cs typeface="Arial"/>
                <a:sym typeface="Arial"/>
              </a:endParaRPr>
            </a:p>
          </p:txBody>
        </p:sp>
        <p:cxnSp>
          <p:nvCxnSpPr>
            <p:cNvPr id="634" name="Google Shape;634;p78"/>
            <p:cNvCxnSpPr/>
            <p:nvPr/>
          </p:nvCxnSpPr>
          <p:spPr>
            <a:xfrm flipH="1">
              <a:off x="427" y="1812"/>
              <a:ext cx="3" cy="175"/>
            </a:xfrm>
            <a:prstGeom prst="straightConnector1">
              <a:avLst/>
            </a:prstGeom>
            <a:noFill/>
            <a:ln cap="flat" cmpd="sng" w="19050">
              <a:solidFill>
                <a:schemeClr val="lt1"/>
              </a:solidFill>
              <a:prstDash val="solid"/>
              <a:round/>
              <a:headEnd len="med" w="med" type="none"/>
              <a:tailEnd len="lg" w="lg" type="triangl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pic>
        <p:nvPicPr>
          <p:cNvPr descr="Face allergy symptoms" id="639" name="Google Shape;639;p79"/>
          <p:cNvPicPr preferRelativeResize="0"/>
          <p:nvPr>
            <p:ph idx="1" type="body"/>
          </p:nvPr>
        </p:nvPicPr>
        <p:blipFill rotWithShape="1">
          <a:blip r:embed="rId3">
            <a:alphaModFix/>
          </a:blip>
          <a:srcRect b="0" l="0" r="0" t="0"/>
          <a:stretch/>
        </p:blipFill>
        <p:spPr>
          <a:xfrm>
            <a:off x="0" y="-98425"/>
            <a:ext cx="9144000" cy="7312025"/>
          </a:xfrm>
          <a:prstGeom prst="rect">
            <a:avLst/>
          </a:prstGeom>
          <a:noFill/>
          <a:ln>
            <a:noFill/>
          </a:ln>
        </p:spPr>
      </p:pic>
      <p:sp>
        <p:nvSpPr>
          <p:cNvPr id="640" name="Google Shape;640;p79"/>
          <p:cNvSpPr txBox="1"/>
          <p:nvPr/>
        </p:nvSpPr>
        <p:spPr>
          <a:xfrm>
            <a:off x="5943600" y="-76200"/>
            <a:ext cx="3643313" cy="1552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400">
                <a:solidFill>
                  <a:srgbClr val="FF0000"/>
                </a:solidFill>
                <a:latin typeface="Arial"/>
                <a:ea typeface="Arial"/>
                <a:cs typeface="Arial"/>
                <a:sym typeface="Arial"/>
              </a:rPr>
              <a:t>Nasal &amp; Non Nasal </a:t>
            </a:r>
            <a:endParaRPr/>
          </a:p>
          <a:p>
            <a:pPr indent="0" lvl="0" marL="0" marR="0" rtl="0" algn="l">
              <a:spcBef>
                <a:spcPts val="1200"/>
              </a:spcBef>
              <a:spcAft>
                <a:spcPts val="0"/>
              </a:spcAft>
              <a:buNone/>
            </a:pPr>
            <a:r>
              <a:rPr b="1" i="1" lang="en-US" sz="2400">
                <a:solidFill>
                  <a:srgbClr val="FF0000"/>
                </a:solidFill>
                <a:latin typeface="Arial"/>
                <a:ea typeface="Arial"/>
                <a:cs typeface="Arial"/>
                <a:sym typeface="Arial"/>
              </a:rPr>
              <a:t>Symptoms of </a:t>
            </a:r>
            <a:endParaRPr/>
          </a:p>
          <a:p>
            <a:pPr indent="0" lvl="0" marL="0" marR="0" rtl="0" algn="l">
              <a:spcBef>
                <a:spcPts val="1200"/>
              </a:spcBef>
              <a:spcAft>
                <a:spcPts val="0"/>
              </a:spcAft>
              <a:buNone/>
            </a:pPr>
            <a:r>
              <a:rPr b="1" i="1" lang="en-US" sz="2400">
                <a:solidFill>
                  <a:srgbClr val="FF0000"/>
                </a:solidFill>
                <a:latin typeface="Arial"/>
                <a:ea typeface="Arial"/>
                <a:cs typeface="Arial"/>
                <a:sym typeface="Arial"/>
              </a:rPr>
              <a:t>Allergic Rhinitis</a:t>
            </a:r>
            <a:endParaRPr/>
          </a:p>
        </p:txBody>
      </p:sp>
      <p:sp>
        <p:nvSpPr>
          <p:cNvPr id="641" name="Google Shape;641;p79"/>
          <p:cNvSpPr/>
          <p:nvPr/>
        </p:nvSpPr>
        <p:spPr>
          <a:xfrm>
            <a:off x="6858000" y="1600200"/>
            <a:ext cx="76200" cy="685800"/>
          </a:xfrm>
          <a:prstGeom prst="leftBrace">
            <a:avLst>
              <a:gd fmla="val 75000"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sp>
        <p:nvSpPr>
          <p:cNvPr id="642" name="Google Shape;642;p79"/>
          <p:cNvSpPr/>
          <p:nvPr/>
        </p:nvSpPr>
        <p:spPr>
          <a:xfrm>
            <a:off x="6934200" y="2590800"/>
            <a:ext cx="76200" cy="1295400"/>
          </a:xfrm>
          <a:prstGeom prst="leftBrace">
            <a:avLst>
              <a:gd fmla="val 141667"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sp>
        <p:nvSpPr>
          <p:cNvPr id="643" name="Google Shape;643;p79"/>
          <p:cNvSpPr/>
          <p:nvPr/>
        </p:nvSpPr>
        <p:spPr>
          <a:xfrm>
            <a:off x="6705600" y="4572000"/>
            <a:ext cx="228600" cy="1600200"/>
          </a:xfrm>
          <a:prstGeom prst="leftBrace">
            <a:avLst>
              <a:gd fmla="val 58333"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cxnSp>
        <p:nvCxnSpPr>
          <p:cNvPr id="644" name="Google Shape;644;p79"/>
          <p:cNvCxnSpPr/>
          <p:nvPr/>
        </p:nvCxnSpPr>
        <p:spPr>
          <a:xfrm rot="10800000">
            <a:off x="4800600" y="1828800"/>
            <a:ext cx="2133600" cy="0"/>
          </a:xfrm>
          <a:prstGeom prst="straightConnector1">
            <a:avLst/>
          </a:prstGeom>
          <a:noFill/>
          <a:ln cap="flat" cmpd="sng" w="57150">
            <a:solidFill>
              <a:srgbClr val="FF0000"/>
            </a:solidFill>
            <a:prstDash val="solid"/>
            <a:round/>
            <a:headEnd len="med" w="med" type="none"/>
            <a:tailEnd len="med" w="med" type="triangle"/>
          </a:ln>
        </p:spPr>
      </p:cxnSp>
      <p:cxnSp>
        <p:nvCxnSpPr>
          <p:cNvPr id="645" name="Google Shape;645;p79"/>
          <p:cNvCxnSpPr/>
          <p:nvPr/>
        </p:nvCxnSpPr>
        <p:spPr>
          <a:xfrm rot="10800000">
            <a:off x="5181600" y="2895600"/>
            <a:ext cx="1752600" cy="0"/>
          </a:xfrm>
          <a:prstGeom prst="straightConnector1">
            <a:avLst/>
          </a:prstGeom>
          <a:noFill/>
          <a:ln cap="flat" cmpd="sng" w="57150">
            <a:solidFill>
              <a:srgbClr val="FF0000"/>
            </a:solidFill>
            <a:prstDash val="solid"/>
            <a:round/>
            <a:headEnd len="med" w="med" type="none"/>
            <a:tailEnd len="med" w="med" type="triangle"/>
          </a:ln>
        </p:spPr>
      </p:cxnSp>
      <p:cxnSp>
        <p:nvCxnSpPr>
          <p:cNvPr id="646" name="Google Shape;646;p79"/>
          <p:cNvCxnSpPr/>
          <p:nvPr/>
        </p:nvCxnSpPr>
        <p:spPr>
          <a:xfrm rot="10800000">
            <a:off x="2895600" y="4876800"/>
            <a:ext cx="3810000" cy="0"/>
          </a:xfrm>
          <a:prstGeom prst="straightConnector1">
            <a:avLst/>
          </a:prstGeom>
          <a:noFill/>
          <a:ln cap="flat" cmpd="sng" w="57150">
            <a:solidFill>
              <a:srgbClr val="FF0000"/>
            </a:solidFill>
            <a:prstDash val="solid"/>
            <a:round/>
            <a:headEnd len="med" w="med" type="none"/>
            <a:tailEnd len="med" w="med" type="triangle"/>
          </a:ln>
        </p:spPr>
      </p:cxnSp>
      <p:cxnSp>
        <p:nvCxnSpPr>
          <p:cNvPr id="647" name="Google Shape;647;p79"/>
          <p:cNvCxnSpPr/>
          <p:nvPr/>
        </p:nvCxnSpPr>
        <p:spPr>
          <a:xfrm>
            <a:off x="914400" y="1219200"/>
            <a:ext cx="304800" cy="914400"/>
          </a:xfrm>
          <a:prstGeom prst="straightConnector1">
            <a:avLst/>
          </a:prstGeom>
          <a:noFill/>
          <a:ln cap="flat" cmpd="sng" w="57150">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80"/>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Prevalence of Seasonal and Perennial Allergic Rhinitis</a:t>
            </a:r>
            <a:endParaRPr/>
          </a:p>
        </p:txBody>
      </p:sp>
      <p:sp>
        <p:nvSpPr>
          <p:cNvPr id="654" name="Google Shape;654;p80"/>
          <p:cNvSpPr txBox="1"/>
          <p:nvPr>
            <p:ph idx="1" type="body"/>
          </p:nvPr>
        </p:nvSpPr>
        <p:spPr>
          <a:xfrm>
            <a:off x="457200" y="1600200"/>
            <a:ext cx="3929063"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400"/>
              <a:buFont typeface="Arial"/>
              <a:buNone/>
            </a:pPr>
            <a:r>
              <a:rPr b="1" lang="en-US" sz="2400"/>
              <a:t>SAR</a:t>
            </a:r>
            <a:endParaRPr/>
          </a:p>
          <a:p>
            <a:pPr indent="-342900" lvl="0" marL="342900" rtl="0" algn="l">
              <a:spcBef>
                <a:spcPts val="400"/>
              </a:spcBef>
              <a:spcAft>
                <a:spcPts val="0"/>
              </a:spcAft>
              <a:buSzPts val="2000"/>
              <a:buFont typeface="Arial"/>
              <a:buChar char="•"/>
            </a:pPr>
            <a:r>
              <a:rPr lang="en-US" sz="2000"/>
              <a:t>Symptoms occur or increase at certain seasons and correlate with presence of seasonal allergens</a:t>
            </a:r>
            <a:endParaRPr/>
          </a:p>
          <a:p>
            <a:pPr indent="-342900" lvl="0" marL="342900" rtl="0" algn="l">
              <a:spcBef>
                <a:spcPts val="400"/>
              </a:spcBef>
              <a:spcAft>
                <a:spcPts val="0"/>
              </a:spcAft>
              <a:buSzPts val="2000"/>
              <a:buFont typeface="Arial"/>
              <a:buNone/>
            </a:pPr>
            <a:r>
              <a:t/>
            </a:r>
            <a:endParaRPr sz="2000"/>
          </a:p>
          <a:p>
            <a:pPr indent="-342900" lvl="0" marL="342900" rtl="0" algn="l">
              <a:spcBef>
                <a:spcPts val="480"/>
              </a:spcBef>
              <a:spcAft>
                <a:spcPts val="0"/>
              </a:spcAft>
              <a:buSzPts val="2400"/>
              <a:buFont typeface="Arial"/>
              <a:buNone/>
            </a:pPr>
            <a:r>
              <a:rPr b="1" lang="en-US" sz="2400"/>
              <a:t>PAR</a:t>
            </a:r>
            <a:endParaRPr/>
          </a:p>
          <a:p>
            <a:pPr indent="-342900" lvl="0" marL="342900" rtl="0" algn="l">
              <a:spcBef>
                <a:spcPts val="400"/>
              </a:spcBef>
              <a:spcAft>
                <a:spcPts val="0"/>
              </a:spcAft>
              <a:buSzPts val="2000"/>
              <a:buFont typeface="Arial"/>
              <a:buChar char="•"/>
            </a:pPr>
            <a:r>
              <a:rPr lang="en-US" sz="2000"/>
              <a:t>Symptoms are intermittent or continuous throughout year</a:t>
            </a:r>
            <a:endParaRPr/>
          </a:p>
          <a:p>
            <a:pPr indent="-215900" lvl="0" marL="342900" rtl="0" algn="l">
              <a:spcBef>
                <a:spcPts val="400"/>
              </a:spcBef>
              <a:spcAft>
                <a:spcPts val="0"/>
              </a:spcAft>
              <a:buSzPts val="2000"/>
              <a:buFont typeface="Arial"/>
              <a:buNone/>
            </a:pPr>
            <a:r>
              <a:t/>
            </a:r>
            <a:endParaRPr sz="2000"/>
          </a:p>
        </p:txBody>
      </p:sp>
      <p:sp>
        <p:nvSpPr>
          <p:cNvPr id="655" name="Google Shape;655;p80"/>
          <p:cNvSpPr txBox="1"/>
          <p:nvPr/>
        </p:nvSpPr>
        <p:spPr>
          <a:xfrm>
            <a:off x="490538" y="5513388"/>
            <a:ext cx="41846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FFFF"/>
              </a:solidFill>
              <a:latin typeface="Arial"/>
              <a:ea typeface="Arial"/>
              <a:cs typeface="Arial"/>
              <a:sym typeface="Arial"/>
            </a:endParaRPr>
          </a:p>
        </p:txBody>
      </p:sp>
      <p:sp>
        <p:nvSpPr>
          <p:cNvPr id="656" name="Google Shape;656;p80"/>
          <p:cNvSpPr txBox="1"/>
          <p:nvPr/>
        </p:nvSpPr>
        <p:spPr>
          <a:xfrm>
            <a:off x="222250" y="5588000"/>
            <a:ext cx="8686800" cy="1082675"/>
          </a:xfrm>
          <a:prstGeom prst="rect">
            <a:avLst/>
          </a:prstGeom>
          <a:noFill/>
          <a:ln>
            <a:noFill/>
          </a:ln>
        </p:spPr>
        <p:txBody>
          <a:bodyPr anchorCtr="0" anchor="b" bIns="0" lIns="0" spcFirstLastPara="1" rIns="0" wrap="square" tIns="46750">
            <a:noAutofit/>
          </a:bodyPr>
          <a:lstStyle/>
          <a:p>
            <a:pPr indent="0" lvl="0" marL="0" marR="0" rtl="0" algn="l">
              <a:spcBef>
                <a:spcPts val="0"/>
              </a:spcBef>
              <a:spcAft>
                <a:spcPts val="0"/>
              </a:spcAft>
              <a:buNone/>
            </a:pPr>
            <a:r>
              <a:rPr lang="en-US" sz="1400">
                <a:solidFill>
                  <a:srgbClr val="FFFFFF"/>
                </a:solidFill>
                <a:latin typeface="Arial"/>
                <a:ea typeface="Arial"/>
                <a:cs typeface="Arial"/>
                <a:sym typeface="Arial"/>
              </a:rPr>
              <a:t>SAR = seasonal allergic rhinitis; PAR = perennial allergic rhinitis.</a:t>
            </a:r>
            <a:endParaRPr/>
          </a:p>
          <a:p>
            <a:pPr indent="0" lvl="0" marL="0" marR="0" rtl="0" algn="l">
              <a:spcBef>
                <a:spcPts val="350"/>
              </a:spcBef>
              <a:spcAft>
                <a:spcPts val="0"/>
              </a:spcAft>
              <a:buNone/>
            </a:pPr>
            <a:r>
              <a:rPr lang="en-US" sz="1200">
                <a:solidFill>
                  <a:srgbClr val="FFFFFF"/>
                </a:solidFill>
                <a:latin typeface="Arial"/>
                <a:ea typeface="Arial"/>
                <a:cs typeface="Arial"/>
                <a:sym typeface="Arial"/>
              </a:rPr>
              <a:t>Mullarkey. </a:t>
            </a:r>
            <a:r>
              <a:rPr i="1" lang="en-US" sz="1200">
                <a:solidFill>
                  <a:srgbClr val="FFFFFF"/>
                </a:solidFill>
                <a:latin typeface="Arial"/>
                <a:ea typeface="Arial"/>
                <a:cs typeface="Arial"/>
                <a:sym typeface="Arial"/>
              </a:rPr>
              <a:t>J Allergy Clin Immunol. </a:t>
            </a:r>
            <a:r>
              <a:rPr lang="en-US" sz="1200">
                <a:solidFill>
                  <a:srgbClr val="FFFFFF"/>
                </a:solidFill>
                <a:latin typeface="Arial"/>
                <a:ea typeface="Arial"/>
                <a:cs typeface="Arial"/>
                <a:sym typeface="Arial"/>
              </a:rPr>
              <a:t>1980;65:122.</a:t>
            </a:r>
            <a:br>
              <a:rPr lang="en-US" sz="1200">
                <a:solidFill>
                  <a:srgbClr val="FFFFFF"/>
                </a:solidFill>
                <a:latin typeface="Arial"/>
                <a:ea typeface="Arial"/>
                <a:cs typeface="Arial"/>
                <a:sym typeface="Arial"/>
              </a:rPr>
            </a:br>
            <a:r>
              <a:rPr lang="en-US" sz="1200">
                <a:solidFill>
                  <a:srgbClr val="FFFFFF"/>
                </a:solidFill>
                <a:latin typeface="Arial"/>
                <a:ea typeface="Arial"/>
                <a:cs typeface="Arial"/>
                <a:sym typeface="Arial"/>
              </a:rPr>
              <a:t>Skoner. </a:t>
            </a:r>
            <a:r>
              <a:rPr i="1" lang="en-US" sz="1200">
                <a:solidFill>
                  <a:srgbClr val="FFFFFF"/>
                </a:solidFill>
                <a:latin typeface="Arial"/>
                <a:ea typeface="Arial"/>
                <a:cs typeface="Arial"/>
                <a:sym typeface="Arial"/>
              </a:rPr>
              <a:t>J Allergy Clin Immunol.</a:t>
            </a:r>
            <a:r>
              <a:rPr lang="en-US" sz="1200">
                <a:solidFill>
                  <a:srgbClr val="FFFFFF"/>
                </a:solidFill>
                <a:latin typeface="Arial"/>
                <a:ea typeface="Arial"/>
                <a:cs typeface="Arial"/>
                <a:sym typeface="Arial"/>
              </a:rPr>
              <a:t> 2001;108(suppl):S2.</a:t>
            </a:r>
            <a:endParaRPr/>
          </a:p>
        </p:txBody>
      </p:sp>
      <p:pic>
        <p:nvPicPr>
          <p:cNvPr id="657" name="Google Shape;657;p80"/>
          <p:cNvPicPr preferRelativeResize="0"/>
          <p:nvPr/>
        </p:nvPicPr>
        <p:blipFill rotWithShape="1">
          <a:blip r:embed="rId3">
            <a:alphaModFix/>
          </a:blip>
          <a:srcRect b="0" l="0" r="0" t="0"/>
          <a:stretch/>
        </p:blipFill>
        <p:spPr>
          <a:xfrm>
            <a:off x="3821113" y="1524000"/>
            <a:ext cx="5322887" cy="45894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Google Shape;662;p81"/>
          <p:cNvSpPr txBox="1"/>
          <p:nvPr>
            <p:ph type="title"/>
          </p:nvPr>
        </p:nvSpPr>
        <p:spPr>
          <a:xfrm>
            <a:off x="457200" y="228600"/>
            <a:ext cx="8229600" cy="1144588"/>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Allergic Rhinitis: </a:t>
            </a:r>
            <a:br>
              <a:rPr lang="en-US"/>
            </a:br>
            <a:r>
              <a:rPr lang="en-US"/>
              <a:t>Comorbid Conditions</a:t>
            </a:r>
            <a:endParaRPr/>
          </a:p>
        </p:txBody>
      </p:sp>
      <p:sp>
        <p:nvSpPr>
          <p:cNvPr id="663" name="Google Shape;663;p81"/>
          <p:cNvSpPr txBox="1"/>
          <p:nvPr>
            <p:ph idx="1" type="body"/>
          </p:nvPr>
        </p:nvSpPr>
        <p:spPr>
          <a:xfrm>
            <a:off x="457200" y="1600200"/>
            <a:ext cx="4038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400"/>
              <a:buFont typeface="Arial"/>
              <a:buChar char="•"/>
            </a:pPr>
            <a:r>
              <a:rPr lang="en-US" sz="2400"/>
              <a:t>Asthma</a:t>
            </a:r>
            <a:endParaRPr/>
          </a:p>
          <a:p>
            <a:pPr indent="-190500" lvl="0" marL="342900" rtl="0" algn="l">
              <a:spcBef>
                <a:spcPts val="480"/>
              </a:spcBef>
              <a:spcAft>
                <a:spcPts val="0"/>
              </a:spcAft>
              <a:buSzPts val="2400"/>
              <a:buFont typeface="Arial"/>
              <a:buNone/>
            </a:pPr>
            <a:r>
              <a:t/>
            </a:r>
            <a:endParaRPr sz="2400"/>
          </a:p>
          <a:p>
            <a:pPr indent="-342900" lvl="0" marL="342900" rtl="0" algn="l">
              <a:spcBef>
                <a:spcPts val="480"/>
              </a:spcBef>
              <a:spcAft>
                <a:spcPts val="0"/>
              </a:spcAft>
              <a:buSzPts val="2400"/>
              <a:buFont typeface="Arial"/>
              <a:buChar char="•"/>
            </a:pPr>
            <a:r>
              <a:rPr lang="en-US" sz="2400"/>
              <a:t>Otitis media</a:t>
            </a:r>
            <a:endParaRPr/>
          </a:p>
          <a:p>
            <a:pPr indent="-190500" lvl="0" marL="342900" rtl="0" algn="l">
              <a:spcBef>
                <a:spcPts val="480"/>
              </a:spcBef>
              <a:spcAft>
                <a:spcPts val="0"/>
              </a:spcAft>
              <a:buSzPts val="2400"/>
              <a:buFont typeface="Arial"/>
              <a:buNone/>
            </a:pPr>
            <a:r>
              <a:t/>
            </a:r>
            <a:endParaRPr sz="2400"/>
          </a:p>
          <a:p>
            <a:pPr indent="-342900" lvl="0" marL="342900" rtl="0" algn="l">
              <a:spcBef>
                <a:spcPts val="480"/>
              </a:spcBef>
              <a:spcAft>
                <a:spcPts val="0"/>
              </a:spcAft>
              <a:buSzPts val="2400"/>
              <a:buFont typeface="Arial"/>
              <a:buChar char="•"/>
            </a:pPr>
            <a:r>
              <a:rPr lang="en-US" sz="2400"/>
              <a:t>Sinusitis</a:t>
            </a:r>
            <a:endParaRPr/>
          </a:p>
          <a:p>
            <a:pPr indent="-190500" lvl="0" marL="342900" rtl="0" algn="l">
              <a:spcBef>
                <a:spcPts val="480"/>
              </a:spcBef>
              <a:spcAft>
                <a:spcPts val="0"/>
              </a:spcAft>
              <a:buSzPts val="2400"/>
              <a:buFont typeface="Arial"/>
              <a:buNone/>
            </a:pPr>
            <a:r>
              <a:t/>
            </a:r>
            <a:endParaRPr sz="2400"/>
          </a:p>
          <a:p>
            <a:pPr indent="-342900" lvl="0" marL="342900" rtl="0" algn="l">
              <a:spcBef>
                <a:spcPts val="480"/>
              </a:spcBef>
              <a:spcAft>
                <a:spcPts val="0"/>
              </a:spcAft>
              <a:buSzPts val="2400"/>
              <a:buFont typeface="Arial"/>
              <a:buChar char="•"/>
            </a:pPr>
            <a:r>
              <a:rPr lang="en-US" sz="2400"/>
              <a:t>Eczema</a:t>
            </a:r>
            <a:endParaRPr/>
          </a:p>
          <a:p>
            <a:pPr indent="-190500" lvl="0" marL="342900" rtl="0" algn="l">
              <a:spcBef>
                <a:spcPts val="480"/>
              </a:spcBef>
              <a:spcAft>
                <a:spcPts val="0"/>
              </a:spcAft>
              <a:buSzPts val="2400"/>
              <a:buFont typeface="Arial"/>
              <a:buNone/>
            </a:pPr>
            <a:r>
              <a:t/>
            </a:r>
            <a:endParaRPr sz="2400"/>
          </a:p>
          <a:p>
            <a:pPr indent="-342900" lvl="0" marL="342900" rtl="0" algn="l">
              <a:spcBef>
                <a:spcPts val="480"/>
              </a:spcBef>
              <a:spcAft>
                <a:spcPts val="0"/>
              </a:spcAft>
              <a:buSzPts val="2400"/>
              <a:buFont typeface="Arial"/>
              <a:buChar char="•"/>
            </a:pPr>
            <a:r>
              <a:rPr lang="en-US" sz="2400"/>
              <a:t>Pharyngitis</a:t>
            </a:r>
            <a:endParaRPr/>
          </a:p>
        </p:txBody>
      </p:sp>
      <p:sp>
        <p:nvSpPr>
          <p:cNvPr id="664" name="Google Shape;664;p81"/>
          <p:cNvSpPr txBox="1"/>
          <p:nvPr>
            <p:ph idx="2" type="body"/>
          </p:nvPr>
        </p:nvSpPr>
        <p:spPr>
          <a:xfrm>
            <a:off x="4648200" y="1600200"/>
            <a:ext cx="4038600" cy="5029200"/>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2400"/>
              <a:buFont typeface="Arial"/>
              <a:buChar char="•"/>
            </a:pPr>
            <a:r>
              <a:rPr lang="en-US" sz="2400"/>
              <a:t>Lymphoid hypertrophy </a:t>
            </a:r>
            <a:endParaRPr/>
          </a:p>
          <a:p>
            <a:pPr indent="-190500" lvl="0" marL="342900" rtl="0" algn="l">
              <a:spcBef>
                <a:spcPts val="480"/>
              </a:spcBef>
              <a:spcAft>
                <a:spcPts val="0"/>
              </a:spcAft>
              <a:buSzPts val="2400"/>
              <a:buFont typeface="Arial"/>
              <a:buNone/>
            </a:pPr>
            <a:r>
              <a:t/>
            </a:r>
            <a:endParaRPr sz="2400"/>
          </a:p>
          <a:p>
            <a:pPr indent="-342900" lvl="0" marL="342900" rtl="0" algn="l">
              <a:spcBef>
                <a:spcPts val="480"/>
              </a:spcBef>
              <a:spcAft>
                <a:spcPts val="0"/>
              </a:spcAft>
              <a:buSzPts val="2400"/>
              <a:buFont typeface="Arial"/>
              <a:buChar char="•"/>
            </a:pPr>
            <a:r>
              <a:rPr lang="en-US" sz="2400"/>
              <a:t>Obstructive sleep apnea</a:t>
            </a:r>
            <a:endParaRPr/>
          </a:p>
          <a:p>
            <a:pPr indent="-190500" lvl="0" marL="342900" rtl="0" algn="l">
              <a:spcBef>
                <a:spcPts val="480"/>
              </a:spcBef>
              <a:spcAft>
                <a:spcPts val="0"/>
              </a:spcAft>
              <a:buSzPts val="2400"/>
              <a:buFont typeface="Arial"/>
              <a:buNone/>
            </a:pPr>
            <a:r>
              <a:t/>
            </a:r>
            <a:endParaRPr sz="2400"/>
          </a:p>
          <a:p>
            <a:pPr indent="-342900" lvl="0" marL="342900" rtl="0" algn="l">
              <a:spcBef>
                <a:spcPts val="480"/>
              </a:spcBef>
              <a:spcAft>
                <a:spcPts val="0"/>
              </a:spcAft>
              <a:buSzPts val="2400"/>
              <a:buFont typeface="Arial"/>
              <a:buChar char="•"/>
            </a:pPr>
            <a:r>
              <a:rPr lang="en-US" sz="2400"/>
              <a:t>Speech impairment</a:t>
            </a:r>
            <a:endParaRPr/>
          </a:p>
          <a:p>
            <a:pPr indent="-190500" lvl="0" marL="342900" rtl="0" algn="l">
              <a:spcBef>
                <a:spcPts val="480"/>
              </a:spcBef>
              <a:spcAft>
                <a:spcPts val="0"/>
              </a:spcAft>
              <a:buSzPts val="2400"/>
              <a:buFont typeface="Arial"/>
              <a:buNone/>
            </a:pPr>
            <a:r>
              <a:t/>
            </a:r>
            <a:endParaRPr sz="2400"/>
          </a:p>
          <a:p>
            <a:pPr indent="-342900" lvl="0" marL="342900" rtl="0" algn="l">
              <a:spcBef>
                <a:spcPts val="480"/>
              </a:spcBef>
              <a:spcAft>
                <a:spcPts val="0"/>
              </a:spcAft>
              <a:buSzPts val="2400"/>
              <a:buFont typeface="Arial"/>
              <a:buChar char="•"/>
            </a:pPr>
            <a:r>
              <a:rPr lang="en-US" sz="2400"/>
              <a:t>Conjunctivitis</a:t>
            </a:r>
            <a:endParaRPr/>
          </a:p>
        </p:txBody>
      </p:sp>
      <p:sp>
        <p:nvSpPr>
          <p:cNvPr id="665" name="Google Shape;665;p81"/>
          <p:cNvSpPr/>
          <p:nvPr/>
        </p:nvSpPr>
        <p:spPr>
          <a:xfrm>
            <a:off x="152400" y="6260068"/>
            <a:ext cx="27023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Bousquet et al. Allergy. 2002;57:841</a:t>
            </a:r>
            <a:r>
              <a:rPr lang="en-US" sz="1800">
                <a:solidFill>
                  <a:srgbClr val="FFFFFF"/>
                </a:solidFill>
                <a:latin typeface="Arial"/>
                <a:ea typeface="Arial"/>
                <a:cs typeface="Arial"/>
                <a:sym typeface="Arial"/>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4_Default Design">
  <a:themeElements>
    <a:clrScheme name="1_Default Design 9">
      <a:dk1>
        <a:srgbClr val="808080"/>
      </a:dk1>
      <a:lt1>
        <a:srgbClr val="FFFFFF"/>
      </a:lt1>
      <a:dk2>
        <a:srgbClr val="000000"/>
      </a:dk2>
      <a:lt2>
        <a:srgbClr val="FFFF00"/>
      </a:lt2>
      <a:accent1>
        <a:srgbClr val="00CC99"/>
      </a:accent1>
      <a:accent2>
        <a:srgbClr val="FFFF00"/>
      </a:accent2>
      <a:accent3>
        <a:srgbClr val="AAAAAA"/>
      </a:accent3>
      <a:accent4>
        <a:srgbClr val="DADADA"/>
      </a:accent4>
      <a:accent5>
        <a:srgbClr val="AAE2CA"/>
      </a:accent5>
      <a:accent6>
        <a:srgbClr val="E7E700"/>
      </a:accent6>
      <a:hlink>
        <a:srgbClr val="00FFFF"/>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5_Default Design">
  <a:themeElements>
    <a:clrScheme name="1_Default Design 9">
      <a:dk1>
        <a:srgbClr val="808080"/>
      </a:dk1>
      <a:lt1>
        <a:srgbClr val="FFFFFF"/>
      </a:lt1>
      <a:dk2>
        <a:srgbClr val="000000"/>
      </a:dk2>
      <a:lt2>
        <a:srgbClr val="FFFF00"/>
      </a:lt2>
      <a:accent1>
        <a:srgbClr val="00CC99"/>
      </a:accent1>
      <a:accent2>
        <a:srgbClr val="FFFF00"/>
      </a:accent2>
      <a:accent3>
        <a:srgbClr val="AAAAAA"/>
      </a:accent3>
      <a:accent4>
        <a:srgbClr val="DADADA"/>
      </a:accent4>
      <a:accent5>
        <a:srgbClr val="AAE2CA"/>
      </a:accent5>
      <a:accent6>
        <a:srgbClr val="E7E700"/>
      </a:accent6>
      <a:hlink>
        <a:srgbClr val="00FFFF"/>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GSK ">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